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1020</Words>
  <Application>Microsoft Office PowerPoint</Application>
  <PresentationFormat>On-screen Show (4:3)</PresentationFormat>
  <Paragraphs>235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47</cp:revision>
  <dcterms:created xsi:type="dcterms:W3CDTF">2016-01-27T11:18:36Z</dcterms:created>
  <dcterms:modified xsi:type="dcterms:W3CDTF">2016-03-16T11:49:18Z</dcterms:modified>
</cp:coreProperties>
</file>