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57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24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03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86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01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14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24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3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06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2345051-2045-45DA-935E-2E3CA1A69ADC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01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62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F73E-5EDA-8344-9A1C-C6F405F15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A9F50-558A-6D4B-B5C5-5C6C9B17D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Keefer </a:t>
            </a:r>
            <a:r>
              <a:rPr lang="en-US" dirty="0" err="1"/>
              <a:t>aman</a:t>
            </a:r>
            <a:r>
              <a:rPr lang="en-US" dirty="0"/>
              <a:t>, </a:t>
            </a:r>
            <a:r>
              <a:rPr lang="en-US" dirty="0" err="1"/>
              <a:t>luke</a:t>
            </a:r>
            <a:r>
              <a:rPr lang="en-US" dirty="0"/>
              <a:t> </a:t>
            </a:r>
            <a:r>
              <a:rPr lang="en-US" dirty="0" err="1"/>
              <a:t>dinan</a:t>
            </a:r>
            <a:r>
              <a:rPr lang="en-US" dirty="0"/>
              <a:t>, </a:t>
            </a:r>
            <a:r>
              <a:rPr lang="en-US" dirty="0" err="1"/>
              <a:t>nate</a:t>
            </a:r>
            <a:r>
              <a:rPr lang="en-US" dirty="0"/>
              <a:t> rising, Patrick smith</a:t>
            </a:r>
          </a:p>
        </p:txBody>
      </p:sp>
    </p:spTree>
    <p:extLst>
      <p:ext uri="{BB962C8B-B14F-4D97-AF65-F5344CB8AC3E}">
        <p14:creationId xmlns:p14="http://schemas.microsoft.com/office/powerpoint/2010/main" val="347951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C387-487C-ED40-8A9E-EBB6721B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 – Ames, </a:t>
            </a:r>
            <a:r>
              <a:rPr lang="en-US" dirty="0" err="1"/>
              <a:t>iowa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AECC9-037E-AA44-AB9F-D4B142480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set contains information from the Ames, IA Assessor’s Office used in computing assessed values for individual residential properties sold in Ames, IA from 2006 to 2010.</a:t>
            </a:r>
          </a:p>
          <a:p>
            <a:r>
              <a:rPr lang="en-US" dirty="0"/>
              <a:t>82 columns which include 23 nominal, 23 ordinal, 14 discrete, and 20 continuous variables (and 2 additional observation identifiers)</a:t>
            </a:r>
          </a:p>
          <a:p>
            <a:r>
              <a:rPr lang="en-US" dirty="0"/>
              <a:t>Some predictors include Neighborhood,  Lot Area, , and 1</a:t>
            </a:r>
            <a:r>
              <a:rPr lang="en-US" baseline="30000" dirty="0"/>
              <a:t>st</a:t>
            </a:r>
            <a:r>
              <a:rPr lang="en-US" dirty="0"/>
              <a:t> Floor Square Footage</a:t>
            </a:r>
          </a:p>
          <a:p>
            <a:r>
              <a:rPr lang="en-US" dirty="0"/>
              <a:t>The response variable in Sale Price</a:t>
            </a:r>
          </a:p>
        </p:txBody>
      </p:sp>
    </p:spTree>
    <p:extLst>
      <p:ext uri="{BB962C8B-B14F-4D97-AF65-F5344CB8AC3E}">
        <p14:creationId xmlns:p14="http://schemas.microsoft.com/office/powerpoint/2010/main" val="219212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FCFB-6B77-8740-9D6B-6643258E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629EE-3789-9446-85C6-97BF8913D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contained a large amount of null values</a:t>
            </a:r>
          </a:p>
          <a:p>
            <a:pPr lvl="1"/>
            <a:r>
              <a:rPr lang="en-US" dirty="0"/>
              <a:t>For most variables, this indicated that the feature was not relevant (ex. Pool Area Sq. Ft. for a house that did not have a pool)</a:t>
            </a:r>
          </a:p>
          <a:p>
            <a:pPr lvl="1"/>
            <a:r>
              <a:rPr lang="en-US" dirty="0"/>
              <a:t>For categorical variables, we created a dummy variable indicating the field is not relevant</a:t>
            </a:r>
          </a:p>
          <a:p>
            <a:pPr lvl="1"/>
            <a:r>
              <a:rPr lang="en-US" dirty="0"/>
              <a:t>For continuous variables, we imputed these with the median</a:t>
            </a:r>
          </a:p>
          <a:p>
            <a:r>
              <a:rPr lang="en-US" dirty="0"/>
              <a:t>Ordinal variables were encoded numerically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364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{4B771ED8-27C6-0F41-B597-1FD6BE313BEA}tf10001119</Template>
  <TotalTime>13</TotalTime>
  <Words>165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Project</vt:lpstr>
      <vt:lpstr>Data description – Ames, iowa</vt:lpstr>
      <vt:lpstr>Variable encoding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Dinan, Luke</dc:creator>
  <cp:lastModifiedBy>Dinan, Luke</cp:lastModifiedBy>
  <cp:revision>2</cp:revision>
  <dcterms:created xsi:type="dcterms:W3CDTF">2021-12-07T17:46:01Z</dcterms:created>
  <dcterms:modified xsi:type="dcterms:W3CDTF">2021-12-07T17:59:33Z</dcterms:modified>
</cp:coreProperties>
</file>