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581"/>
    <a:srgbClr val="FF8A80"/>
    <a:srgbClr val="4C8C4A"/>
    <a:srgbClr val="B71C1C"/>
    <a:srgbClr val="003D00"/>
    <a:srgbClr val="7F0000"/>
    <a:srgbClr val="FFBCAF"/>
    <a:srgbClr val="E1FFB1"/>
    <a:srgbClr val="689F38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Ding" userId="04fab9564348bcf0" providerId="LiveId" clId="{7EDEEAC5-6AFF-4D29-8EF1-38A2930A6E26}"/>
    <pc:docChg chg="delSld">
      <pc:chgData name="Lei Ding" userId="04fab9564348bcf0" providerId="LiveId" clId="{7EDEEAC5-6AFF-4D29-8EF1-38A2930A6E26}" dt="2020-05-06T23:58:20.443" v="1" actId="47"/>
      <pc:docMkLst>
        <pc:docMk/>
      </pc:docMkLst>
      <pc:sldChg chg="del">
        <pc:chgData name="Lei Ding" userId="04fab9564348bcf0" providerId="LiveId" clId="{7EDEEAC5-6AFF-4D29-8EF1-38A2930A6E26}" dt="2020-04-29T23:57:16.068" v="0" actId="47"/>
        <pc:sldMkLst>
          <pc:docMk/>
          <pc:sldMk cId="1965259907" sldId="259"/>
        </pc:sldMkLst>
      </pc:sldChg>
      <pc:sldChg chg="del">
        <pc:chgData name="Lei Ding" userId="04fab9564348bcf0" providerId="LiveId" clId="{7EDEEAC5-6AFF-4D29-8EF1-38A2930A6E26}" dt="2020-05-06T23:58:20.443" v="1" actId="47"/>
        <pc:sldMkLst>
          <pc:docMk/>
          <pc:sldMk cId="45422021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D9CA-033C-48F0-A109-9942CDDA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62505-745A-4038-A51D-83B57DEA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6924-3E0A-49D7-A0D0-5BEAB626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475E-1F07-4820-A2FB-D76A72E1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AFFB-7583-4275-A97F-CC3574F7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4648-20BC-4CF7-92EE-FAD5E13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76F2F-68A6-4292-8B73-616DC608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EE27-7403-45D0-8F02-BB06E1D3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E097-2248-4D1D-B34D-E47FC09E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592D-C199-4985-BF06-2482479E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D8ADF-7F54-4B3D-B544-73B42FA68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2FC1E-4199-44C8-BA51-6F2E673F7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65DC-4147-45A5-B994-2A503CDD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09AB-B6AD-44FC-BEF8-FE062D97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975D-D546-49A5-B4D7-A34BE755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B432-E87E-435C-B9A6-1A8E7124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5798-15D2-49C2-8754-E1246751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FD14-24B2-41F6-A3BC-C47CE744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4512-E566-40DA-ACB0-1CF7DF56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5BFC-A8E9-4F76-A634-5323C164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BF0B-7B52-4847-B315-57D19A4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78FA6-42FA-4DE4-BB22-60E4626D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8937-8C48-42CA-B1BE-DDDD9BF7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BEF4-BA72-4176-A9C0-D558F641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FD95-B007-4EC8-92AE-403692D0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E9A-2CB1-417A-B601-F7C58D11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6AA4-34F4-4F71-815D-DF1C537CF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DA35-BFDA-4F12-A7D4-B94FAA8B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900E0-7338-4B09-86E7-8BB14303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BD67-CB01-4A3D-A330-4BB9561B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38506-E16A-4924-8B9F-4B24B9EA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0C7D-4639-438B-B16F-000AE5D5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9B43-756C-4520-84D3-719C58BE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1BBD6-BDE5-4543-A711-EEC4852F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FD5D5-5D44-4CD8-A978-57A341C95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C9BC3-8C89-4C85-84CF-00AAC06B2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2975-2B27-4A7F-B16C-82C2CA22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8FD7C-D8B7-4252-AE7B-043C099A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C58C7-DC0A-4EBD-B5AA-6E905F6C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97E5-C913-4185-9837-812393F8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62D7A-3D23-400E-8437-4D6301F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6FA8D-0D50-4B2B-9744-F09D5FB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55443-1152-4120-B0B0-38CDBB5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4C3EF-B17B-4BD7-B07C-3EB9C8E3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6BAB8-CDE3-425F-9EB8-9B6E15F8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4A3C-2ED7-42B6-921A-FE13923E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42F2-FECF-4E33-A4C9-A72C859B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EB9D-F9DA-4F6C-A2F4-1678D53E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66A1A-5A92-4ECC-8619-147A12A11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3E0D-9820-4927-A368-295C416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8EEDB-8B13-4236-A0B8-EA42DF50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786E-0BF1-47D0-93AC-653327BE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A223-C9B9-4FA1-B758-B337ADDF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B2EDF-533A-47F7-AE97-863501554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503CB-5955-4D71-8CC5-8984692EF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82F6-EAD8-4033-8A03-6F32F554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C093-88F0-46BB-9E97-84D5E6A0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7C4E6-66DF-4103-BE56-AE6A827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0C439-568B-43C6-A838-20C06EA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ACCEE-0B80-4BD1-AB50-BBC70F59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ADCD-90FD-4120-AA79-20D09771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25C1-6922-48C5-B3B6-DBD1A291C9F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5C49-ACD9-43B7-B816-7ABE204ED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FA32-4749-4D7B-B6C3-8E541E68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C1DF-0E21-4006-A6FF-555F2303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4F00B-65FF-4FB2-B723-81F74907C84C}"/>
              </a:ext>
            </a:extLst>
          </p:cNvPr>
          <p:cNvSpPr/>
          <p:nvPr/>
        </p:nvSpPr>
        <p:spPr>
          <a:xfrm>
            <a:off x="0" y="0"/>
            <a:ext cx="12192000" cy="2513086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Yun://Code</a:t>
            </a:r>
          </a:p>
          <a:p>
            <a:pPr algn="ctr"/>
            <a:endParaRPr lang="en-US" sz="2400" dirty="0"/>
          </a:p>
          <a:p>
            <a:pPr algn="ctr"/>
            <a:r>
              <a:rPr lang="en-US" sz="3200" dirty="0"/>
              <a:t>EE599 Project: A Coding Challenge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0E575-1FC6-4B03-AF92-C8520673D0AB}"/>
              </a:ext>
            </a:extLst>
          </p:cNvPr>
          <p:cNvSpPr txBox="1"/>
          <p:nvPr/>
        </p:nvSpPr>
        <p:spPr>
          <a:xfrm>
            <a:off x="5303216" y="3429000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Lei 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BA009-5AEF-43FA-8556-DA5811C610AE}"/>
              </a:ext>
            </a:extLst>
          </p:cNvPr>
          <p:cNvSpPr txBox="1"/>
          <p:nvPr/>
        </p:nvSpPr>
        <p:spPr>
          <a:xfrm>
            <a:off x="2217117" y="6337899"/>
            <a:ext cx="775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GitHub: https://github.com/lding-code/EE599_Project</a:t>
            </a:r>
          </a:p>
        </p:txBody>
      </p:sp>
    </p:spTree>
    <p:extLst>
      <p:ext uri="{BB962C8B-B14F-4D97-AF65-F5344CB8AC3E}">
        <p14:creationId xmlns:p14="http://schemas.microsoft.com/office/powerpoint/2010/main" val="274620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F86-774A-4BF6-B65F-8007455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B0F3-BE64-44F5-ACC3-CCEC0500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5CC4B-A58F-416B-9B50-093C1171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45"/>
            <a:ext cx="12192000" cy="6685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35C11-9143-43D3-80F1-57F22E65557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GitHub: https://github.com/lding-code/EE599_Project</a:t>
            </a:r>
          </a:p>
        </p:txBody>
      </p:sp>
    </p:spTree>
    <p:extLst>
      <p:ext uri="{BB962C8B-B14F-4D97-AF65-F5344CB8AC3E}">
        <p14:creationId xmlns:p14="http://schemas.microsoft.com/office/powerpoint/2010/main" val="82038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A024C1-BC55-462F-A62B-47FCFCCDB64F}"/>
              </a:ext>
            </a:extLst>
          </p:cNvPr>
          <p:cNvSpPr/>
          <p:nvPr/>
        </p:nvSpPr>
        <p:spPr>
          <a:xfrm>
            <a:off x="430957" y="277045"/>
            <a:ext cx="4873774" cy="6305423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AB88-CBE6-41A7-BC35-0B6C2AD5791D}"/>
              </a:ext>
            </a:extLst>
          </p:cNvPr>
          <p:cNvSpPr/>
          <p:nvPr/>
        </p:nvSpPr>
        <p:spPr>
          <a:xfrm>
            <a:off x="690844" y="3669712"/>
            <a:ext cx="4365606" cy="2288426"/>
          </a:xfrm>
          <a:prstGeom prst="rect">
            <a:avLst/>
          </a:prstGeom>
          <a:solidFill>
            <a:srgbClr val="FF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1AE41-5B65-44CE-9972-38A10E6315B2}"/>
              </a:ext>
            </a:extLst>
          </p:cNvPr>
          <p:cNvSpPr/>
          <p:nvPr/>
        </p:nvSpPr>
        <p:spPr>
          <a:xfrm>
            <a:off x="690844" y="456082"/>
            <a:ext cx="4365606" cy="2288426"/>
          </a:xfrm>
          <a:prstGeom prst="rect">
            <a:avLst/>
          </a:prstGeom>
          <a:solidFill>
            <a:srgbClr val="FF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Angular (web framework) - Wikipedia">
            <a:extLst>
              <a:ext uri="{FF2B5EF4-FFF2-40B4-BE49-F238E27FC236}">
                <a16:creationId xmlns:a16="http://schemas.microsoft.com/office/drawing/2014/main" id="{9C48EE76-C3AA-42D0-87E8-CC1430A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39" y="3988972"/>
            <a:ext cx="1308800" cy="13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174FA-88BB-4B31-818D-4F19D414639D}"/>
              </a:ext>
            </a:extLst>
          </p:cNvPr>
          <p:cNvSpPr txBox="1"/>
          <p:nvPr/>
        </p:nvSpPr>
        <p:spPr>
          <a:xfrm>
            <a:off x="2059413" y="5467889"/>
            <a:ext cx="161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3087F-D517-42FC-87F7-2BD21D88A752}"/>
              </a:ext>
            </a:extLst>
          </p:cNvPr>
          <p:cNvSpPr txBox="1"/>
          <p:nvPr/>
        </p:nvSpPr>
        <p:spPr>
          <a:xfrm>
            <a:off x="2250174" y="6085637"/>
            <a:ext cx="12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0000"/>
                </a:solidFill>
              </a:rPr>
              <a:t>FRONTEND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344D73-F07C-4DF4-BA5A-172E9F236FED}"/>
              </a:ext>
            </a:extLst>
          </p:cNvPr>
          <p:cNvSpPr/>
          <p:nvPr/>
        </p:nvSpPr>
        <p:spPr>
          <a:xfrm>
            <a:off x="6887271" y="277045"/>
            <a:ext cx="4873774" cy="6305423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75B73-26B8-473B-A084-A436A96F6A35}"/>
              </a:ext>
            </a:extLst>
          </p:cNvPr>
          <p:cNvSpPr txBox="1"/>
          <p:nvPr/>
        </p:nvSpPr>
        <p:spPr>
          <a:xfrm>
            <a:off x="8703958" y="6085637"/>
            <a:ext cx="12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D00"/>
                </a:solidFill>
              </a:rPr>
              <a:t>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11890-BFB0-413C-A685-10F16028B86A}"/>
              </a:ext>
            </a:extLst>
          </p:cNvPr>
          <p:cNvSpPr/>
          <p:nvPr/>
        </p:nvSpPr>
        <p:spPr>
          <a:xfrm>
            <a:off x="7135550" y="456081"/>
            <a:ext cx="4365606" cy="2288426"/>
          </a:xfrm>
          <a:prstGeom prst="rect">
            <a:avLst/>
          </a:prstGeom>
          <a:solidFill>
            <a:srgbClr val="E1F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C9662-9B3E-460C-8334-05B8B6861E47}"/>
              </a:ext>
            </a:extLst>
          </p:cNvPr>
          <p:cNvSpPr/>
          <p:nvPr/>
        </p:nvSpPr>
        <p:spPr>
          <a:xfrm>
            <a:off x="7138819" y="3673002"/>
            <a:ext cx="4365606" cy="2288427"/>
          </a:xfrm>
          <a:prstGeom prst="rect">
            <a:avLst/>
          </a:prstGeom>
          <a:solidFill>
            <a:srgbClr val="E1F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Node.js - Wikipedia">
            <a:extLst>
              <a:ext uri="{FF2B5EF4-FFF2-40B4-BE49-F238E27FC236}">
                <a16:creationId xmlns:a16="http://schemas.microsoft.com/office/drawing/2014/main" id="{FABDADFC-6B47-4CDF-8FB6-733817FB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57" y="3993619"/>
            <a:ext cx="2279183" cy="13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442C39-E761-4D6F-AAC6-9016B2784B2D}"/>
              </a:ext>
            </a:extLst>
          </p:cNvPr>
          <p:cNvSpPr txBox="1"/>
          <p:nvPr/>
        </p:nvSpPr>
        <p:spPr>
          <a:xfrm>
            <a:off x="7937402" y="5467889"/>
            <a:ext cx="276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+ express server</a:t>
            </a:r>
          </a:p>
        </p:txBody>
      </p:sp>
      <p:pic>
        <p:nvPicPr>
          <p:cNvPr id="17" name="Picture 4" descr="Sort by Distance” in MongoDB - codeburst">
            <a:extLst>
              <a:ext uri="{FF2B5EF4-FFF2-40B4-BE49-F238E27FC236}">
                <a16:creationId xmlns:a16="http://schemas.microsoft.com/office/drawing/2014/main" id="{34E2B577-34BA-46C1-B6E3-BFF35B71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995" y="584818"/>
            <a:ext cx="1492880" cy="14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AC0CFF-4B9F-436E-A98B-158F3E359DEA}"/>
              </a:ext>
            </a:extLst>
          </p:cNvPr>
          <p:cNvSpPr txBox="1"/>
          <p:nvPr/>
        </p:nvSpPr>
        <p:spPr>
          <a:xfrm>
            <a:off x="7932215" y="2171381"/>
            <a:ext cx="276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database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52627-1125-4EEB-92A9-F5A372473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660" y="538474"/>
            <a:ext cx="2940357" cy="148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A52B8B-A805-4FE3-AF31-031B9367F3F7}"/>
              </a:ext>
            </a:extLst>
          </p:cNvPr>
          <p:cNvSpPr txBox="1"/>
          <p:nvPr/>
        </p:nvSpPr>
        <p:spPr>
          <a:xfrm>
            <a:off x="2059413" y="2250969"/>
            <a:ext cx="161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Visible Page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5AB7FC4-A04A-48DE-ACBE-02EFB9C59DAC}"/>
              </a:ext>
            </a:extLst>
          </p:cNvPr>
          <p:cNvSpPr/>
          <p:nvPr/>
        </p:nvSpPr>
        <p:spPr>
          <a:xfrm rot="10800000">
            <a:off x="2916276" y="2820254"/>
            <a:ext cx="569231" cy="764399"/>
          </a:xfrm>
          <a:prstGeom prst="downArrow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B6D72C7-32CF-4777-B16B-66513DB7A142}"/>
              </a:ext>
            </a:extLst>
          </p:cNvPr>
          <p:cNvSpPr/>
          <p:nvPr/>
        </p:nvSpPr>
        <p:spPr>
          <a:xfrm rot="10800000">
            <a:off x="9370060" y="2781104"/>
            <a:ext cx="569231" cy="764399"/>
          </a:xfrm>
          <a:prstGeom prst="downArrow">
            <a:avLst/>
          </a:prstGeom>
          <a:solidFill>
            <a:srgbClr val="4C8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D16BF97-2B7A-4EAF-BA12-F963DECCC2F0}"/>
              </a:ext>
            </a:extLst>
          </p:cNvPr>
          <p:cNvSpPr/>
          <p:nvPr/>
        </p:nvSpPr>
        <p:spPr>
          <a:xfrm>
            <a:off x="2213439" y="2823013"/>
            <a:ext cx="569231" cy="764399"/>
          </a:xfrm>
          <a:prstGeom prst="downArrow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61112AC-F09F-43FA-8E4F-34D82380293E}"/>
              </a:ext>
            </a:extLst>
          </p:cNvPr>
          <p:cNvSpPr/>
          <p:nvPr/>
        </p:nvSpPr>
        <p:spPr>
          <a:xfrm>
            <a:off x="8703958" y="2823013"/>
            <a:ext cx="569231" cy="764399"/>
          </a:xfrm>
          <a:prstGeom prst="downArrow">
            <a:avLst/>
          </a:prstGeom>
          <a:solidFill>
            <a:srgbClr val="4C8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550F5-0AA7-4288-96A0-F6D6F5053AEB}"/>
              </a:ext>
            </a:extLst>
          </p:cNvPr>
          <p:cNvSpPr txBox="1"/>
          <p:nvPr/>
        </p:nvSpPr>
        <p:spPr>
          <a:xfrm>
            <a:off x="3485507" y="2879756"/>
            <a:ext cx="123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0000"/>
                </a:solidFill>
              </a:rPr>
              <a:t>Active Render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FBF41-5485-4FD6-9137-998BE474AC8E}"/>
              </a:ext>
            </a:extLst>
          </p:cNvPr>
          <p:cNvSpPr txBox="1"/>
          <p:nvPr/>
        </p:nvSpPr>
        <p:spPr>
          <a:xfrm>
            <a:off x="1293616" y="2883944"/>
            <a:ext cx="78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0000"/>
                </a:solidFill>
              </a:rPr>
              <a:t>I/O Event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783BBE-BDD8-4060-BA8E-C287FCEB1481}"/>
              </a:ext>
            </a:extLst>
          </p:cNvPr>
          <p:cNvSpPr txBox="1"/>
          <p:nvPr/>
        </p:nvSpPr>
        <p:spPr>
          <a:xfrm>
            <a:off x="9770039" y="2984446"/>
            <a:ext cx="12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D00"/>
                </a:solidFill>
              </a:rPr>
              <a:t>Query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E960B-1400-4ED4-9ADC-6D05DD7D9EE0}"/>
              </a:ext>
            </a:extLst>
          </p:cNvPr>
          <p:cNvSpPr txBox="1"/>
          <p:nvPr/>
        </p:nvSpPr>
        <p:spPr>
          <a:xfrm>
            <a:off x="7468625" y="2984446"/>
            <a:ext cx="12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D00"/>
                </a:solidFill>
              </a:rPr>
              <a:t>Feed 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A5E7818-523A-4758-BE5B-9CD1518C9BA7}"/>
              </a:ext>
            </a:extLst>
          </p:cNvPr>
          <p:cNvSpPr/>
          <p:nvPr/>
        </p:nvSpPr>
        <p:spPr>
          <a:xfrm>
            <a:off x="5570002" y="4178384"/>
            <a:ext cx="989699" cy="57528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73AC9C-306E-4A2B-ABB9-865DBE3238B0}"/>
              </a:ext>
            </a:extLst>
          </p:cNvPr>
          <p:cNvSpPr/>
          <p:nvPr/>
        </p:nvSpPr>
        <p:spPr>
          <a:xfrm rot="10800000">
            <a:off x="5564618" y="4889232"/>
            <a:ext cx="989699" cy="57528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9A796-1AEF-458B-8340-98BE178EF631}"/>
              </a:ext>
            </a:extLst>
          </p:cNvPr>
          <p:cNvSpPr txBox="1"/>
          <p:nvPr/>
        </p:nvSpPr>
        <p:spPr>
          <a:xfrm>
            <a:off x="5478332" y="3507284"/>
            <a:ext cx="123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55C0D9-9561-4D91-A448-1D69C5B120C8}"/>
              </a:ext>
            </a:extLst>
          </p:cNvPr>
          <p:cNvSpPr txBox="1"/>
          <p:nvPr/>
        </p:nvSpPr>
        <p:spPr>
          <a:xfrm>
            <a:off x="5478332" y="5514055"/>
            <a:ext cx="123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23633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CCFADB-24CE-48CE-8FB7-9C3E8AF40BDC}"/>
              </a:ext>
            </a:extLst>
          </p:cNvPr>
          <p:cNvSpPr/>
          <p:nvPr/>
        </p:nvSpPr>
        <p:spPr>
          <a:xfrm>
            <a:off x="4554842" y="4746100"/>
            <a:ext cx="1241404" cy="1241404"/>
          </a:xfrm>
          <a:prstGeom prst="ellipse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" name="Picture 2" descr="Angular (web framework) - Wikipedia">
            <a:extLst>
              <a:ext uri="{FF2B5EF4-FFF2-40B4-BE49-F238E27FC236}">
                <a16:creationId xmlns:a16="http://schemas.microsoft.com/office/drawing/2014/main" id="{9BDEC57B-AAE8-4E87-98BF-6950506D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3" y="5366802"/>
            <a:ext cx="1308800" cy="13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371B2-2158-4EB1-B40A-FA9F10B52FA2}"/>
              </a:ext>
            </a:extLst>
          </p:cNvPr>
          <p:cNvSpPr/>
          <p:nvPr/>
        </p:nvSpPr>
        <p:spPr>
          <a:xfrm>
            <a:off x="1167727" y="2715165"/>
            <a:ext cx="2004413" cy="563174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21447-B3BE-40D0-9CF9-28DDACCAEA81}"/>
              </a:ext>
            </a:extLst>
          </p:cNvPr>
          <p:cNvSpPr/>
          <p:nvPr/>
        </p:nvSpPr>
        <p:spPr>
          <a:xfrm>
            <a:off x="4173337" y="2715165"/>
            <a:ext cx="2004413" cy="563174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Add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500DA-877C-4BE8-94FE-4AC9D513F949}"/>
              </a:ext>
            </a:extLst>
          </p:cNvPr>
          <p:cNvSpPr/>
          <p:nvPr/>
        </p:nvSpPr>
        <p:spPr>
          <a:xfrm>
            <a:off x="7178947" y="2715165"/>
            <a:ext cx="2004413" cy="563174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Solve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CBC8F-3500-411E-8BF3-0C26F2C49801}"/>
              </a:ext>
            </a:extLst>
          </p:cNvPr>
          <p:cNvCxnSpPr>
            <a:cxnSpLocks/>
          </p:cNvCxnSpPr>
          <p:nvPr/>
        </p:nvCxnSpPr>
        <p:spPr>
          <a:xfrm flipH="1">
            <a:off x="5873960" y="3360875"/>
            <a:ext cx="2561532" cy="1725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01A6B9-12FB-4701-A721-3B15C6E1FAB2}"/>
              </a:ext>
            </a:extLst>
          </p:cNvPr>
          <p:cNvCxnSpPr>
            <a:cxnSpLocks/>
          </p:cNvCxnSpPr>
          <p:nvPr/>
        </p:nvCxnSpPr>
        <p:spPr>
          <a:xfrm flipH="1">
            <a:off x="5746793" y="3360875"/>
            <a:ext cx="2361694" cy="15684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661D5F-78D8-4171-922A-D7FE804C22C5}"/>
              </a:ext>
            </a:extLst>
          </p:cNvPr>
          <p:cNvCxnSpPr>
            <a:cxnSpLocks/>
          </p:cNvCxnSpPr>
          <p:nvPr/>
        </p:nvCxnSpPr>
        <p:spPr>
          <a:xfrm>
            <a:off x="5056451" y="3408170"/>
            <a:ext cx="0" cy="12353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A4A68E-4883-4457-B8BA-453B61201B57}"/>
              </a:ext>
            </a:extLst>
          </p:cNvPr>
          <p:cNvCxnSpPr>
            <a:cxnSpLocks/>
          </p:cNvCxnSpPr>
          <p:nvPr/>
        </p:nvCxnSpPr>
        <p:spPr>
          <a:xfrm>
            <a:off x="5228025" y="3388124"/>
            <a:ext cx="0" cy="1275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839217-9E86-4FEC-9393-C28BA783F9DC}"/>
              </a:ext>
            </a:extLst>
          </p:cNvPr>
          <p:cNvCxnSpPr>
            <a:cxnSpLocks/>
          </p:cNvCxnSpPr>
          <p:nvPr/>
        </p:nvCxnSpPr>
        <p:spPr>
          <a:xfrm>
            <a:off x="2301139" y="3360875"/>
            <a:ext cx="2303157" cy="151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6A5E4B-7430-4D2F-80DA-ECBCE5CE33D5}"/>
              </a:ext>
            </a:extLst>
          </p:cNvPr>
          <p:cNvCxnSpPr>
            <a:cxnSpLocks/>
          </p:cNvCxnSpPr>
          <p:nvPr/>
        </p:nvCxnSpPr>
        <p:spPr>
          <a:xfrm>
            <a:off x="1980190" y="3360875"/>
            <a:ext cx="2496938" cy="162254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EECC20F-CC79-433C-8D3D-794B01F59E3E}"/>
              </a:ext>
            </a:extLst>
          </p:cNvPr>
          <p:cNvSpPr/>
          <p:nvPr/>
        </p:nvSpPr>
        <p:spPr>
          <a:xfrm>
            <a:off x="1167726" y="2154894"/>
            <a:ext cx="2004413" cy="563174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2" descr="TypeScript (@typescript) | Twitter">
            <a:extLst>
              <a:ext uri="{FF2B5EF4-FFF2-40B4-BE49-F238E27FC236}">
                <a16:creationId xmlns:a16="http://schemas.microsoft.com/office/drawing/2014/main" id="{4875F6EB-B059-4BB0-B6E8-6D06015E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40" y="2235470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5 Icon of Flat style - Available in SVG, PNG, EPS, AI &amp; Icon fonts">
            <a:extLst>
              <a:ext uri="{FF2B5EF4-FFF2-40B4-BE49-F238E27FC236}">
                <a16:creationId xmlns:a16="http://schemas.microsoft.com/office/drawing/2014/main" id="{FB3F0908-637A-4CC0-ABE0-E3CD092A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32" y="221747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ss Icon of Flat style - Available in SVG, PNG, EPS, AI &amp; Icon fonts">
            <a:extLst>
              <a:ext uri="{FF2B5EF4-FFF2-40B4-BE49-F238E27FC236}">
                <a16:creationId xmlns:a16="http://schemas.microsoft.com/office/drawing/2014/main" id="{DEE66DE6-9152-4E07-AEC9-D2EAC7E5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33" y="220062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19E3B3-E1DB-4711-A181-2B7A48CE53E6}"/>
              </a:ext>
            </a:extLst>
          </p:cNvPr>
          <p:cNvSpPr/>
          <p:nvPr/>
        </p:nvSpPr>
        <p:spPr>
          <a:xfrm>
            <a:off x="4173337" y="2154894"/>
            <a:ext cx="2004413" cy="563174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2" descr="TypeScript (@typescript) | Twitter">
            <a:extLst>
              <a:ext uri="{FF2B5EF4-FFF2-40B4-BE49-F238E27FC236}">
                <a16:creationId xmlns:a16="http://schemas.microsoft.com/office/drawing/2014/main" id="{D57CCAFA-91DB-4F11-8409-401B1906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51" y="2235470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Html5 Icon of Flat style - Available in SVG, PNG, EPS, AI &amp; Icon fonts">
            <a:extLst>
              <a:ext uri="{FF2B5EF4-FFF2-40B4-BE49-F238E27FC236}">
                <a16:creationId xmlns:a16="http://schemas.microsoft.com/office/drawing/2014/main" id="{025A805E-F483-429F-9F87-9818E1BE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43" y="221747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ss Icon of Flat style - Available in SVG, PNG, EPS, AI &amp; Icon fonts">
            <a:extLst>
              <a:ext uri="{FF2B5EF4-FFF2-40B4-BE49-F238E27FC236}">
                <a16:creationId xmlns:a16="http://schemas.microsoft.com/office/drawing/2014/main" id="{F0EF969A-8804-410F-9EC7-AD0C205D3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44" y="220062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AB5D327-9A99-4FEA-A258-7FDC43626026}"/>
              </a:ext>
            </a:extLst>
          </p:cNvPr>
          <p:cNvSpPr/>
          <p:nvPr/>
        </p:nvSpPr>
        <p:spPr>
          <a:xfrm>
            <a:off x="7178947" y="2154894"/>
            <a:ext cx="2004413" cy="563174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 descr="TypeScript (@typescript) | Twitter">
            <a:extLst>
              <a:ext uri="{FF2B5EF4-FFF2-40B4-BE49-F238E27FC236}">
                <a16:creationId xmlns:a16="http://schemas.microsoft.com/office/drawing/2014/main" id="{88F16794-304A-4D56-94FF-1CE07DBB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61" y="2235470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ml5 Icon of Flat style - Available in SVG, PNG, EPS, AI &amp; Icon fonts">
            <a:extLst>
              <a:ext uri="{FF2B5EF4-FFF2-40B4-BE49-F238E27FC236}">
                <a16:creationId xmlns:a16="http://schemas.microsoft.com/office/drawing/2014/main" id="{142E3562-61A4-4584-BCDC-CCF03027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53" y="221747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Css Icon of Flat style - Available in SVG, PNG, EPS, AI &amp; Icon fonts">
            <a:extLst>
              <a:ext uri="{FF2B5EF4-FFF2-40B4-BE49-F238E27FC236}">
                <a16:creationId xmlns:a16="http://schemas.microsoft.com/office/drawing/2014/main" id="{B41C92F0-CE16-4A81-9E96-E270715C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4" y="220062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7CE559-6B66-43C0-B7AE-B803E6296F4B}"/>
              </a:ext>
            </a:extLst>
          </p:cNvPr>
          <p:cNvCxnSpPr>
            <a:cxnSpLocks/>
          </p:cNvCxnSpPr>
          <p:nvPr/>
        </p:nvCxnSpPr>
        <p:spPr>
          <a:xfrm>
            <a:off x="278559" y="635843"/>
            <a:ext cx="1040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0F481AB-0161-4BD4-8E5D-4A38D1B32F2F}"/>
              </a:ext>
            </a:extLst>
          </p:cNvPr>
          <p:cNvSpPr/>
          <p:nvPr/>
        </p:nvSpPr>
        <p:spPr>
          <a:xfrm>
            <a:off x="4867827" y="846850"/>
            <a:ext cx="615432" cy="615432"/>
          </a:xfrm>
          <a:prstGeom prst="ellipse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277DE8-B360-4AE8-88C6-BB6AE7C8498F}"/>
              </a:ext>
            </a:extLst>
          </p:cNvPr>
          <p:cNvCxnSpPr>
            <a:stCxn id="43" idx="0"/>
            <a:endCxn id="54" idx="2"/>
          </p:cNvCxnSpPr>
          <p:nvPr/>
        </p:nvCxnSpPr>
        <p:spPr>
          <a:xfrm flipV="1">
            <a:off x="2169933" y="1154566"/>
            <a:ext cx="2697894" cy="1000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C072CE-17A7-4D6C-BE83-70716B0802C3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H="1" flipV="1">
            <a:off x="5175543" y="1462282"/>
            <a:ext cx="1" cy="692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F355DC-3F2F-4E2A-913A-13C16C97C3FA}"/>
              </a:ext>
            </a:extLst>
          </p:cNvPr>
          <p:cNvCxnSpPr>
            <a:cxnSpLocks/>
            <a:stCxn id="48" idx="0"/>
            <a:endCxn id="54" idx="6"/>
          </p:cNvCxnSpPr>
          <p:nvPr/>
        </p:nvCxnSpPr>
        <p:spPr>
          <a:xfrm flipH="1" flipV="1">
            <a:off x="5483259" y="1154566"/>
            <a:ext cx="2697895" cy="1000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1D21846-AF4D-4D3A-AF08-65247995BADC}"/>
              </a:ext>
            </a:extLst>
          </p:cNvPr>
          <p:cNvSpPr txBox="1"/>
          <p:nvPr/>
        </p:nvSpPr>
        <p:spPr>
          <a:xfrm>
            <a:off x="7218308" y="4145808"/>
            <a:ext cx="19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Service.method</a:t>
            </a:r>
            <a:r>
              <a:rPr lang="en-US" dirty="0"/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90D30B-AE27-4ED8-BBE3-85A3CFF4F579}"/>
              </a:ext>
            </a:extLst>
          </p:cNvPr>
          <p:cNvSpPr txBox="1"/>
          <p:nvPr/>
        </p:nvSpPr>
        <p:spPr>
          <a:xfrm>
            <a:off x="6110131" y="3474525"/>
            <a:ext cx="192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1F5FDF-E5A7-4FD8-91FB-A7400424DB5B}"/>
              </a:ext>
            </a:extLst>
          </p:cNvPr>
          <p:cNvSpPr txBox="1"/>
          <p:nvPr/>
        </p:nvSpPr>
        <p:spPr>
          <a:xfrm>
            <a:off x="3518880" y="3885865"/>
            <a:ext cx="5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CA2E12-70EB-4CFA-9FEA-5EF77DD2965B}"/>
              </a:ext>
            </a:extLst>
          </p:cNvPr>
          <p:cNvSpPr txBox="1"/>
          <p:nvPr/>
        </p:nvSpPr>
        <p:spPr>
          <a:xfrm>
            <a:off x="2111029" y="3779829"/>
            <a:ext cx="72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7D2179-CB25-4063-970A-084D22BEAE66}"/>
              </a:ext>
            </a:extLst>
          </p:cNvPr>
          <p:cNvSpPr txBox="1"/>
          <p:nvPr/>
        </p:nvSpPr>
        <p:spPr>
          <a:xfrm>
            <a:off x="5625464" y="860115"/>
            <a:ext cx="19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module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9984AF-DC53-4828-9B55-28E2CB07AA22}"/>
              </a:ext>
            </a:extLst>
          </p:cNvPr>
          <p:cNvSpPr txBox="1"/>
          <p:nvPr/>
        </p:nvSpPr>
        <p:spPr>
          <a:xfrm>
            <a:off x="3058024" y="1229447"/>
            <a:ext cx="5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“/”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278994-DF69-4B5C-B910-FC206A306B2F}"/>
              </a:ext>
            </a:extLst>
          </p:cNvPr>
          <p:cNvSpPr txBox="1"/>
          <p:nvPr/>
        </p:nvSpPr>
        <p:spPr>
          <a:xfrm>
            <a:off x="5115265" y="1666999"/>
            <a:ext cx="137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probadd</a:t>
            </a:r>
            <a:r>
              <a:rPr lang="en-US" dirty="0"/>
              <a:t>/”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C08351-4AF1-49EB-956B-72A6D0DC327A}"/>
              </a:ext>
            </a:extLst>
          </p:cNvPr>
          <p:cNvSpPr txBox="1"/>
          <p:nvPr/>
        </p:nvSpPr>
        <p:spPr>
          <a:xfrm>
            <a:off x="7350724" y="1523898"/>
            <a:ext cx="17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probsolve</a:t>
            </a:r>
            <a:r>
              <a:rPr lang="en-US" dirty="0"/>
              <a:t>/”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86C7F83-8593-4340-938A-7A2528439E7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175543" y="635843"/>
            <a:ext cx="0" cy="21100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52B227-C890-4508-8500-3541CA058DBC}"/>
              </a:ext>
            </a:extLst>
          </p:cNvPr>
          <p:cNvSpPr txBox="1"/>
          <p:nvPr/>
        </p:nvSpPr>
        <p:spPr>
          <a:xfrm>
            <a:off x="4477128" y="222060"/>
            <a:ext cx="15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Visible Page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2D22AF-EEBB-4D8D-82F1-92064F73017A}"/>
              </a:ext>
            </a:extLst>
          </p:cNvPr>
          <p:cNvSpPr txBox="1"/>
          <p:nvPr/>
        </p:nvSpPr>
        <p:spPr>
          <a:xfrm>
            <a:off x="-27431" y="2545888"/>
            <a:ext cx="152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Components: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F2E8649-FC87-4197-B52A-88255CF3E1F5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7648344" y="3514704"/>
            <a:ext cx="609434" cy="555503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8246B59-55E7-4E8C-9D1F-8D4ED687BE36}"/>
              </a:ext>
            </a:extLst>
          </p:cNvPr>
          <p:cNvSpPr txBox="1"/>
          <p:nvPr/>
        </p:nvSpPr>
        <p:spPr>
          <a:xfrm>
            <a:off x="8220515" y="5618170"/>
            <a:ext cx="19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D407AD1-3980-46B9-878D-369EC28A9988}"/>
              </a:ext>
            </a:extLst>
          </p:cNvPr>
          <p:cNvCxnSpPr>
            <a:cxnSpLocks/>
            <a:endCxn id="4" idx="5"/>
          </p:cNvCxnSpPr>
          <p:nvPr/>
        </p:nvCxnSpPr>
        <p:spPr>
          <a:xfrm rot="10800000">
            <a:off x="5614448" y="5805705"/>
            <a:ext cx="5116131" cy="2643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2E316-C0DF-4C2F-BA3F-141669B5E59C}"/>
              </a:ext>
            </a:extLst>
          </p:cNvPr>
          <p:cNvSpPr txBox="1"/>
          <p:nvPr/>
        </p:nvSpPr>
        <p:spPr>
          <a:xfrm>
            <a:off x="8220515" y="6188373"/>
            <a:ext cx="19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64CBD95-0C20-4E9F-AC22-E0FBBC7A97CA}"/>
              </a:ext>
            </a:extLst>
          </p:cNvPr>
          <p:cNvSpPr/>
          <p:nvPr/>
        </p:nvSpPr>
        <p:spPr>
          <a:xfrm>
            <a:off x="9340937" y="2161861"/>
            <a:ext cx="374291" cy="1023400"/>
          </a:xfrm>
          <a:prstGeom prst="leftBrace">
            <a:avLst>
              <a:gd name="adj1" fmla="val 14562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588FB0-99F3-4CB5-80DF-3ED2B7D67AAD}"/>
              </a:ext>
            </a:extLst>
          </p:cNvPr>
          <p:cNvSpPr txBox="1"/>
          <p:nvPr/>
        </p:nvSpPr>
        <p:spPr>
          <a:xfrm>
            <a:off x="9793953" y="2059044"/>
            <a:ext cx="2267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Material UI</a:t>
            </a:r>
          </a:p>
          <a:p>
            <a:r>
              <a:rPr lang="en-US" u="sng" dirty="0" err="1"/>
              <a:t>ngx</a:t>
            </a:r>
            <a:r>
              <a:rPr lang="en-US" u="sng" dirty="0"/>
              <a:t>-</a:t>
            </a:r>
            <a:r>
              <a:rPr lang="en-US" u="sng" dirty="0" err="1"/>
              <a:t>monoco</a:t>
            </a:r>
            <a:r>
              <a:rPr lang="en-US" u="sng" dirty="0"/>
              <a:t>-editor</a:t>
            </a:r>
          </a:p>
          <a:p>
            <a:r>
              <a:rPr lang="en-US" u="sng" dirty="0"/>
              <a:t>Active Routing</a:t>
            </a:r>
          </a:p>
          <a:p>
            <a:r>
              <a:rPr lang="en-US" u="sng" dirty="0"/>
              <a:t>Subscription</a:t>
            </a:r>
          </a:p>
          <a:p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188855-75B0-4582-AD2F-C4AD92F76ADC}"/>
              </a:ext>
            </a:extLst>
          </p:cNvPr>
          <p:cNvGrpSpPr/>
          <p:nvPr/>
        </p:nvGrpSpPr>
        <p:grpSpPr>
          <a:xfrm>
            <a:off x="2312744" y="4426161"/>
            <a:ext cx="1206136" cy="1967789"/>
            <a:chOff x="1895412" y="4637254"/>
            <a:chExt cx="1314787" cy="214505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8EAB9DE-159D-4ACB-82A6-8921EC57C32E}"/>
                </a:ext>
              </a:extLst>
            </p:cNvPr>
            <p:cNvSpPr/>
            <p:nvPr/>
          </p:nvSpPr>
          <p:spPr>
            <a:xfrm>
              <a:off x="1895412" y="4637254"/>
              <a:ext cx="1308800" cy="2145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_id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D655145-05A9-4A38-BA2C-0FDE96C6CA23}"/>
                </a:ext>
              </a:extLst>
            </p:cNvPr>
            <p:cNvSpPr/>
            <p:nvPr/>
          </p:nvSpPr>
          <p:spPr>
            <a:xfrm>
              <a:off x="1901399" y="4650798"/>
              <a:ext cx="1308800" cy="5101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JSON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98C0DF-53D3-419F-8BD4-118A69FB67E1}"/>
              </a:ext>
            </a:extLst>
          </p:cNvPr>
          <p:cNvGrpSpPr/>
          <p:nvPr/>
        </p:nvGrpSpPr>
        <p:grpSpPr>
          <a:xfrm>
            <a:off x="10867720" y="5704971"/>
            <a:ext cx="1193746" cy="1057491"/>
            <a:chOff x="10867720" y="5704971"/>
            <a:chExt cx="1193746" cy="1057491"/>
          </a:xfrm>
        </p:grpSpPr>
        <p:pic>
          <p:nvPicPr>
            <p:cNvPr id="94" name="Picture 2" descr="Node.js - Wikipedia">
              <a:extLst>
                <a:ext uri="{FF2B5EF4-FFF2-40B4-BE49-F238E27FC236}">
                  <a16:creationId xmlns:a16="http://schemas.microsoft.com/office/drawing/2014/main" id="{C0519DEE-D051-4855-B0FF-D86258087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720" y="5704971"/>
              <a:ext cx="1193746" cy="730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A45F48-2D28-4537-B8A9-16BFB83E73BB}"/>
                </a:ext>
              </a:extLst>
            </p:cNvPr>
            <p:cNvSpPr txBox="1"/>
            <p:nvPr/>
          </p:nvSpPr>
          <p:spPr>
            <a:xfrm>
              <a:off x="11003471" y="6393130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express</a:t>
              </a:r>
            </a:p>
          </p:txBody>
        </p:sp>
      </p:grpSp>
      <p:pic>
        <p:nvPicPr>
          <p:cNvPr id="96" name="Picture 2" descr="TypeScript (@typescript) | Twitter">
            <a:extLst>
              <a:ext uri="{FF2B5EF4-FFF2-40B4-BE49-F238E27FC236}">
                <a16:creationId xmlns:a16="http://schemas.microsoft.com/office/drawing/2014/main" id="{D71F7B6D-9C56-449B-A079-62FBDE74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00" y="558876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TypeScript (@typescript) | Twitter">
            <a:extLst>
              <a:ext uri="{FF2B5EF4-FFF2-40B4-BE49-F238E27FC236}">
                <a16:creationId xmlns:a16="http://schemas.microsoft.com/office/drawing/2014/main" id="{F2C402AB-6938-48E6-A0C6-DB73553E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17" y="1266841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TypeScript (@typescript) | Twitter">
            <a:extLst>
              <a:ext uri="{FF2B5EF4-FFF2-40B4-BE49-F238E27FC236}">
                <a16:creationId xmlns:a16="http://schemas.microsoft.com/office/drawing/2014/main" id="{2EB537AD-EDDF-4314-9F0D-58B38111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93" y="622918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9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90074-0A74-4CB1-A9EE-0FD8239346FC}"/>
              </a:ext>
            </a:extLst>
          </p:cNvPr>
          <p:cNvSpPr/>
          <p:nvPr/>
        </p:nvSpPr>
        <p:spPr>
          <a:xfrm>
            <a:off x="2954141" y="5607373"/>
            <a:ext cx="1647133" cy="750898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5BC905-1327-4CB7-9803-4A07E885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87" y="640144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78A8BAA-0D68-43C8-8801-8B7E5C1ACA7F}"/>
              </a:ext>
            </a:extLst>
          </p:cNvPr>
          <p:cNvGrpSpPr/>
          <p:nvPr/>
        </p:nvGrpSpPr>
        <p:grpSpPr>
          <a:xfrm>
            <a:off x="151391" y="5739953"/>
            <a:ext cx="1193746" cy="1057491"/>
            <a:chOff x="10867720" y="5704971"/>
            <a:chExt cx="1193746" cy="1057491"/>
          </a:xfrm>
        </p:grpSpPr>
        <p:pic>
          <p:nvPicPr>
            <p:cNvPr id="8" name="Picture 2" descr="Node.js - Wikipedia">
              <a:extLst>
                <a:ext uri="{FF2B5EF4-FFF2-40B4-BE49-F238E27FC236}">
                  <a16:creationId xmlns:a16="http://schemas.microsoft.com/office/drawing/2014/main" id="{656DF248-59BF-4BD4-A762-D570559AB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720" y="5704971"/>
              <a:ext cx="1193746" cy="730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339FBC-A8F5-4C62-BD1D-6AE7B0EFAC8C}"/>
                </a:ext>
              </a:extLst>
            </p:cNvPr>
            <p:cNvSpPr txBox="1"/>
            <p:nvPr/>
          </p:nvSpPr>
          <p:spPr>
            <a:xfrm>
              <a:off x="11003471" y="6393130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express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4AE3C9D-006E-451F-9454-0AFE5A2C233F}"/>
              </a:ext>
            </a:extLst>
          </p:cNvPr>
          <p:cNvSpPr/>
          <p:nvPr/>
        </p:nvSpPr>
        <p:spPr>
          <a:xfrm>
            <a:off x="7378781" y="5625540"/>
            <a:ext cx="1647133" cy="750898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0CEC8-7C0A-439B-B782-8B76D77ECA6D}"/>
              </a:ext>
            </a:extLst>
          </p:cNvPr>
          <p:cNvSpPr/>
          <p:nvPr/>
        </p:nvSpPr>
        <p:spPr>
          <a:xfrm>
            <a:off x="9325595" y="1022575"/>
            <a:ext cx="1647133" cy="750898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child_process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4" descr="Sort by Distance” in MongoDB - codeburst">
            <a:extLst>
              <a:ext uri="{FF2B5EF4-FFF2-40B4-BE49-F238E27FC236}">
                <a16:creationId xmlns:a16="http://schemas.microsoft.com/office/drawing/2014/main" id="{3C24C610-E032-4B31-A098-7C68B12C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28" y="5630288"/>
            <a:ext cx="1100543" cy="11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A00C77-3E50-4FE3-B3D5-03AB28DADAC6}"/>
              </a:ext>
            </a:extLst>
          </p:cNvPr>
          <p:cNvSpPr/>
          <p:nvPr/>
        </p:nvSpPr>
        <p:spPr>
          <a:xfrm>
            <a:off x="2954141" y="4123445"/>
            <a:ext cx="1647133" cy="750898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2E7F8-46DC-4863-ACE6-F051544773DB}"/>
              </a:ext>
            </a:extLst>
          </p:cNvPr>
          <p:cNvSpPr/>
          <p:nvPr/>
        </p:nvSpPr>
        <p:spPr>
          <a:xfrm>
            <a:off x="4262157" y="2530426"/>
            <a:ext cx="2514093" cy="750898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Route: Problem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7F79D-0E9E-4AEB-888D-9848B64EE85D}"/>
              </a:ext>
            </a:extLst>
          </p:cNvPr>
          <p:cNvSpPr/>
          <p:nvPr/>
        </p:nvSpPr>
        <p:spPr>
          <a:xfrm>
            <a:off x="4262157" y="1493882"/>
            <a:ext cx="2514093" cy="750898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Route: Problem Add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19C60-929A-4BB2-B795-A1FB2CD0C9D0}"/>
              </a:ext>
            </a:extLst>
          </p:cNvPr>
          <p:cNvSpPr/>
          <p:nvPr/>
        </p:nvSpPr>
        <p:spPr>
          <a:xfrm>
            <a:off x="4262157" y="451283"/>
            <a:ext cx="2514093" cy="750898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Route: Problem Solve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5C3CE5-906F-4044-B039-B582C2F0CC0D}"/>
              </a:ext>
            </a:extLst>
          </p:cNvPr>
          <p:cNvCxnSpPr/>
          <p:nvPr/>
        </p:nvCxnSpPr>
        <p:spPr>
          <a:xfrm>
            <a:off x="835677" y="4523117"/>
            <a:ext cx="1968079" cy="1216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1DA920-CC1B-4956-AF82-50DE563AED17}"/>
              </a:ext>
            </a:extLst>
          </p:cNvPr>
          <p:cNvCxnSpPr/>
          <p:nvPr/>
        </p:nvCxnSpPr>
        <p:spPr>
          <a:xfrm>
            <a:off x="825045" y="4840529"/>
            <a:ext cx="1968079" cy="121683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FA7F2C-6443-4E11-9DF8-17C8AD6A95A1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flipV="1">
            <a:off x="3777708" y="4874343"/>
            <a:ext cx="0" cy="7330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B2FCA0C-EA0F-4C09-8679-63467181E25A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rot="5400000" flipH="1" flipV="1">
            <a:off x="2371576" y="2232865"/>
            <a:ext cx="3296713" cy="4844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BCD9539-3329-4E4B-82A0-8BC3D3916078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892875" y="2754164"/>
            <a:ext cx="2254114" cy="4844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4E7DC66-C0E1-449B-B4F5-2668949FEB04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3411147" y="3272437"/>
            <a:ext cx="1217571" cy="4844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0A124C3-8EB6-4F64-8C0B-D1615780CCF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776250" y="594106"/>
            <a:ext cx="2549345" cy="803918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8C560CB-FD12-470A-A16A-17001F131D4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76250" y="1398024"/>
            <a:ext cx="2549345" cy="282619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43CEE92-37F1-4A1A-A16E-6AED79634144}"/>
              </a:ext>
            </a:extLst>
          </p:cNvPr>
          <p:cNvSpPr txBox="1"/>
          <p:nvPr/>
        </p:nvSpPr>
        <p:spPr>
          <a:xfrm>
            <a:off x="8402184" y="1461123"/>
            <a:ext cx="6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AE58A-23B4-4C06-8C2C-36B272FFF1DB}"/>
              </a:ext>
            </a:extLst>
          </p:cNvPr>
          <p:cNvSpPr txBox="1"/>
          <p:nvPr/>
        </p:nvSpPr>
        <p:spPr>
          <a:xfrm>
            <a:off x="8266399" y="965593"/>
            <a:ext cx="9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F7AAF-CDB7-48E5-919A-98F2A20B1ED4}"/>
              </a:ext>
            </a:extLst>
          </p:cNvPr>
          <p:cNvSpPr txBox="1"/>
          <p:nvPr/>
        </p:nvSpPr>
        <p:spPr>
          <a:xfrm>
            <a:off x="9573873" y="666289"/>
            <a:ext cx="115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Code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10CFC51-0C51-4867-BEB0-10D50CF97B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0473" y="2749297"/>
            <a:ext cx="4553420" cy="1199069"/>
          </a:xfrm>
          <a:prstGeom prst="bentConnector3">
            <a:avLst>
              <a:gd name="adj1" fmla="val -5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590669-D075-4CA0-9D31-450FA715BE35}"/>
              </a:ext>
            </a:extLst>
          </p:cNvPr>
          <p:cNvGrpSpPr/>
          <p:nvPr/>
        </p:nvGrpSpPr>
        <p:grpSpPr>
          <a:xfrm>
            <a:off x="1387192" y="2872740"/>
            <a:ext cx="1206136" cy="1967789"/>
            <a:chOff x="1895412" y="4637254"/>
            <a:chExt cx="1314787" cy="21450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0CC903-8D62-4FF7-BB3E-1029AFE65E61}"/>
                </a:ext>
              </a:extLst>
            </p:cNvPr>
            <p:cNvSpPr/>
            <p:nvPr/>
          </p:nvSpPr>
          <p:spPr>
            <a:xfrm>
              <a:off x="1895412" y="4637254"/>
              <a:ext cx="1308800" cy="2145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_id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9F1545-3518-4DD2-80FF-9EF27D881056}"/>
                </a:ext>
              </a:extLst>
            </p:cNvPr>
            <p:cNvSpPr/>
            <p:nvPr/>
          </p:nvSpPr>
          <p:spPr>
            <a:xfrm>
              <a:off x="1901399" y="4650798"/>
              <a:ext cx="1308800" cy="5101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JSON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1B5670-3B4F-47F5-BD72-3F2BB6CCB45A}"/>
              </a:ext>
            </a:extLst>
          </p:cNvPr>
          <p:cNvCxnSpPr>
            <a:cxnSpLocks/>
          </p:cNvCxnSpPr>
          <p:nvPr/>
        </p:nvCxnSpPr>
        <p:spPr>
          <a:xfrm>
            <a:off x="9258912" y="5879877"/>
            <a:ext cx="146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F87F12-5154-4480-8D26-037770DFF9E2}"/>
              </a:ext>
            </a:extLst>
          </p:cNvPr>
          <p:cNvCxnSpPr>
            <a:cxnSpLocks/>
          </p:cNvCxnSpPr>
          <p:nvPr/>
        </p:nvCxnSpPr>
        <p:spPr>
          <a:xfrm>
            <a:off x="9258912" y="6105023"/>
            <a:ext cx="146553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BF7C411-2F79-4612-B57C-2772524F6F90}"/>
              </a:ext>
            </a:extLst>
          </p:cNvPr>
          <p:cNvSpPr txBox="1"/>
          <p:nvPr/>
        </p:nvSpPr>
        <p:spPr>
          <a:xfrm>
            <a:off x="6853925" y="748955"/>
            <a:ext cx="104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Problem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01D75F5-81D9-4D4B-8F39-1B5C407484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5252" y="3308254"/>
            <a:ext cx="3559682" cy="1074893"/>
          </a:xfrm>
          <a:prstGeom prst="bentConnector3">
            <a:avLst>
              <a:gd name="adj1" fmla="val -1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7856175-3DC3-4919-889C-0A64058DE111}"/>
              </a:ext>
            </a:extLst>
          </p:cNvPr>
          <p:cNvSpPr txBox="1"/>
          <p:nvPr/>
        </p:nvSpPr>
        <p:spPr>
          <a:xfrm>
            <a:off x="6734052" y="1743742"/>
            <a:ext cx="104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  <a:p>
            <a:r>
              <a:rPr lang="en-US" dirty="0"/>
              <a:t>Problem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A18A83A-2367-4624-BDB3-3944D9B08AD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76250" y="2905875"/>
            <a:ext cx="931005" cy="2701498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22F7311-AEF9-4AC3-870F-C31CB6350833}"/>
              </a:ext>
            </a:extLst>
          </p:cNvPr>
          <p:cNvSpPr txBox="1"/>
          <p:nvPr/>
        </p:nvSpPr>
        <p:spPr>
          <a:xfrm>
            <a:off x="6734052" y="2590504"/>
            <a:ext cx="1049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Problem List</a:t>
            </a:r>
          </a:p>
          <a:p>
            <a:endParaRPr lang="en-US" dirty="0"/>
          </a:p>
          <a:p>
            <a:r>
              <a:rPr lang="en-US" dirty="0"/>
              <a:t>Set Likes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ACD0F0E-6177-4EC5-B11A-5D4062C41B82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4601274" y="4498894"/>
            <a:ext cx="2777507" cy="150209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203684A-1B08-4B6B-B828-278ADD985C19}"/>
              </a:ext>
            </a:extLst>
          </p:cNvPr>
          <p:cNvSpPr txBox="1"/>
          <p:nvPr/>
        </p:nvSpPr>
        <p:spPr>
          <a:xfrm>
            <a:off x="5990027" y="4874343"/>
            <a:ext cx="104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</a:t>
            </a:r>
          </a:p>
          <a:p>
            <a:r>
              <a:rPr lang="en-US" dirty="0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5926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151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Ding</dc:creator>
  <cp:lastModifiedBy>Lei Ding</cp:lastModifiedBy>
  <cp:revision>10</cp:revision>
  <dcterms:created xsi:type="dcterms:W3CDTF">2020-04-29T21:03:25Z</dcterms:created>
  <dcterms:modified xsi:type="dcterms:W3CDTF">2020-05-06T23:58:23Z</dcterms:modified>
</cp:coreProperties>
</file>