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0CE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D74E-58E0-4C96-86F3-CE793CAE6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7D4E3-38D9-48BA-894B-212129D7D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27E6-EDF0-4CF6-927A-78968CE2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9DF2-4652-45D1-A35A-AFDD120A5FC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21B1-1F52-47DE-89B9-A9A79123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E5689-83F9-4201-885C-0873032E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D60D-66B4-4D91-97D2-83CF40FE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8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3F6E-8484-4D63-A3BB-018DC532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E995E-33CF-4477-9539-7132BC641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22B15-CCC8-4BEF-986F-30AA5EFA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9DF2-4652-45D1-A35A-AFDD120A5FC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5A4E6-2953-41DE-A9E1-F39F7A60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38B0-2BD3-4826-A263-4BEDE714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D60D-66B4-4D91-97D2-83CF40FE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676A5-43BA-4F73-A18C-175DE1F49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E3764-B82A-464A-AA93-3A515D4C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ED08-BBE1-4FEE-9630-48F6A98D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9DF2-4652-45D1-A35A-AFDD120A5FC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3542F-B8A3-49DB-AD62-87D5F2F5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A9CEF-6B77-4CA5-97DD-B8B7FA91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D60D-66B4-4D91-97D2-83CF40FE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6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22D5-1C14-4E86-B021-AB6E62D9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4351-D688-43C4-8B22-0EE9EA22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CDCC-4F90-4045-9149-64F0E6F8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9DF2-4652-45D1-A35A-AFDD120A5FC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2663-891C-4498-AA15-3F026301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8BA29-EF9F-46E0-B211-8FF752BF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D60D-66B4-4D91-97D2-83CF40FE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7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ACF0-292A-401D-9916-87BA4A1B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79FE9-5466-4BD6-B6FA-C5CB4A573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21005-186B-46E6-A0FE-EF455943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9DF2-4652-45D1-A35A-AFDD120A5FC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BCD6-B5CD-48E9-A435-141B9D97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4A83-1582-491D-84C6-F4354A32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D60D-66B4-4D91-97D2-83CF40FE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DF30-CD0B-4ECA-BE8B-258A8717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CD922-A1F8-4157-8781-CD6D639E8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82432-03A6-4E7D-9412-270B7B5C3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EA99C-005D-4B58-AA78-27891038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9DF2-4652-45D1-A35A-AFDD120A5FC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9B585-86A3-4255-9B88-9815004B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8566-1B90-4407-93BA-6DC25770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D60D-66B4-4D91-97D2-83CF40FE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EEEA-175A-4269-BFEC-4BEC2CC8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996CC-2D0A-44A6-A330-1FBC5A35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04C32-BADE-432C-B7FA-A41ADCE3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F7964-85F8-4908-B6C0-38A7431AD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1CA97-3C7F-4344-9C2D-B2345E896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AAB39-4DA9-4890-93D4-525D858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9DF2-4652-45D1-A35A-AFDD120A5FC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02303-CA11-4285-ABBD-FC781483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0D52B-78F9-4795-BE52-8EC2019C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D60D-66B4-4D91-97D2-83CF40FE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9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82A3-29B3-4687-9EBD-55CD1E9B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43599-87AC-4A5F-BF0A-9C55842E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9DF2-4652-45D1-A35A-AFDD120A5FC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D2F2E-C96A-4550-AF13-2A0DE896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42202-8B06-41C0-8EA2-39196BBF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D60D-66B4-4D91-97D2-83CF40FE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8BD4A-B3CA-4EF3-8F0F-C5E939A8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9DF2-4652-45D1-A35A-AFDD120A5FC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746C4-6914-4084-BE76-0BCFCE91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225A-5C84-4BDA-8517-07BD03EA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D60D-66B4-4D91-97D2-83CF40FE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6A31-34C0-4F49-9F13-E0B6E363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5155A-DFB7-4699-BE30-F6A08E48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7D38-6AEC-4393-9B3E-AB3F352BB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7D461-8D3F-4B44-A6B0-C64517BA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9DF2-4652-45D1-A35A-AFDD120A5FC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15146-82E5-4FAE-A2F4-33525698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8F5AA-C5D2-44BD-AF6A-A85715C1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D60D-66B4-4D91-97D2-83CF40FE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B094-5129-434B-8B65-96B4FADD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52D39-B5E7-43C9-A059-BDD136AB9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21A2-6EC1-433C-BFD8-A7CFD4CA2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C6D9F-9302-4CC9-AE49-6551A3EE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9DF2-4652-45D1-A35A-AFDD120A5FC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8E3C7-80D1-4D1A-845B-3C15D452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3EFFD-E75E-434D-BC01-10A32268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D60D-66B4-4D91-97D2-83CF40FE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9E99A-1EF5-447A-883C-B98562B7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A8823-AB3D-4667-94C7-96318AA69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C030-7C2A-42C2-BC7F-5F85B576B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39DF2-4652-45D1-A35A-AFDD120A5FC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B5EDC-6CE3-4FFC-9ECF-897C410CB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A9666-0F06-44C5-8F87-3D9E27B17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0D60D-66B4-4D91-97D2-83CF40FE2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3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82286D71-0137-45E8-94C9-134EFAC342D9}"/>
              </a:ext>
            </a:extLst>
          </p:cNvPr>
          <p:cNvGrpSpPr/>
          <p:nvPr/>
        </p:nvGrpSpPr>
        <p:grpSpPr>
          <a:xfrm>
            <a:off x="1633093" y="3223819"/>
            <a:ext cx="7868783" cy="2105891"/>
            <a:chOff x="1503489" y="2958934"/>
            <a:chExt cx="7868783" cy="210589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7994A6E-659B-4642-A3F4-813B84EDAFE7}"/>
                </a:ext>
              </a:extLst>
            </p:cNvPr>
            <p:cNvGrpSpPr/>
            <p:nvPr/>
          </p:nvGrpSpPr>
          <p:grpSpPr>
            <a:xfrm>
              <a:off x="1503489" y="2958934"/>
              <a:ext cx="7868783" cy="2105891"/>
              <a:chOff x="1503489" y="2958934"/>
              <a:chExt cx="7868783" cy="2105891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8E13684-25B2-4A91-A3FE-E6020073964B}"/>
                  </a:ext>
                </a:extLst>
              </p:cNvPr>
              <p:cNvSpPr/>
              <p:nvPr/>
            </p:nvSpPr>
            <p:spPr>
              <a:xfrm>
                <a:off x="3915135" y="2958934"/>
                <a:ext cx="1104024" cy="210589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6AEAA1-8665-4246-AD01-12F4C4992AF3}"/>
                  </a:ext>
                </a:extLst>
              </p:cNvPr>
              <p:cNvSpPr/>
              <p:nvPr/>
            </p:nvSpPr>
            <p:spPr>
              <a:xfrm>
                <a:off x="1503489" y="2958934"/>
                <a:ext cx="1104024" cy="210589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22" descr="Diagram&#10;&#10;Description automatically generated">
                <a:extLst>
                  <a:ext uri="{FF2B5EF4-FFF2-40B4-BE49-F238E27FC236}">
                    <a16:creationId xmlns:a16="http://schemas.microsoft.com/office/drawing/2014/main" id="{233FE67A-7303-414E-B66B-5FFEBDA4B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0254" y="3141023"/>
                <a:ext cx="720000" cy="720000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E8A3C28-2D38-49E1-9E2F-B58E1C9C66CA}"/>
                  </a:ext>
                </a:extLst>
              </p:cNvPr>
              <p:cNvGrpSpPr/>
              <p:nvPr/>
            </p:nvGrpSpPr>
            <p:grpSpPr>
              <a:xfrm>
                <a:off x="2904390" y="3141023"/>
                <a:ext cx="899236" cy="720001"/>
                <a:chOff x="2978727" y="3141023"/>
                <a:chExt cx="899236" cy="720001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69D274D-FAA2-4937-9B5C-AB27FB278B09}"/>
                    </a:ext>
                  </a:extLst>
                </p:cNvPr>
                <p:cNvSpPr/>
                <p:nvPr/>
              </p:nvSpPr>
              <p:spPr>
                <a:xfrm>
                  <a:off x="2978727" y="3141024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VAE</a:t>
                  </a:r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91984FE5-F8F9-4D48-9361-398E37ECEE3D}"/>
                    </a:ext>
                  </a:extLst>
                </p:cNvPr>
                <p:cNvSpPr/>
                <p:nvPr/>
              </p:nvSpPr>
              <p:spPr>
                <a:xfrm rot="5400000">
                  <a:off x="3428345" y="3411405"/>
                  <a:ext cx="720000" cy="179236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566703E6-19E8-4E20-8EA6-469BA49ED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2754" y="3141023"/>
                <a:ext cx="717750" cy="720000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5CEECD0-A8B4-47A1-B929-EEE66C9B7EE9}"/>
                  </a:ext>
                </a:extLst>
              </p:cNvPr>
              <p:cNvGrpSpPr/>
              <p:nvPr/>
            </p:nvGrpSpPr>
            <p:grpSpPr>
              <a:xfrm>
                <a:off x="5144371" y="3141023"/>
                <a:ext cx="899236" cy="720001"/>
                <a:chOff x="2978727" y="3141023"/>
                <a:chExt cx="899236" cy="72000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0734660-6B37-4634-9970-3451B0C6C0AE}"/>
                    </a:ext>
                  </a:extLst>
                </p:cNvPr>
                <p:cNvSpPr/>
                <p:nvPr/>
              </p:nvSpPr>
              <p:spPr>
                <a:xfrm>
                  <a:off x="2978727" y="3141024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GAN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(gen)</a:t>
                  </a:r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1E85C318-3E8E-4799-9F4A-353C05E66F27}"/>
                    </a:ext>
                  </a:extLst>
                </p:cNvPr>
                <p:cNvSpPr/>
                <p:nvPr/>
              </p:nvSpPr>
              <p:spPr>
                <a:xfrm rot="5400000">
                  <a:off x="3428345" y="3411405"/>
                  <a:ext cx="720000" cy="179236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3B12225-D602-4F66-AB3B-9B7F80FAEE15}"/>
                  </a:ext>
                </a:extLst>
              </p:cNvPr>
              <p:cNvGrpSpPr/>
              <p:nvPr/>
            </p:nvGrpSpPr>
            <p:grpSpPr>
              <a:xfrm>
                <a:off x="7205115" y="3141022"/>
                <a:ext cx="899236" cy="1747653"/>
                <a:chOff x="2978727" y="3141023"/>
                <a:chExt cx="899236" cy="720001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859B4B1-DB91-4D23-9295-CD2519AC35B2}"/>
                    </a:ext>
                  </a:extLst>
                </p:cNvPr>
                <p:cNvSpPr/>
                <p:nvPr/>
              </p:nvSpPr>
              <p:spPr>
                <a:xfrm>
                  <a:off x="2978727" y="3141024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GAN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(dis)</a:t>
                  </a:r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0AC3EB28-40E4-498B-BD12-27F223B4947D}"/>
                    </a:ext>
                  </a:extLst>
                </p:cNvPr>
                <p:cNvSpPr/>
                <p:nvPr/>
              </p:nvSpPr>
              <p:spPr>
                <a:xfrm rot="5400000">
                  <a:off x="3428345" y="3411405"/>
                  <a:ext cx="720000" cy="179236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9" name="Picture 38" descr="A picture containing doll, toy&#10;&#10;Description automatically generated">
                <a:extLst>
                  <a:ext uri="{FF2B5EF4-FFF2-40B4-BE49-F238E27FC236}">
                    <a16:creationId xmlns:a16="http://schemas.microsoft.com/office/drawing/2014/main" id="{FE7623B9-7C42-491E-87AF-B0C798CF1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1464" y="4168673"/>
                <a:ext cx="720000" cy="720000"/>
              </a:xfrm>
              <a:prstGeom prst="rect">
                <a:avLst/>
              </a:prstGeom>
            </p:spPr>
          </p:pic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703C2DF-2789-40F1-9CA6-B8AD7672CBB7}"/>
                  </a:ext>
                </a:extLst>
              </p:cNvPr>
              <p:cNvSpPr/>
              <p:nvPr/>
            </p:nvSpPr>
            <p:spPr>
              <a:xfrm>
                <a:off x="8276432" y="3467594"/>
                <a:ext cx="1095840" cy="108857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Recon Loss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A8FBB2-6CC7-46A6-9B1D-51F803A26EF3}"/>
                  </a:ext>
                </a:extLst>
              </p:cNvPr>
              <p:cNvSpPr txBox="1"/>
              <p:nvPr/>
            </p:nvSpPr>
            <p:spPr>
              <a:xfrm>
                <a:off x="1674793" y="4139758"/>
                <a:ext cx="9953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Sketch Space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151C59A-F087-48C9-BFB9-0E6FF6710125}"/>
                  </a:ext>
                </a:extLst>
              </p:cNvPr>
              <p:cNvSpPr txBox="1"/>
              <p:nvPr/>
            </p:nvSpPr>
            <p:spPr>
              <a:xfrm>
                <a:off x="4086439" y="4139758"/>
                <a:ext cx="9953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Latent Space</a:t>
                </a:r>
              </a:p>
            </p:txBody>
          </p: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170BB15-A585-4552-85C4-303F43A3E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5942" y="3143219"/>
              <a:ext cx="727912" cy="72000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067D980-A6BB-455B-ADF5-07077B32160A}"/>
              </a:ext>
            </a:extLst>
          </p:cNvPr>
          <p:cNvGrpSpPr/>
          <p:nvPr/>
        </p:nvGrpSpPr>
        <p:grpSpPr>
          <a:xfrm>
            <a:off x="1633093" y="738189"/>
            <a:ext cx="4694712" cy="1665980"/>
            <a:chOff x="1456271" y="1420360"/>
            <a:chExt cx="4694712" cy="166598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4F5E04A-CD24-4490-8049-87CEAB492212}"/>
                </a:ext>
              </a:extLst>
            </p:cNvPr>
            <p:cNvGrpSpPr/>
            <p:nvPr/>
          </p:nvGrpSpPr>
          <p:grpSpPr>
            <a:xfrm>
              <a:off x="1456271" y="1420360"/>
              <a:ext cx="4694712" cy="1665980"/>
              <a:chOff x="1690254" y="847105"/>
              <a:chExt cx="4694712" cy="13157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CBFCF9-EA42-465C-A3BD-AEC5F869E50D}"/>
                  </a:ext>
                </a:extLst>
              </p:cNvPr>
              <p:cNvSpPr/>
              <p:nvPr/>
            </p:nvSpPr>
            <p:spPr>
              <a:xfrm>
                <a:off x="1690254" y="847105"/>
                <a:ext cx="4694712" cy="13157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3D4236BD-0655-4FC7-B5E1-82323E9BF54F}"/>
                  </a:ext>
                </a:extLst>
              </p:cNvPr>
              <p:cNvSpPr/>
              <p:nvPr/>
            </p:nvSpPr>
            <p:spPr>
              <a:xfrm>
                <a:off x="1784267" y="1652429"/>
                <a:ext cx="4505260" cy="510475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5" name="Picture 54" descr="A close up of a person&#10;&#10;Description automatically generated">
              <a:extLst>
                <a:ext uri="{FF2B5EF4-FFF2-40B4-BE49-F238E27FC236}">
                  <a16:creationId xmlns:a16="http://schemas.microsoft.com/office/drawing/2014/main" id="{E3EA262E-17E0-4EC8-B7DE-DD48E70AB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37186" y="1500199"/>
              <a:ext cx="900000" cy="900000"/>
            </a:xfrm>
            <a:prstGeom prst="rect">
              <a:avLst/>
            </a:prstGeom>
          </p:spPr>
        </p:pic>
        <p:pic>
          <p:nvPicPr>
            <p:cNvPr id="59" name="Picture 5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2B4CF1F-9F72-4525-BD01-A93198ABF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95611" y="1500199"/>
              <a:ext cx="900000" cy="900000"/>
            </a:xfrm>
            <a:prstGeom prst="rect">
              <a:avLst/>
            </a:prstGeom>
          </p:spPr>
        </p:pic>
        <p:pic>
          <p:nvPicPr>
            <p:cNvPr id="61" name="Picture 60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7C48BDD2-D76A-452D-85F1-ADF1CF7D4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78761" y="1500199"/>
              <a:ext cx="900000" cy="900000"/>
            </a:xfrm>
            <a:prstGeom prst="rect">
              <a:avLst/>
            </a:prstGeom>
          </p:spPr>
        </p:pic>
        <p:pic>
          <p:nvPicPr>
            <p:cNvPr id="65" name="Picture 64" descr="Diagram&#10;&#10;Description automatically generated">
              <a:extLst>
                <a:ext uri="{FF2B5EF4-FFF2-40B4-BE49-F238E27FC236}">
                  <a16:creationId xmlns:a16="http://schemas.microsoft.com/office/drawing/2014/main" id="{79D874ED-9AC4-42A3-A261-F9C4EF75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20336" y="1513712"/>
              <a:ext cx="900000" cy="900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FA5C1F8-495B-4285-8F7B-34481DE5ECD1}"/>
                </a:ext>
              </a:extLst>
            </p:cNvPr>
            <p:cNvSpPr txBox="1"/>
            <p:nvPr/>
          </p:nvSpPr>
          <p:spPr>
            <a:xfrm>
              <a:off x="1595611" y="2565851"/>
              <a:ext cx="995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Original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C99DE2B-912C-42A8-ABDB-AB1675F0B3FD}"/>
              </a:ext>
            </a:extLst>
          </p:cNvPr>
          <p:cNvSpPr txBox="1"/>
          <p:nvPr/>
        </p:nvSpPr>
        <p:spPr>
          <a:xfrm>
            <a:off x="2861772" y="1870076"/>
            <a:ext cx="101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Gauss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94FB48-E5B7-4A7F-A70A-91426925436D}"/>
              </a:ext>
            </a:extLst>
          </p:cNvPr>
          <p:cNvSpPr txBox="1"/>
          <p:nvPr/>
        </p:nvSpPr>
        <p:spPr>
          <a:xfrm>
            <a:off x="4969707" y="1883680"/>
            <a:ext cx="101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Invert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B3BDD1-DE7F-4FCB-B8B0-39EE7BA74DF4}"/>
              </a:ext>
            </a:extLst>
          </p:cNvPr>
          <p:cNvSpPr txBox="1"/>
          <p:nvPr/>
        </p:nvSpPr>
        <p:spPr>
          <a:xfrm>
            <a:off x="3953550" y="1896337"/>
            <a:ext cx="101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57102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702530-76E5-4C71-8073-D636A39BDAA1}"/>
              </a:ext>
            </a:extLst>
          </p:cNvPr>
          <p:cNvGrpSpPr/>
          <p:nvPr/>
        </p:nvGrpSpPr>
        <p:grpSpPr>
          <a:xfrm>
            <a:off x="657128" y="1740723"/>
            <a:ext cx="10216856" cy="4561115"/>
            <a:chOff x="657128" y="1740723"/>
            <a:chExt cx="10216856" cy="456111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D5292E6-56C4-46F1-A5BB-502C9F0DF4C2}"/>
                </a:ext>
              </a:extLst>
            </p:cNvPr>
            <p:cNvGrpSpPr/>
            <p:nvPr/>
          </p:nvGrpSpPr>
          <p:grpSpPr>
            <a:xfrm>
              <a:off x="657128" y="1740723"/>
              <a:ext cx="10216856" cy="4561115"/>
              <a:chOff x="847133" y="1091539"/>
              <a:chExt cx="10216856" cy="456111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B39F7E3-0EE3-47CB-AD13-847629F43D8A}"/>
                  </a:ext>
                </a:extLst>
              </p:cNvPr>
              <p:cNvGrpSpPr/>
              <p:nvPr/>
            </p:nvGrpSpPr>
            <p:grpSpPr>
              <a:xfrm>
                <a:off x="847133" y="1091539"/>
                <a:ext cx="10216856" cy="4561115"/>
                <a:chOff x="835258" y="739238"/>
                <a:chExt cx="10216856" cy="456111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4317DD2-BABE-43B4-AF05-90D2E7FDE3B1}"/>
                    </a:ext>
                  </a:extLst>
                </p:cNvPr>
                <p:cNvGrpSpPr/>
                <p:nvPr/>
              </p:nvGrpSpPr>
              <p:grpSpPr>
                <a:xfrm>
                  <a:off x="835258" y="739238"/>
                  <a:ext cx="10216856" cy="4561115"/>
                  <a:chOff x="-59350" y="501732"/>
                  <a:chExt cx="10216856" cy="4561115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5131F3E0-8BC8-42A6-B6CE-1BC6D1FA09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375222" y="668653"/>
                    <a:ext cx="1782284" cy="1800000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6911F1ED-77B2-4392-B035-8E5BBF8926AE}"/>
                      </a:ext>
                    </a:extLst>
                  </p:cNvPr>
                  <p:cNvGrpSpPr/>
                  <p:nvPr/>
                </p:nvGrpSpPr>
                <p:grpSpPr>
                  <a:xfrm>
                    <a:off x="-59350" y="501732"/>
                    <a:ext cx="6824339" cy="4561115"/>
                    <a:chOff x="-59350" y="501732"/>
                    <a:chExt cx="6824339" cy="4561115"/>
                  </a:xfrm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E962B86E-6DEB-4DFF-BA95-09B3A3CB6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7015" y="501732"/>
                      <a:ext cx="2097974" cy="4561115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CFBA2957-9455-4AAC-B901-D2E6191DE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5418" y="501732"/>
                      <a:ext cx="3226132" cy="4561115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" name="Picture 4">
                      <a:extLst>
                        <a:ext uri="{FF2B5EF4-FFF2-40B4-BE49-F238E27FC236}">
                          <a16:creationId xmlns:a16="http://schemas.microsoft.com/office/drawing/2014/main" id="{A4C14832-DC7F-4CDD-AD8C-949B8C6908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229790" y="668653"/>
                      <a:ext cx="1789370" cy="1800000"/>
                    </a:xfrm>
                    <a:prstGeom prst="rect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9" name="Picture 8">
                      <a:extLst>
                        <a:ext uri="{FF2B5EF4-FFF2-40B4-BE49-F238E27FC236}">
                          <a16:creationId xmlns:a16="http://schemas.microsoft.com/office/drawing/2014/main" id="{D5AE71E7-15E5-42D1-98A0-9A0DC39C48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804277" y="668653"/>
                      <a:ext cx="1785827" cy="1800000"/>
                    </a:xfrm>
                    <a:prstGeom prst="rect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11" name="Picture 10">
                      <a:extLst>
                        <a:ext uri="{FF2B5EF4-FFF2-40B4-BE49-F238E27FC236}">
                          <a16:creationId xmlns:a16="http://schemas.microsoft.com/office/drawing/2014/main" id="{DA8737D0-5877-4B70-8737-38FD17E35B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229917" y="2755040"/>
                      <a:ext cx="1789243" cy="1800000"/>
                    </a:xfrm>
                    <a:prstGeom prst="rect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</p:pic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9FBB001E-2FF6-469A-A815-627F59205D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4807786" y="2755040"/>
                      <a:ext cx="1782318" cy="1800000"/>
                    </a:xfrm>
                    <a:prstGeom prst="rect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16" name="Arrow: Pentagon 15">
                      <a:extLst>
                        <a:ext uri="{FF2B5EF4-FFF2-40B4-BE49-F238E27FC236}">
                          <a16:creationId xmlns:a16="http://schemas.microsoft.com/office/drawing/2014/main" id="{39693A15-8C5F-49FC-825D-1519DE0BE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12282" y="1255936"/>
                      <a:ext cx="1413164" cy="625434"/>
                    </a:xfrm>
                    <a:prstGeom prst="homePlat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WaifuNet</a:t>
                      </a:r>
                    </a:p>
                  </p:txBody>
                </p:sp>
                <p:sp>
                  <p:nvSpPr>
                    <p:cNvPr id="18" name="Arrow: Pentagon 17">
                      <a:extLst>
                        <a:ext uri="{FF2B5EF4-FFF2-40B4-BE49-F238E27FC236}">
                          <a16:creationId xmlns:a16="http://schemas.microsoft.com/office/drawing/2014/main" id="{F736E3F3-6F8B-424B-B156-B893A3446E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12282" y="3342323"/>
                      <a:ext cx="1413164" cy="625434"/>
                    </a:xfrm>
                    <a:prstGeom prst="homePlat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WaifuNet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F59B0A49-8E1D-4838-BFBD-B82DDBABF7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4053" y="4642907"/>
                      <a:ext cx="9262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Output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BC66978A-2394-42F9-B1D2-8EA1D21DF0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1338" y="4642907"/>
                      <a:ext cx="9262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Input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F8E9E5D6-E5F9-4958-984B-7A1D5EB2CC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59350" y="1106988"/>
                      <a:ext cx="1293073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Simulated</a:t>
                      </a:r>
                    </a:p>
                    <a:p>
                      <a:pPr algn="ctr"/>
                      <a:r>
                        <a:rPr lang="en-US" dirty="0"/>
                        <a:t>Sketch</a:t>
                      </a:r>
                    </a:p>
                    <a:p>
                      <a:pPr algn="ctr"/>
                      <a:r>
                        <a:rPr lang="en-US" dirty="0"/>
                        <a:t>(Train)</a:t>
                      </a:r>
                    </a:p>
                  </p:txBody>
                </p:sp>
              </p:grp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7F473BA-4F31-4ECF-A1F0-098CFA418DB6}"/>
                    </a:ext>
                  </a:extLst>
                </p:cNvPr>
                <p:cNvSpPr txBox="1"/>
                <p:nvPr/>
              </p:nvSpPr>
              <p:spPr>
                <a:xfrm>
                  <a:off x="835258" y="3430881"/>
                  <a:ext cx="129307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Real</a:t>
                  </a:r>
                </a:p>
                <a:p>
                  <a:pPr algn="ctr"/>
                  <a:r>
                    <a:rPr lang="en-US" dirty="0"/>
                    <a:t>Sketch</a:t>
                  </a:r>
                </a:p>
                <a:p>
                  <a:pPr algn="ctr"/>
                  <a:r>
                    <a:rPr lang="en-US" dirty="0"/>
                    <a:t>(Test)</a:t>
                  </a:r>
                </a:p>
              </p:txBody>
            </p:sp>
          </p:grpSp>
          <p:sp>
            <p:nvSpPr>
              <p:cNvPr id="32" name="Arrow: Left-Right 31">
                <a:extLst>
                  <a:ext uri="{FF2B5EF4-FFF2-40B4-BE49-F238E27FC236}">
                    <a16:creationId xmlns:a16="http://schemas.microsoft.com/office/drawing/2014/main" id="{CAF1FBA7-96E1-4DD0-A980-48795302E597}"/>
                  </a:ext>
                </a:extLst>
              </p:cNvPr>
              <p:cNvSpPr/>
              <p:nvPr/>
            </p:nvSpPr>
            <p:spPr>
              <a:xfrm>
                <a:off x="7900635" y="1909078"/>
                <a:ext cx="1151907" cy="498764"/>
              </a:xfrm>
              <a:prstGeom prst="left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5D692F-0D33-484E-A963-0482CF193694}"/>
                </a:ext>
              </a:extLst>
            </p:cNvPr>
            <p:cNvSpPr txBox="1"/>
            <p:nvPr/>
          </p:nvSpPr>
          <p:spPr>
            <a:xfrm>
              <a:off x="9583040" y="3836614"/>
              <a:ext cx="92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0424AE-340D-4E64-A604-052C8C5E4609}"/>
              </a:ext>
            </a:extLst>
          </p:cNvPr>
          <p:cNvSpPr/>
          <p:nvPr/>
        </p:nvSpPr>
        <p:spPr>
          <a:xfrm>
            <a:off x="657128" y="291242"/>
            <a:ext cx="1951485" cy="1087120"/>
          </a:xfrm>
          <a:prstGeom prst="rect">
            <a:avLst/>
          </a:prstGeom>
          <a:solidFill>
            <a:srgbClr val="9F6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Epoch: 64</a:t>
            </a:r>
          </a:p>
          <a:p>
            <a:pPr algn="just"/>
            <a:r>
              <a:rPr lang="en-US" dirty="0"/>
              <a:t>Batch size: 64</a:t>
            </a:r>
          </a:p>
          <a:p>
            <a:pPr algn="just"/>
            <a:r>
              <a:rPr lang="en-US" dirty="0"/>
              <a:t>Latent space: 128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327980-D3B5-4975-BDCC-5EC3BD16F330}"/>
              </a:ext>
            </a:extLst>
          </p:cNvPr>
          <p:cNvSpPr/>
          <p:nvPr/>
        </p:nvSpPr>
        <p:spPr>
          <a:xfrm>
            <a:off x="2911449" y="291242"/>
            <a:ext cx="1017311" cy="1087120"/>
          </a:xfrm>
          <a:prstGeom prst="rect">
            <a:avLst/>
          </a:prstGeom>
          <a:solidFill>
            <a:srgbClr val="9F6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Runtime</a:t>
            </a:r>
          </a:p>
          <a:p>
            <a:pPr algn="just"/>
            <a:r>
              <a:rPr lang="en-US" dirty="0"/>
              <a:t>3 hrs</a:t>
            </a:r>
          </a:p>
        </p:txBody>
      </p:sp>
    </p:spTree>
    <p:extLst>
      <p:ext uri="{BB962C8B-B14F-4D97-AF65-F5344CB8AC3E}">
        <p14:creationId xmlns:p14="http://schemas.microsoft.com/office/powerpoint/2010/main" val="16911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E0424AE-340D-4E64-A604-052C8C5E4609}"/>
              </a:ext>
            </a:extLst>
          </p:cNvPr>
          <p:cNvSpPr/>
          <p:nvPr/>
        </p:nvSpPr>
        <p:spPr>
          <a:xfrm>
            <a:off x="657128" y="291242"/>
            <a:ext cx="1951485" cy="1087120"/>
          </a:xfrm>
          <a:prstGeom prst="rect">
            <a:avLst/>
          </a:prstGeom>
          <a:solidFill>
            <a:srgbClr val="9F6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Epoch: 200</a:t>
            </a:r>
          </a:p>
          <a:p>
            <a:pPr algn="just"/>
            <a:r>
              <a:rPr lang="en-US" dirty="0"/>
              <a:t>Batch size: 256</a:t>
            </a:r>
          </a:p>
          <a:p>
            <a:pPr algn="just"/>
            <a:r>
              <a:rPr lang="en-US" dirty="0"/>
              <a:t>Latent space: 512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27553F-55D9-4644-9E23-9E8DF4A503F9}"/>
              </a:ext>
            </a:extLst>
          </p:cNvPr>
          <p:cNvSpPr/>
          <p:nvPr/>
        </p:nvSpPr>
        <p:spPr>
          <a:xfrm>
            <a:off x="2911449" y="291242"/>
            <a:ext cx="1017311" cy="1087120"/>
          </a:xfrm>
          <a:prstGeom prst="rect">
            <a:avLst/>
          </a:prstGeom>
          <a:solidFill>
            <a:srgbClr val="9F6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Runtime</a:t>
            </a:r>
          </a:p>
          <a:p>
            <a:pPr algn="just"/>
            <a:r>
              <a:rPr lang="en-US" dirty="0"/>
              <a:t>9.5 hrs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3A0BE3-0106-4130-A443-63F540522009}"/>
              </a:ext>
            </a:extLst>
          </p:cNvPr>
          <p:cNvGrpSpPr/>
          <p:nvPr/>
        </p:nvGrpSpPr>
        <p:grpSpPr>
          <a:xfrm>
            <a:off x="657128" y="1740723"/>
            <a:ext cx="10216856" cy="4561115"/>
            <a:chOff x="657128" y="1740723"/>
            <a:chExt cx="10216856" cy="456111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C426DD-86C9-440D-9D69-A92C6F0E1D93}"/>
                </a:ext>
              </a:extLst>
            </p:cNvPr>
            <p:cNvGrpSpPr/>
            <p:nvPr/>
          </p:nvGrpSpPr>
          <p:grpSpPr>
            <a:xfrm>
              <a:off x="657128" y="1740723"/>
              <a:ext cx="10216856" cy="4561115"/>
              <a:chOff x="657128" y="1740723"/>
              <a:chExt cx="10216856" cy="456111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D5292E6-56C4-46F1-A5BB-502C9F0DF4C2}"/>
                  </a:ext>
                </a:extLst>
              </p:cNvPr>
              <p:cNvGrpSpPr/>
              <p:nvPr/>
            </p:nvGrpSpPr>
            <p:grpSpPr>
              <a:xfrm>
                <a:off x="657128" y="1740723"/>
                <a:ext cx="10216856" cy="4561115"/>
                <a:chOff x="847133" y="1091539"/>
                <a:chExt cx="10216856" cy="4561115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B39F7E3-0EE3-47CB-AD13-847629F43D8A}"/>
                    </a:ext>
                  </a:extLst>
                </p:cNvPr>
                <p:cNvGrpSpPr/>
                <p:nvPr/>
              </p:nvGrpSpPr>
              <p:grpSpPr>
                <a:xfrm>
                  <a:off x="847133" y="1091539"/>
                  <a:ext cx="10216856" cy="4561115"/>
                  <a:chOff x="835258" y="739238"/>
                  <a:chExt cx="10216856" cy="4561115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4317DD2-BABE-43B4-AF05-90D2E7FDE3B1}"/>
                      </a:ext>
                    </a:extLst>
                  </p:cNvPr>
                  <p:cNvGrpSpPr/>
                  <p:nvPr/>
                </p:nvGrpSpPr>
                <p:grpSpPr>
                  <a:xfrm>
                    <a:off x="835258" y="739238"/>
                    <a:ext cx="10216856" cy="4561115"/>
                    <a:chOff x="-59350" y="501732"/>
                    <a:chExt cx="10216856" cy="4561115"/>
                  </a:xfrm>
                </p:grpSpPr>
                <p:pic>
                  <p:nvPicPr>
                    <p:cNvPr id="7" name="Picture 6">
                      <a:extLst>
                        <a:ext uri="{FF2B5EF4-FFF2-40B4-BE49-F238E27FC236}">
                          <a16:creationId xmlns:a16="http://schemas.microsoft.com/office/drawing/2014/main" id="{5131F3E0-8BC8-42A6-B6CE-1BC6D1FA09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8375222" y="668653"/>
                      <a:ext cx="1782284" cy="1800000"/>
                    </a:xfrm>
                    <a:prstGeom prst="rect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</p:pic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6911F1ED-77B2-4392-B035-8E5BBF8926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9350" y="501732"/>
                      <a:ext cx="6824339" cy="4561115"/>
                      <a:chOff x="-59350" y="501732"/>
                      <a:chExt cx="6824339" cy="4561115"/>
                    </a:xfrm>
                  </p:grpSpPr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E962B86E-6DEB-4DFF-BA95-09B3A3CB63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7015" y="501732"/>
                        <a:ext cx="2097974" cy="456111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CFBA2957-9455-4AAC-B901-D2E6191DEA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55418" y="501732"/>
                        <a:ext cx="3226132" cy="456111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5" name="Picture 4">
                        <a:extLst>
                          <a:ext uri="{FF2B5EF4-FFF2-40B4-BE49-F238E27FC236}">
                            <a16:creationId xmlns:a16="http://schemas.microsoft.com/office/drawing/2014/main" id="{A4C14832-DC7F-4CDD-AD8C-949B8C69082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29790" y="668653"/>
                        <a:ext cx="1789370" cy="1800000"/>
                      </a:xfrm>
                      <a:prstGeom prst="rect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</p:pic>
                  <p:pic>
                    <p:nvPicPr>
                      <p:cNvPr id="11" name="Picture 10">
                        <a:extLst>
                          <a:ext uri="{FF2B5EF4-FFF2-40B4-BE49-F238E27FC236}">
                            <a16:creationId xmlns:a16="http://schemas.microsoft.com/office/drawing/2014/main" id="{DA8737D0-5877-4B70-8737-38FD17E35B4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9917" y="2755040"/>
                        <a:ext cx="1789243" cy="1800000"/>
                      </a:xfrm>
                      <a:prstGeom prst="rect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</p:pic>
                  <p:sp>
                    <p:nvSpPr>
                      <p:cNvPr id="16" name="Arrow: Pentagon 15">
                        <a:extLst>
                          <a:ext uri="{FF2B5EF4-FFF2-40B4-BE49-F238E27FC236}">
                            <a16:creationId xmlns:a16="http://schemas.microsoft.com/office/drawing/2014/main" id="{39693A15-8C5F-49FC-825D-1519DE0BE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2282" y="1255936"/>
                        <a:ext cx="1413164" cy="625434"/>
                      </a:xfrm>
                      <a:prstGeom prst="homePlate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WaifuNet</a:t>
                        </a:r>
                      </a:p>
                    </p:txBody>
                  </p:sp>
                  <p:sp>
                    <p:nvSpPr>
                      <p:cNvPr id="18" name="Arrow: Pentagon 17">
                        <a:extLst>
                          <a:ext uri="{FF2B5EF4-FFF2-40B4-BE49-F238E27FC236}">
                            <a16:creationId xmlns:a16="http://schemas.microsoft.com/office/drawing/2014/main" id="{F736E3F3-6F8B-424B-B156-B893A3446E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2282" y="3342323"/>
                        <a:ext cx="1413164" cy="625434"/>
                      </a:xfrm>
                      <a:prstGeom prst="homePlate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WaifuNet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F59B0A49-8E1D-4838-BFBD-B82DDBABF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34053" y="4642907"/>
                        <a:ext cx="9262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Output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BC66978A-2394-42F9-B1D2-8EA1D21DF0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61338" y="4642907"/>
                        <a:ext cx="9262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Input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F8E9E5D6-E5F9-4958-984B-7A1D5EB2CC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59350" y="1106988"/>
                        <a:ext cx="1293073" cy="9233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Simulated</a:t>
                        </a:r>
                      </a:p>
                      <a:p>
                        <a:pPr algn="ctr"/>
                        <a:r>
                          <a:rPr lang="en-US" dirty="0"/>
                          <a:t>Sketch</a:t>
                        </a:r>
                      </a:p>
                      <a:p>
                        <a:pPr algn="ctr"/>
                        <a:r>
                          <a:rPr lang="en-US" dirty="0"/>
                          <a:t>(Train)</a:t>
                        </a:r>
                      </a:p>
                    </p:txBody>
                  </p:sp>
                </p:grp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7F473BA-4F31-4ECF-A1F0-098CFA418DB6}"/>
                      </a:ext>
                    </a:extLst>
                  </p:cNvPr>
                  <p:cNvSpPr txBox="1"/>
                  <p:nvPr/>
                </p:nvSpPr>
                <p:spPr>
                  <a:xfrm>
                    <a:off x="835258" y="3430881"/>
                    <a:ext cx="1293073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Real</a:t>
                    </a:r>
                  </a:p>
                  <a:p>
                    <a:pPr algn="ctr"/>
                    <a:r>
                      <a:rPr lang="en-US" dirty="0"/>
                      <a:t>Sketch</a:t>
                    </a:r>
                  </a:p>
                  <a:p>
                    <a:pPr algn="ctr"/>
                    <a:r>
                      <a:rPr lang="en-US" dirty="0"/>
                      <a:t>(Test)</a:t>
                    </a:r>
                  </a:p>
                </p:txBody>
              </p:sp>
            </p:grpSp>
            <p:sp>
              <p:nvSpPr>
                <p:cNvPr id="32" name="Arrow: Left-Right 31">
                  <a:extLst>
                    <a:ext uri="{FF2B5EF4-FFF2-40B4-BE49-F238E27FC236}">
                      <a16:creationId xmlns:a16="http://schemas.microsoft.com/office/drawing/2014/main" id="{CAF1FBA7-96E1-4DD0-A980-48795302E597}"/>
                    </a:ext>
                  </a:extLst>
                </p:cNvPr>
                <p:cNvSpPr/>
                <p:nvPr/>
              </p:nvSpPr>
              <p:spPr>
                <a:xfrm>
                  <a:off x="7900635" y="1909078"/>
                  <a:ext cx="1151907" cy="498764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9BE9-2A9D-429B-AEDD-D1B338A07BD4}"/>
                  </a:ext>
                </a:extLst>
              </p:cNvPr>
              <p:cNvSpPr txBox="1"/>
              <p:nvPr/>
            </p:nvSpPr>
            <p:spPr>
              <a:xfrm>
                <a:off x="9583040" y="3836614"/>
                <a:ext cx="926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71D147-A7B6-4539-8B35-0E606254D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264" y="1907644"/>
              <a:ext cx="1800000" cy="180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DD5719C-F7E5-4358-859D-39FAD739C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1923" y="3994031"/>
            <a:ext cx="177505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91FACF-88B9-4D2F-A63E-FF364981BC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014" y="4247686"/>
            <a:ext cx="3621973" cy="19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E40F23-54DC-4AE4-9584-B7F5DC337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001" y="1138516"/>
            <a:ext cx="3355028" cy="3361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D66EA-CE19-4A86-9268-7759CFEA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167" y="1703293"/>
            <a:ext cx="3519727" cy="35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2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77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</dc:creator>
  <cp:lastModifiedBy>Lei</cp:lastModifiedBy>
  <cp:revision>15</cp:revision>
  <dcterms:created xsi:type="dcterms:W3CDTF">2020-11-02T00:59:07Z</dcterms:created>
  <dcterms:modified xsi:type="dcterms:W3CDTF">2020-11-04T07:34:56Z</dcterms:modified>
</cp:coreProperties>
</file>