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9" r:id="rId6"/>
    <p:sldId id="260" r:id="rId7"/>
    <p:sldId id="257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6F746-CCF9-4027-B9BA-ED4F8ED6E8BE}" v="7" dt="2024-10-12T12:25:24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iniz" userId="eb1dca63bfed569a" providerId="LiveId" clId="{C276F746-CCF9-4027-B9BA-ED4F8ED6E8BE}"/>
    <pc:docChg chg="undo custSel addSld modSld">
      <pc:chgData name="Leonardo Diniz" userId="eb1dca63bfed569a" providerId="LiveId" clId="{C276F746-CCF9-4027-B9BA-ED4F8ED6E8BE}" dt="2024-10-12T12:25:31.779" v="13" actId="14100"/>
      <pc:docMkLst>
        <pc:docMk/>
      </pc:docMkLst>
      <pc:sldChg chg="addSp delSp mod">
        <pc:chgData name="Leonardo Diniz" userId="eb1dca63bfed569a" providerId="LiveId" clId="{C276F746-CCF9-4027-B9BA-ED4F8ED6E8BE}" dt="2024-10-12T12:22:23.934" v="4"/>
        <pc:sldMkLst>
          <pc:docMk/>
          <pc:sldMk cId="3928671894" sldId="258"/>
        </pc:sldMkLst>
        <pc:graphicFrameChg chg="add del">
          <ac:chgData name="Leonardo Diniz" userId="eb1dca63bfed569a" providerId="LiveId" clId="{C276F746-CCF9-4027-B9BA-ED4F8ED6E8BE}" dt="2024-10-12T12:22:23.934" v="4"/>
          <ac:graphicFrameMkLst>
            <pc:docMk/>
            <pc:sldMk cId="3928671894" sldId="258"/>
            <ac:graphicFrameMk id="3" creationId="{5DFC8D0C-4D04-DC85-F1A4-7FD6E7E6D25C}"/>
          </ac:graphicFrameMkLst>
        </pc:graphicFrameChg>
      </pc:sldChg>
      <pc:sldChg chg="addSp delSp modSp new mod">
        <pc:chgData name="Leonardo Diniz" userId="eb1dca63bfed569a" providerId="LiveId" clId="{C276F746-CCF9-4027-B9BA-ED4F8ED6E8BE}" dt="2024-10-12T12:25:31.779" v="13" actId="14100"/>
        <pc:sldMkLst>
          <pc:docMk/>
          <pc:sldMk cId="3098999405" sldId="259"/>
        </pc:sldMkLst>
        <pc:spChg chg="del">
          <ac:chgData name="Leonardo Diniz" userId="eb1dca63bfed569a" providerId="LiveId" clId="{C276F746-CCF9-4027-B9BA-ED4F8ED6E8BE}" dt="2024-10-12T12:22:28.542" v="5" actId="478"/>
          <ac:spMkLst>
            <pc:docMk/>
            <pc:sldMk cId="3098999405" sldId="259"/>
            <ac:spMk id="2" creationId="{D88E5186-DDA6-FFF4-A317-F0EA5927B2BE}"/>
          </ac:spMkLst>
        </pc:spChg>
        <pc:spChg chg="del">
          <ac:chgData name="Leonardo Diniz" userId="eb1dca63bfed569a" providerId="LiveId" clId="{C276F746-CCF9-4027-B9BA-ED4F8ED6E8BE}" dt="2024-10-12T12:22:29.456" v="6" actId="478"/>
          <ac:spMkLst>
            <pc:docMk/>
            <pc:sldMk cId="3098999405" sldId="259"/>
            <ac:spMk id="3" creationId="{062CFD81-9EB0-2DE7-22B0-C5949572AE63}"/>
          </ac:spMkLst>
        </pc:spChg>
        <pc:spChg chg="add del">
          <ac:chgData name="Leonardo Diniz" userId="eb1dca63bfed569a" providerId="LiveId" clId="{C276F746-CCF9-4027-B9BA-ED4F8ED6E8BE}" dt="2024-10-12T12:22:21.839" v="3" actId="22"/>
          <ac:spMkLst>
            <pc:docMk/>
            <pc:sldMk cId="3098999405" sldId="259"/>
            <ac:spMk id="5" creationId="{A7B15DBF-9FDC-2DD6-E052-0CAF8031F265}"/>
          </ac:spMkLst>
        </pc:spChg>
        <pc:graphicFrameChg chg="add mod">
          <ac:chgData name="Leonardo Diniz" userId="eb1dca63bfed569a" providerId="LiveId" clId="{C276F746-CCF9-4027-B9BA-ED4F8ED6E8BE}" dt="2024-10-12T12:25:31.779" v="13" actId="14100"/>
          <ac:graphicFrameMkLst>
            <pc:docMk/>
            <pc:sldMk cId="3098999405" sldId="259"/>
            <ac:graphicFrameMk id="6" creationId="{83BA9BF3-CB4C-5F8C-B5CA-F81E6B2DF19A}"/>
          </ac:graphicFrameMkLst>
        </pc:graphicFrameChg>
      </pc:sldChg>
      <pc:sldChg chg="addSp modSp add mod">
        <pc:chgData name="Leonardo Diniz" userId="eb1dca63bfed569a" providerId="LiveId" clId="{C276F746-CCF9-4027-B9BA-ED4F8ED6E8BE}" dt="2024-10-12T12:25:24.058" v="11" actId="14100"/>
        <pc:sldMkLst>
          <pc:docMk/>
          <pc:sldMk cId="2841541341" sldId="260"/>
        </pc:sldMkLst>
        <pc:graphicFrameChg chg="add mod">
          <ac:chgData name="Leonardo Diniz" userId="eb1dca63bfed569a" providerId="LiveId" clId="{C276F746-CCF9-4027-B9BA-ED4F8ED6E8BE}" dt="2024-10-12T12:25:24.058" v="11" actId="14100"/>
          <ac:graphicFrameMkLst>
            <pc:docMk/>
            <pc:sldMk cId="2841541341" sldId="260"/>
            <ac:graphicFrameMk id="2" creationId="{6A6C00FB-90DA-F691-47D0-3281DB32BFF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A1276-B301-D396-DCFB-E23A8A69A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>
                <a:extLst>
                  <a:ext uri="{FF2B5EF4-FFF2-40B4-BE49-F238E27FC236}">
                    <a16:creationId xmlns:a16="http://schemas.microsoft.com/office/drawing/2014/main" id="{8701363B-E359-9156-3A5A-F66E389BCC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3697583"/>
                  </p:ext>
                </p:extLst>
              </p:nvPr>
            </p:nvGraphicFramePr>
            <p:xfrm>
              <a:off x="298580" y="307911"/>
              <a:ext cx="11467322" cy="635414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údo do suplemento Microsoft Power BI.">
                <a:extLst>
                  <a:ext uri="{FF2B5EF4-FFF2-40B4-BE49-F238E27FC236}">
                    <a16:creationId xmlns:a16="http://schemas.microsoft.com/office/drawing/2014/main" id="{8701363B-E359-9156-3A5A-F66E389BCC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580" y="307911"/>
                <a:ext cx="11467322" cy="63541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867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Suplemento 5">
                <a:extLst>
                  <a:ext uri="{FF2B5EF4-FFF2-40B4-BE49-F238E27FC236}">
                    <a16:creationId xmlns:a16="http://schemas.microsoft.com/office/drawing/2014/main" id="{83BA9BF3-CB4C-5F8C-B5CA-F81E6B2DF1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526350"/>
                  </p:ext>
                </p:extLst>
              </p:nvPr>
            </p:nvGraphicFramePr>
            <p:xfrm>
              <a:off x="307910" y="270588"/>
              <a:ext cx="11056776" cy="631682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Suplemento 5">
                <a:extLst>
                  <a:ext uri="{FF2B5EF4-FFF2-40B4-BE49-F238E27FC236}">
                    <a16:creationId xmlns:a16="http://schemas.microsoft.com/office/drawing/2014/main" id="{83BA9BF3-CB4C-5F8C-B5CA-F81E6B2DF1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910" y="270588"/>
                <a:ext cx="11056776" cy="63168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99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7F11B-67A9-0292-8A8D-34CF3EE23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6A6C00FB-90DA-F691-47D0-3281DB32BF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1230228"/>
                  </p:ext>
                </p:extLst>
              </p:nvPr>
            </p:nvGraphicFramePr>
            <p:xfrm>
              <a:off x="279917" y="223935"/>
              <a:ext cx="11588621" cy="649410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6A6C00FB-90DA-F691-47D0-3281DB32BF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917" y="223935"/>
                <a:ext cx="11588621" cy="64941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154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9012587-853a-4ac9-a340-969ed24ee31a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227jNhD9lUAv++IEutmW85bNBQ02LYJ1kKIogmIkjmQuaFFLUWm8gX+ov9Ef65CUnNixc6u7KYJ9MCCTo+GZM2eGpG49xutKwOwXmKK3752WjGfApNoJvJ5XukEWjoZ57rNRlqZp6Kd+ghHNykpzWdbe/q2nQRWoL3ndgDCeaPD3q54HQpxDYf7lIGrseRWqWpYg+Dd0xjSlVYPznoc3lZAKjMuxBo3G7TWZ03+CEOyZFSHT/BrHmGk3mo6SyA+CURoOw7gfBpEfJ2RWOwOLbK2JcW2XP5SlBl7SMtbWjwLAtN+neIdJECcDPzbjORe6M5kd31SKoqOYZ5Uh55CwFlIRa8KzUSisHehb71CKZmqfjpfGx7JRGX7G3E6VmusZecp5CWXGDSlzIuRcSaLLztAjazJthyfyz0OFtCjz9v15b4HjgF3T2zS6CuKgKBQWoNu/x/8Jwp0xCHSjJ03Z5sd/iPeKRmpeFqLN/10qLlwYFcfDCSht9JV+oUQa2uklqRiqjzPL/BFXnQTC3grwN412ftVplIy/3FNhKxIHf/uquJqbKX8wDBEGcTryIU/ibNjH8Id8n4XQ5HPnnFjAlaQGr5AwkO3/X8OPhfy2Og6zJPFD7EM6HITZYBjF/g8db7cN974rb2Mspli+krdtgfgNQa1B8GQ1Z6KpSXbIHJCXFHawWtjbF6Jh8Hus2LL3Vo2ht/VIXKtJImAYpkOMGEICdFDM2JOtZqNUf+KoQGWT2Rleo3gIdTH/cKoDeAmKuzOwDeuV4baH+YUzb4mBI3O6Nmb38LTPXxsOOwx3GGhwrtpQvINSPlq/j/WR98zLz3//Vb+mrdSCdl611Ei8KdItyjwUSFcS8xKJrnIAOdZ3wlx+uuxuSXSQOFFyal9rQzXJWLBxJik7JsoLSAX+0Yd4kOIo2c383N+No3iwO4Iw2w3pCgRshIN+ENPrDrBvSv/XCTXCtsTpotjtZacrZVk/vwt06SSgK3XqBEeLXoJo7IWSfJ5x7Yi5dcNkF/pBdGYsTUWbn3nH5GkNe1PJLL9oK3qtuw8foebZB9PrrLsN/W4B6n2ru6369x1kW8KmZDPIJshObGkduQ8jpxqnLtHcbg11RqudMre5TivCUXdbbffvEy9NEzAr5Prlu/BrynRt8fS8z7yY6A1K7wrHboTLX4HMlGfqiAoFyrr7JONoUFLYp64GyEwYJt3s1wbVjCKyFne52zPx7C2ytrcmJ3sGNDnjNdEloKpNJzUfh2iIoSXnE85e0Fu2T6hFd87LsoNmSuNfRGyVtyHk5XXISElpU9mR0bWgshGClDvhgiksW6Uum2zsnPFZF9WFLGizuhfWs31EG3xctf1zhJDTKSuHfj8Cf8SSwTCzhfTY9qjxRqfyZvmg3Wp13Y4pG11XkOE5lLim8VsdM2RPNH/7lXLR+ufzfwBL7yzIHhUAAA==&quot;"/>
    <we:property name="creatorSessionId" value="&quot;5632fabd-5061-46d5-8c69-827455755bcc&quot;"/>
    <we:property name="creatorTenantId" value="&quot;a7daf99d-c36b-4f2d-81f0-30fd59be248b&quot;"/>
    <we:property name="creatorUserId" value="&quot;100320036466FCFA&quot;"/>
    <we:property name="datasetId" value="&quot;72067f98-2d8d-4f46-95c4-67ece5906db7&quot;"/>
    <we:property name="embedUrl" value="&quot;/reportEmbed?reportId=1a138053-ec36-4ed2-97dd-b4e98de04fe6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YX2/bOAz/KoFf9pIG/pfE6Vuaddih7RYsRYHDEAy0xaQaVMuT5V6zIl9oX2Nf7CjJzpo0bXe53HoolieZpMkfyZ9oKbce42UhYPEOrtA79P7IGc+ASdUKvLaXO+HR+/cnZ8MPJ5/eDc+OSSwLzWVeeoe3ngY1R33BywqEcUHCj9O2B0KMYW6eZiBKbHsFqlLmIPhXdMak0qrCZdvDm0JIBcblRING4/aazOmZYgediCJCpvk1TjDTTpoOksgPgkEa9sO4GwaRHydkVjoDi2yriXFtw49kroHnFMba+lEAmHa74aDfT4I46fmxkc+40I3J4vimUJQd5bwoTFVGhHUuFZVLeDYLhaUDfeuNpKiu7Op4TT6RlcrwA86sKtdcL8jTjOeQZ9wUZUkFGStJ5bIaWrIq01Z8Kf8aKaSgzDv0l+0VjiG7prdJugliOJ8rnIOuH4//E4StCQh00jdVXvfHv493SpKS53NR9/9HK85dGgXH0SUobfiVfqZGmrLTS1IxVEcLW/nXXDUUCNsbwJ812+W04SgZf77DwpokDv7+WTFdGpXf64cIvTgd+DBL4qzfxfA3fX8Koelna0xVwI2mBjtQGMj2/8/hx1J+Xh6HWZL4IXYh7ffCrNePYv83j/c7htu/tG4TnF9hvmPd9gXiTwS1BcGTuzkTVUm0Q+aA/JONHWxu7P0T0VTwV0Ssq/dcg6G990zcqEkiYBimfYwYQgJ0UMzYk6PmQaq+5ahAZZeLU7xGcR/qSn9f1QC8AMXdGdimtWO69Sl+5cxbq8Brc7o2Znfw1OsvFYcWwxYDDc5VnYo3zOWj+/exOfKS63L2/Vu5y1gpBX151dog8a6QblFmYcJYxhUOHUenl8yq0RLy1jvlRFLn+wJEZdy+OoKSZ6/MVrUcf2C7WvPShnjJzalJ+7KTrBk4dXdoyMvmBu36q6Swq6bnNMGFedNpv1SoFoTZWvzA2jFIOiuUnS0YOqa45IyXNJkFFKUhvrnLk4ihTf8EF+UOH4RTSUPEADiHVOCnLsS9FAfJQebP/IM4insHAwizg5Bu6sAG2OsG8eaQd4236MY8zxtohgr/ImNb6QdSXo9DRkpKbdJqitFsubwSou1ll1wwhbktz6bJx61bO/SD+LTJ6lzOabbcSeunfUQP+JjW82KAMKOP4gy63Qj8AUt6/cy4eHSaabzRqbxZPxfZ3/YBJytdFpDhGHLcMugsjxmyJ4ad/VPJHoIMGk5keeIFk+hqNC6XfwNz5kCU9hIAAA==&quot;"/>
    <we:property name="isFiltersActionButtonVisible" value="true"/>
    <we:property name="isVisualContainerHeaderHidden" value="false"/>
    <we:property name="pageDisplayName" value="&quot;Página 1&quot;"/>
    <we:property name="pageName" value="&quot;b9830119b27245213048&quot;"/>
    <we:property name="reportEmbeddedTime" value="&quot;2024-10-11T23:13:12.391Z&quot;"/>
    <we:property name="reportName" value="&quot;Relatório de Vendas Considerando Produtos e Segmento&quot;"/>
    <we:property name="reportState" value="&quot;CONNECTED&quot;"/>
    <we:property name="reportUrl" value="&quot;/groups/me/reports/1a138053-ec36-4ed2-97dd-b4e98de04fe6/b9830119b27245213048?bookmarkGuid=524b4ffc-aff9-4baf-899c-e17a48cd105d&amp;bookmarkUsage=1&amp;ctid=a7daf99d-c36b-4f2d-81f0-30fd59be248b&amp;fromEntryPoint=export&quot;"/>
    <we:property name="isFooterCollapsed" value="fals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E3D84AC-029E-4A8D-8423-DB640F61466E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1a138053-ec36-4ed2-97dd-b4e98de04fe6/940c4c59cb48cacf7bba?bookmarkGuid=f3e56cc6-9085-4862-ab4a-68eeae259ee4&amp;bookmarkUsage=1&amp;ctid=a7daf99d-c36b-4f2d-81f0-30fd59be248b&amp;fromEntryPoint=export&quot;"/>
    <we:property name="reportName" value="&quot;Relatório de Vendas Considerando Produtos e Segmento&quot;"/>
    <we:property name="reportState" value="&quot;CONNECTED&quot;"/>
    <we:property name="embedUrl" value="&quot;/reportEmbed?reportId=1a138053-ec36-4ed2-97dd-b4e98de04fe6&amp;config=eyJjbHVzdGVyVXJsIjoiaHR0cHM6Ly9XQUJJLUJSQVpJTC1TT1VUSC1CLVBSSU1BUlktcmVkaXJlY3QuYW5hbHlzaXMud2luZG93cy5uZXQiLCJlbWJlZEZlYXR1cmVzIjp7InVzYWdlTWV0cmljc1ZOZXh0Ijp0cnVlfX0%3D&amp;disableSensitivityBanner=true&quot;"/>
    <we:property name="pageName" value="&quot;940c4c59cb48cacf7bba&quot;"/>
    <we:property name="pageDisplayName" value="&quot;Página 2&quot;"/>
    <we:property name="datasetId" value="&quot;72067f98-2d8d-4f46-95c4-67ece5906db7&quot;"/>
    <we:property name="backgroundColor" value="&quot;#FFFFFF&quot;"/>
    <we:property name="bookmark" value="&quot;H4sIAAAAAAAAA91XzW7bMAx+lUDnYPC/4966tMMGdEOxbLkMOdASlapwJU+Ws2RFXmivsRebJLu/adNiCNAgJ0skTfL7SFH2NWGiqStYfYErJEfkk2SCAlN6EJIhkZ0wTZIARjwPQjYKC0hjDJ1W1UYo2ZCja2JAz9FMRdNC5TxZ4Y/ZkEBVncPc7ThUDQ5JjbpREirxGztjqzK6xfWQ4LKulAbncmLAoHO7sOZ2b1MI38U2IlAjFjhBajppkQQ0oWlBy2REgfK8LMGaNZ2Bz+xJE+fahx8raUBIG8bJMh6UZREVMaWYcqBpxlMnb4ScV33Cd+9+W9WOHINLU6ql46O8tIGdp/XaAhqVCCHmGR1xiJnlMKGxe5uLyvQBy9XpstaWK8tg5+2YLUBSZMQTorHp8F+T4/lc4xxMvz19oByrqr16Qj5Rrab4FblXSSPMysbgQtoYwpHv8jzXypbFawYTqLCTfmhlz3Lgthfq11ijLQtzgpmVbCWFgmYPGbEbzVC/X3m0J0LfFDEaPkr6TZFaaFaUFiwrE55keRCzHJNRmgR7XrrvUphmMFEVewQqOcTybUPblTCLkJeMR6xAlpYcaZglL5ZwbBmaK20nYLVRxV2lPlatNHpFNssy3JNWsksuzA6mQC1wfAHa7HUrPYd2Pbu5b6zF5b0bpW+SLv3dd8XMXx7AGE/SiPEM8jBm0Yil4Z5PoNdeHsM9OW4vT0Gfwv538PN32Vt2cJZnYRgF3M7dIo4oFnGa73kHv3bwvWJQfxSoQdOL1RkusNpM7Va/qbpJaApadJ/DHsZ/wuu/62+dkQeIT9yHtjO7l0+//tkKGDAcMDDQueqhkGOptt5e2471IfPy+e+fZsdz5uXje8iE9o122CD7rnFD08/Nu/qTK7R/1W6hWtPUQPEcJPqq111Qgd7OHjGQzHWbX2v3PBN2ynbNNoWqdVn7f3Diw/ho/wCQ2xDg/A8AAA==&quot;"/>
    <we:property name="initialStateBookmark" value="&quot;H4sIAAAAAAAAA91X227bMAz9lUDPwRBfE+8tTTts6BXN1pchGGiJSlWosifLWbMiP7Tf2I9Nkt1r2qQYAjTIkyWKJs8hKUq6JUxUpYT5CVwj+Ui+KCYosEJ3AtIlqhHunZ4eHg/PD3+cDI8PrLgojShURT7eEgN6iuZCVDVIZ8IKv0+6BKQ8g6mbcZAVdkmJuioUSPEbG2W7ZHSNiy7Bm1IWGpzJsQGDzuzMqtu59R18iKxHoEbMcIzUNNIs7tGYJhnN4wEFyvt5DlatahQ8shdVnGnvflQoA0JZN06W8l6eZ2EWUYoJB5qkPHHySqipbAE//Pt1XrqoGLwxeXHj4pFfWcfO0mJhCQ1yhAD7KR1wiFgSxzGN3N9cSNM6zOcHN6W2sbIRbKwN2QwURUZ8QDRWDf9bMpxONU7BtNODJ4ujQtbXL8jHRa0pniP3S8oIM7c+uFDWh3DBdzjPdGHT4lc6Y5DYSD/Vqo1yz00vi18jjTYtzAkmVrIyKBQ0exoRO9EM9d7cs90X+i6JYfcZ6HdlaqlZUZKxNI95nPZ7EetjPEji3pan7psSpuqMC8mekYp3MX2r2DYpTEPkOeMhy5AlOUcapPHaFI5shKaFtq1PLmVxU9BHRa2MnpPltHS3pJTskAuzgS5QChxdgjZbXUqvsV1M7s4bq3H16ERpi6SBv/mqmPjDAxjjcRIynkI/iFg4YEmw5R3orYdHd0u22/ou6CFsfwW/fpa9ZwWn/TQIwh63fTeLQopZlPS3vILf2vje0Kg/C9Sg6eX8CGcol6Hdry8v3QG6AC2a67Cn8Z/02gv9vTHyhPG+u2g7tUd42vHPWkCHYYeBgcZUS4UMVbHy9Fq1rXc5Lsd//1Qb7jPrt+8uB7QttN0m2VaNa5q+bz7kn1yjfVW7QVGbqgSKZ6DQZ71snAr0enaLgWKu2vxYu++RsF22KbYLkLVD7d/gxDux9SdyiWt+cC9z4mF5dP8AzA9W0yUQAAA=&quot;"/>
    <we:property name="isFiltersActionButtonVisible" value="true"/>
    <we:property name="isVisualContainerHeaderHidden" value="false"/>
    <we:property name="reportEmbeddedTime" value="&quot;2024-10-12T12:24:46.732Z&quot;"/>
    <we:property name="creatorTenantId" value="&quot;a7daf99d-c36b-4f2d-81f0-30fd59be248b&quot;"/>
    <we:property name="creatorUserId" value="&quot;100320036466FCFA&quot;"/>
    <we:property name="creatorSessionId" value="&quot;7add1391-0b58-4250-899c-43191c644ebe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3F2AFD63-9D15-49AD-8463-651F278323EE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1a138053-ec36-4ed2-97dd-b4e98de04fe6/9e0f95b992b66a65f660?bookmarkGuid=ab27a785-7459-472d-9bc5-fb1051fc1399&amp;bookmarkUsage=1&amp;ctid=a7daf99d-c36b-4f2d-81f0-30fd59be248b&amp;fromEntryPoint=export&quot;"/>
    <we:property name="reportName" value="&quot;Relatório de Vendas Considerando Produtos e Segmento&quot;"/>
    <we:property name="reportState" value="&quot;CONNECTED&quot;"/>
    <we:property name="embedUrl" value="&quot;/reportEmbed?reportId=1a138053-ec36-4ed2-97dd-b4e98de04fe6&amp;config=eyJjbHVzdGVyVXJsIjoiaHR0cHM6Ly9XQUJJLUJSQVpJTC1TT1VUSC1CLVBSSU1BUlktcmVkaXJlY3QuYW5hbHlzaXMud2luZG93cy5uZXQiLCJlbWJlZEZlYXR1cmVzIjp7InVzYWdlTWV0cmljc1ZOZXh0Ijp0cnVlfX0%3D&amp;disableSensitivityBanner=true&quot;"/>
    <we:property name="pageName" value="&quot;9e0f95b992b66a65f660&quot;"/>
    <we:property name="pageDisplayName" value="&quot;Página 3&quot;"/>
    <we:property name="datasetId" value="&quot;72067f98-2d8d-4f46-95c4-67ece5906db7&quot;"/>
    <we:property name="backgroundColor" value="&quot;#FFFFFF&quot;"/>
    <we:property name="bookmark" value="&quot;H4sIAAAAAAAAA9VWTY+bMBD9K5HPqAISIOxtS7dSpaqKSruXKocBD6xXjo2MSZNG+e8dm+xHtqt+adWkvoDfTDxvnp+Dd4yLvpOw/QArZBfsneKiBq7NJGIBUyNYNXWINDKMqhlPMEtnSFHdWaFVzy52zIJp0V6LfgDpViLwyzJgIOUCWjdrQPYYsA5NrxVI8Q3HZApZM+A+YLjppDbgliwtWHTLrimd5kQhejWlilBbscYSazuiOYZNnlR5HldpCmnSpGlIaf2Y4Jk9m+KW9uULrSwIRWUchlk+hzjnKVTTuMpDXqeRwxsh7SGl2l5tOkPdUc/bzolzydegauTMt2CwHxnv2GXbGmzBHqZXR8FCy2H1DF7qwdT4ERsfUlbYLdVohKIawsm1J6kWRpOQPkKvjbAefTuogy6hm97or4VBEpI7ILjnWxDUakO7LH+g/FKsSmxXqEZaxzyWhPRCtfKw/w9b8Wmk1wksbsBY56/qljbSyU4/0oajeb31yr8R5s4CcfCE6klV3y/vPEoZt49ceBB9pP/yKi/3LpTMM8jj+bzJKnI7hhincOb2nZQgsf8T+56W72clbD8pteTnduQKPShLBvuLI7eC7ulp+3cmfuA9mjif1tGMPjA0Yno205CHvzTxaQU+F3P+7rfg/zJEUkdTPoujPIuTCLHK6sT/q/20A4sbW+nNcRd+PEbYCuna4l70YPsOalyAQt9NNxISOF4MNh0o7tTz78Y93wvy41j6GuTgqvpLDvNlHPf9d5HQEyBdCQAA&quot;"/>
    <we:property name="initialStateBookmark" value="&quot;H4sIAAAAAAAAA9VWUW/aMBD+K5Wf0ZQEEkjfKGPS1LVFzdaXCU2X+JK6MnbkOAyG+O87O3QtXbVuUzVYXmJ/d/F99/kzeMO4aGoJ60tYIDtl7xUXBXBtTkLWY6oDz66uzi/G1+dfLscXU4J1bYVWDTvdMAumQnsjmhakW4LAz/MeAylnULlZCbLBHqvRNFqBFN+wS6aQNS1uewxXtdQG3JKZBYtu2SWl05xqh2/6VBEKK5aYYWE7NMWgTOM8TaM8SSCJyyQJKK3pEjyzZ1Pc0r78RCsLQlEZh+EwHUGU8gTyfpSnAS+S0OGlkHaXkq+nq9pQd9TzunaqjPkSVIGc+RYMNh3jDRtXlcEK7G463QtOtGwXz+CZbk2B11j6kLLCrqlGKRTVEE6uLUk1M5qE9BEalsJ69F2rdroEbnqrv04MkpDcAb0ffCcEVdrQ9sqfKL8WqwyrBaqO1j6POSGNUJXc7f/DVnzs6NUCJ7dgrPNXfkcb6WSnj7ThaM7WXvm3wtxbIOo9oXpQ1bfze49Sxt0jF+5E7+i/vsrzrQvFoyGk0WhUDnNyOwYYJXDk9j3JQGLzJ/Y9LN9PStjmJNOSH9uRm+hWWTLYXxy5BdRPT9u/M/ED787Eab8IB8NkQE9E77If8OBFEx9W4GMx5+/+F/xfhoiLsM8HUZgOozhEzIdF7H/VftmBxZXN9Wq/C/88RtgC6driBrq1TQ0FzkCh76buCAnsLgarGhR36vmxce8PgvzYlb4B2bqq/pLDfBFiI3KJL3zgrj7M03K9br8D0LdN/YYJAAA=&quot;"/>
    <we:property name="isFiltersActionButtonVisible" value="true"/>
    <we:property name="isVisualContainerHeaderHidden" value="false"/>
    <we:property name="reportEmbeddedTime" value="&quot;2024-10-12T12:25:08.582Z&quot;"/>
    <we:property name="creatorTenantId" value="&quot;a7daf99d-c36b-4f2d-81f0-30fd59be248b&quot;"/>
    <we:property name="creatorUserId" value="&quot;100320036466FCFA&quot;"/>
    <we:property name="creatorSessionId" value="&quot;fd4fe46e-4171-4ed6-9855-a50c7930780f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79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Apresentação do PowerPoint</vt:lpstr>
      <vt:lpstr>Apresentação do PowerPoint</vt:lpstr>
      <vt:lpstr>Apresentação do PowerPoint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Leonardo Diniz</cp:lastModifiedBy>
  <cp:revision>3</cp:revision>
  <dcterms:created xsi:type="dcterms:W3CDTF">2018-06-07T21:39:02Z</dcterms:created>
  <dcterms:modified xsi:type="dcterms:W3CDTF">2024-10-12T12:25:33Z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