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9" r:id="rId5"/>
    <p:sldId id="258" r:id="rId6"/>
    <p:sldId id="262" r:id="rId7"/>
    <p:sldId id="261" r:id="rId8"/>
    <p:sldId id="263" r:id="rId9"/>
    <p:sldId id="264" r:id="rId10"/>
    <p:sldId id="267" r:id="rId11"/>
    <p:sldId id="269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F72E-CF0B-4EB2-8434-C0BEE932D721}" type="datetimeFigureOut">
              <a:rPr lang="es-ES" smtClean="0"/>
              <a:t>02/12/2015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390-986C-4AB8-8AD3-9AF5D7E98F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3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F72E-CF0B-4EB2-8434-C0BEE932D721}" type="datetimeFigureOut">
              <a:rPr lang="es-ES" smtClean="0"/>
              <a:t>02/12/2015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390-986C-4AB8-8AD3-9AF5D7E98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3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F72E-CF0B-4EB2-8434-C0BEE932D721}" type="datetimeFigureOut">
              <a:rPr lang="es-ES" smtClean="0"/>
              <a:t>02/12/2015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390-986C-4AB8-8AD3-9AF5D7E98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4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F72E-CF0B-4EB2-8434-C0BEE932D721}" type="datetimeFigureOut">
              <a:rPr lang="es-ES" smtClean="0"/>
              <a:t>02/12/2015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390-986C-4AB8-8AD3-9AF5D7E98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0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F72E-CF0B-4EB2-8434-C0BEE932D721}" type="datetimeFigureOut">
              <a:rPr lang="es-ES" smtClean="0"/>
              <a:t>02/12/2015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390-986C-4AB8-8AD3-9AF5D7E98F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93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F72E-CF0B-4EB2-8434-C0BEE932D721}" type="datetimeFigureOut">
              <a:rPr lang="es-ES" smtClean="0"/>
              <a:t>02/12/2015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390-986C-4AB8-8AD3-9AF5D7E98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77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F72E-CF0B-4EB2-8434-C0BEE932D721}" type="datetimeFigureOut">
              <a:rPr lang="es-ES" smtClean="0"/>
              <a:t>02/12/2015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390-986C-4AB8-8AD3-9AF5D7E98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3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F72E-CF0B-4EB2-8434-C0BEE932D721}" type="datetimeFigureOut">
              <a:rPr lang="es-ES" smtClean="0"/>
              <a:t>02/12/2015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390-986C-4AB8-8AD3-9AF5D7E98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46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F72E-CF0B-4EB2-8434-C0BEE932D721}" type="datetimeFigureOut">
              <a:rPr lang="es-ES" smtClean="0"/>
              <a:t>02/12/2015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390-986C-4AB8-8AD3-9AF5D7E98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20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76F72E-CF0B-4EB2-8434-C0BEE932D721}" type="datetimeFigureOut">
              <a:rPr lang="es-ES" smtClean="0"/>
              <a:t>02/12/2015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DC390-986C-4AB8-8AD3-9AF5D7E98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F72E-CF0B-4EB2-8434-C0BEE932D721}" type="datetimeFigureOut">
              <a:rPr lang="es-ES" smtClean="0"/>
              <a:t>02/12/2015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390-986C-4AB8-8AD3-9AF5D7E98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05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76F72E-CF0B-4EB2-8434-C0BEE932D721}" type="datetimeFigureOut">
              <a:rPr lang="es-ES" smtClean="0"/>
              <a:t>02/12/2015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8DC390-986C-4AB8-8AD3-9AF5D7E98F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5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720316"/>
            <a:ext cx="10058400" cy="3566160"/>
          </a:xfrm>
        </p:spPr>
        <p:txBody>
          <a:bodyPr>
            <a:normAutofit/>
          </a:bodyPr>
          <a:lstStyle/>
          <a:p>
            <a:r>
              <a:rPr lang="es-CR" sz="7200" dirty="0" smtClean="0"/>
              <a:t>Universidad de Costa Rica</a:t>
            </a:r>
            <a:r>
              <a:rPr lang="es-CR" sz="7200" dirty="0" smtClean="0"/>
              <a:t>.</a:t>
            </a:r>
            <a:br>
              <a:rPr lang="es-CR" sz="7200" dirty="0" smtClean="0"/>
            </a:br>
            <a:r>
              <a:rPr lang="es-CR" sz="4400" dirty="0" smtClean="0"/>
              <a:t>Sede del Atlántico, Guápiles.</a:t>
            </a:r>
            <a:endParaRPr lang="es-E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286476"/>
            <a:ext cx="10058400" cy="1792351"/>
          </a:xfrm>
        </p:spPr>
        <p:txBody>
          <a:bodyPr>
            <a:noAutofit/>
          </a:bodyPr>
          <a:lstStyle/>
          <a:p>
            <a:r>
              <a:rPr lang="es-CR" sz="1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Proyecto Análisis y Diseño</a:t>
            </a:r>
            <a:r>
              <a:rPr lang="es-CR" sz="1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CR" sz="1400" cap="non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R" sz="1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FREDOUG</a:t>
            </a:r>
            <a:endParaRPr lang="es-CR" sz="1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Estudiantes:</a:t>
            </a:r>
          </a:p>
          <a:p>
            <a:r>
              <a:rPr lang="es-CR" sz="1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	Luis Diego </a:t>
            </a:r>
            <a:r>
              <a:rPr lang="es-CR" sz="1400" cap="none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CR" sz="1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iménez.</a:t>
            </a:r>
          </a:p>
          <a:p>
            <a:r>
              <a:rPr lang="es-CR" sz="1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R" sz="1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Reidy</a:t>
            </a:r>
            <a:r>
              <a:rPr lang="es-CR" sz="1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Valencia Rubí.</a:t>
            </a:r>
          </a:p>
          <a:p>
            <a:r>
              <a:rPr lang="es-CR" sz="1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	Ianedsy Suárez Castillo.</a:t>
            </a:r>
            <a:endParaRPr lang="es-ES" sz="1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0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Estimación de Costos por Casos de Uso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0" y="1844936"/>
            <a:ext cx="3787160" cy="402272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21" y="1844936"/>
            <a:ext cx="3962953" cy="26006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62" y="1844936"/>
            <a:ext cx="398200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Cronograma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5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Prototipo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2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Preguntas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10" y="2127428"/>
            <a:ext cx="5462470" cy="4208977"/>
          </a:xfrm>
        </p:spPr>
      </p:pic>
    </p:spTree>
    <p:extLst>
      <p:ext uri="{BB962C8B-B14F-4D97-AF65-F5344CB8AC3E}">
        <p14:creationId xmlns:p14="http://schemas.microsoft.com/office/powerpoint/2010/main" val="374984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&lt;?</a:t>
            </a:r>
            <a:r>
              <a:rPr lang="es-CR" dirty="0" err="1" smtClean="0"/>
              <a:t>php</a:t>
            </a:r>
            <a:r>
              <a:rPr lang="es-CR" dirty="0" smtClean="0"/>
              <a:t> echo ‘Gracias’; ?&gt;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CR" dirty="0"/>
              <a:t>Flujos Típicos</a:t>
            </a:r>
          </a:p>
          <a:p>
            <a:pPr lvl="1"/>
            <a:r>
              <a:rPr lang="es-CR" dirty="0"/>
              <a:t>Químicos Distribuidos</a:t>
            </a:r>
          </a:p>
          <a:p>
            <a:pPr lvl="1"/>
            <a:r>
              <a:rPr lang="es-CR" dirty="0" smtClean="0"/>
              <a:t>Boleta Aplicación</a:t>
            </a:r>
          </a:p>
          <a:p>
            <a:pPr lvl="1"/>
            <a:endParaRPr lang="es-CR" dirty="0" smtClean="0"/>
          </a:p>
          <a:p>
            <a:r>
              <a:rPr lang="es-CR" dirty="0" smtClean="0"/>
              <a:t>Diagrama de Secuencia</a:t>
            </a:r>
            <a:endParaRPr lang="es-CR" dirty="0"/>
          </a:p>
          <a:p>
            <a:pPr lvl="1"/>
            <a:r>
              <a:rPr lang="es-CR" dirty="0"/>
              <a:t>Químicos Distribuidos</a:t>
            </a:r>
          </a:p>
          <a:p>
            <a:pPr lvl="1"/>
            <a:r>
              <a:rPr lang="es-CR" dirty="0"/>
              <a:t>Boleta </a:t>
            </a:r>
            <a:r>
              <a:rPr lang="es-CR" dirty="0" smtClean="0"/>
              <a:t>Aplicación</a:t>
            </a:r>
          </a:p>
          <a:p>
            <a:pPr lvl="1"/>
            <a:endParaRPr lang="es-CR" dirty="0" smtClean="0"/>
          </a:p>
          <a:p>
            <a:r>
              <a:rPr lang="es-CR" dirty="0" smtClean="0"/>
              <a:t>Diagrama de Actividades</a:t>
            </a:r>
            <a:endParaRPr lang="es-CR" dirty="0"/>
          </a:p>
          <a:p>
            <a:pPr lvl="1"/>
            <a:r>
              <a:rPr lang="es-CR" dirty="0"/>
              <a:t>Químicos Distribuidos</a:t>
            </a:r>
          </a:p>
          <a:p>
            <a:pPr lvl="1"/>
            <a:r>
              <a:rPr lang="es-CR" dirty="0"/>
              <a:t>Boleta </a:t>
            </a:r>
            <a:r>
              <a:rPr lang="es-CR" dirty="0" smtClean="0"/>
              <a:t>Aplicación</a:t>
            </a:r>
          </a:p>
          <a:p>
            <a:r>
              <a:rPr lang="es-CR" dirty="0" smtClean="0"/>
              <a:t>Cronograma.</a:t>
            </a:r>
            <a:endParaRPr lang="es-ES" dirty="0"/>
          </a:p>
          <a:p>
            <a:pPr lvl="1"/>
            <a:endParaRPr lang="es-ES" dirty="0" smtClean="0"/>
          </a:p>
          <a:p>
            <a:r>
              <a:rPr lang="es-CR" dirty="0" smtClean="0"/>
              <a:t>Prototipo</a:t>
            </a:r>
            <a:endParaRPr lang="es-CR" dirty="0"/>
          </a:p>
          <a:p>
            <a:pPr lvl="1"/>
            <a:r>
              <a:rPr lang="es-CR" dirty="0"/>
              <a:t>Químicos Distribuidos</a:t>
            </a:r>
          </a:p>
          <a:p>
            <a:pPr lvl="1"/>
            <a:r>
              <a:rPr lang="es-CR" dirty="0"/>
              <a:t>Boleta </a:t>
            </a:r>
            <a:r>
              <a:rPr lang="es-CR" dirty="0" smtClean="0"/>
              <a:t>Aplicación</a:t>
            </a:r>
          </a:p>
          <a:p>
            <a:pPr lvl="1"/>
            <a:endParaRPr lang="es-CR" dirty="0" smtClean="0"/>
          </a:p>
          <a:p>
            <a:r>
              <a:rPr lang="es-CR" dirty="0"/>
              <a:t>Estimación de Costos</a:t>
            </a:r>
          </a:p>
          <a:p>
            <a:pPr lvl="1"/>
            <a:r>
              <a:rPr lang="es-CR" dirty="0"/>
              <a:t>Puntos de Función</a:t>
            </a:r>
          </a:p>
          <a:p>
            <a:pPr lvl="1"/>
            <a:endParaRPr lang="es-CR" dirty="0" smtClean="0"/>
          </a:p>
          <a:p>
            <a:pPr lvl="0">
              <a:buClr>
                <a:srgbClr val="1CADE4"/>
              </a:buClr>
            </a:pPr>
            <a:r>
              <a:rPr lang="es-C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Preguntas.</a:t>
            </a:r>
            <a:endParaRPr lang="es-E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69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Flujo Típico de Químicos Distribuidos (1).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720767"/>
              </p:ext>
            </p:extLst>
          </p:nvPr>
        </p:nvGraphicFramePr>
        <p:xfrm>
          <a:off x="1223493" y="1864025"/>
          <a:ext cx="9932187" cy="4442644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25800"/>
                <a:gridCol w="9206387"/>
              </a:tblGrid>
              <a:tr h="31733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 smtClean="0">
                          <a:effectLst/>
                        </a:rPr>
                        <a:t>Insertar</a:t>
                      </a:r>
                      <a:r>
                        <a:rPr lang="es-CR" sz="1800" b="1" baseline="0" dirty="0" smtClean="0">
                          <a:effectLst/>
                        </a:rPr>
                        <a:t> Químicos Distribuidos.</a:t>
                      </a:r>
                      <a:endParaRPr lang="es-E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173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Acciones de un actor o respuestas del sistema</a:t>
                      </a:r>
                      <a:endParaRPr lang="es-ES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6346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muestra en pantalla los campos para insertar un nuevo registro de distribución de químico.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173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El usuario selecciona</a:t>
                      </a:r>
                      <a:r>
                        <a:rPr lang="es-ES" sz="160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el químico.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173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usuario selecciona la bodega donde está ubicado el químico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173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</a:t>
                      </a:r>
                      <a:r>
                        <a:rPr lang="es-MX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</a:t>
                      </a:r>
                      <a:r>
                        <a:rPr lang="es-MX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ingresa la cantidad de químico que se va a enviar.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173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usuario selecciona </a:t>
                      </a:r>
                      <a:r>
                        <a:rPr lang="es-MX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</a:t>
                      </a:r>
                      <a:r>
                        <a:rPr lang="es-MX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empresa destino.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173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usuario </a:t>
                      </a:r>
                      <a:r>
                        <a:rPr lang="es-MX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selecciona</a:t>
                      </a:r>
                      <a:r>
                        <a:rPr lang="es-MX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tipo de destino.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173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El usuario selecciona la ubicación destino.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173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usuario selecciona la opción guardar.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173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guarda el nuevo registro de distribución del químico.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6346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muestra un mensaje indicando que se insertó correctamente el nuevo registro.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Flujo Típico de Químicos Distribuidos (2).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345171"/>
              </p:ext>
            </p:extLst>
          </p:nvPr>
        </p:nvGraphicFramePr>
        <p:xfrm>
          <a:off x="1262130" y="1867440"/>
          <a:ext cx="9893550" cy="428866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22977"/>
                <a:gridCol w="9170573"/>
              </a:tblGrid>
              <a:tr h="476518"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Modificar Químicos Distribuidos</a:t>
                      </a:r>
                      <a:endParaRPr lang="es-E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4765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s-ES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Acciones de un actor o respuestas del sistema</a:t>
                      </a:r>
                      <a:endParaRPr lang="es-ES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4765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 ingresa a modificar registro químico distribuido.</a:t>
                      </a:r>
                      <a:endParaRPr lang="es-ES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4765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sistema carga la información del registro seleccionado</a:t>
                      </a:r>
                      <a:endParaRPr lang="es-ES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4765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usuario modifica los datos que desee</a:t>
                      </a:r>
                      <a:endParaRPr lang="es-ES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4765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usuario presiona el botón de modificar</a:t>
                      </a:r>
                      <a:endParaRPr lang="es-ES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4765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sistema verifica los campos</a:t>
                      </a:r>
                      <a:endParaRPr lang="es-ES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4765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sistema actualiza el registro en la base de datos</a:t>
                      </a:r>
                      <a:endParaRPr lang="es-ES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4765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sistema deberá mostrar un mensaje si se modificó correctamente la finca.</a:t>
                      </a:r>
                      <a:endParaRPr lang="es-ES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6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Flujo Típico de Boleta Aplicación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452274"/>
              </p:ext>
            </p:extLst>
          </p:nvPr>
        </p:nvGraphicFramePr>
        <p:xfrm>
          <a:off x="1197735" y="1931831"/>
          <a:ext cx="9957945" cy="409548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02403"/>
                <a:gridCol w="9255542"/>
              </a:tblGrid>
              <a:tr h="455057"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Insertar Boleta de Aplicación</a:t>
                      </a:r>
                      <a:endParaRPr lang="es-E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4550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Acciones de un actor o respuestas del sistema</a:t>
                      </a:r>
                      <a:endParaRPr lang="es-ES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4550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sistema muestra en pantalla los campos para ingresar una nueva boleta.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4550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usuario ingresa los datos necesarios.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4550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usuario selecciona insertar detalle de boleta.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4550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usuario ingresa los datos del detalle.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4550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usuario selecciona la opción de guardar.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4550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sistema guarda la nueva boleta.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4550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es-E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 sistema muestra un mensaje indicando que se insertó correctamente la boleta.</a:t>
                      </a:r>
                      <a:endParaRPr lang="es-ES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57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Secuencia de Químicos Distribuidos.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12370751" cy="4830865"/>
          </a:xfrm>
        </p:spPr>
      </p:pic>
    </p:spTree>
    <p:extLst>
      <p:ext uri="{BB962C8B-B14F-4D97-AF65-F5344CB8AC3E}">
        <p14:creationId xmlns:p14="http://schemas.microsoft.com/office/powerpoint/2010/main" val="25395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Secuencia de Boleta Aplicación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4" y="1840482"/>
            <a:ext cx="12294637" cy="4740621"/>
          </a:xfrm>
        </p:spPr>
      </p:pic>
    </p:spTree>
    <p:extLst>
      <p:ext uri="{BB962C8B-B14F-4D97-AF65-F5344CB8AC3E}">
        <p14:creationId xmlns:p14="http://schemas.microsoft.com/office/powerpoint/2010/main" val="36283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428" y="1287887"/>
            <a:ext cx="5020186" cy="2230371"/>
          </a:xfrm>
        </p:spPr>
        <p:txBody>
          <a:bodyPr>
            <a:normAutofit fontScale="90000"/>
          </a:bodyPr>
          <a:lstStyle/>
          <a:p>
            <a:pPr algn="ctr"/>
            <a:r>
              <a:rPr lang="es-CR" dirty="0" smtClean="0"/>
              <a:t>Diagrama de </a:t>
            </a:r>
            <a:br>
              <a:rPr lang="es-CR" dirty="0" smtClean="0"/>
            </a:br>
            <a:r>
              <a:rPr lang="es-CR" dirty="0" smtClean="0"/>
              <a:t>Actividades de</a:t>
            </a:r>
            <a:br>
              <a:rPr lang="es-CR" dirty="0" smtClean="0"/>
            </a:br>
            <a:r>
              <a:rPr lang="es-CR" dirty="0" smtClean="0"/>
              <a:t>Químicos Distribuidos.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903" y="403412"/>
            <a:ext cx="5172059" cy="5728447"/>
          </a:xfrm>
        </p:spPr>
      </p:pic>
    </p:spTree>
    <p:extLst>
      <p:ext uri="{BB962C8B-B14F-4D97-AF65-F5344CB8AC3E}">
        <p14:creationId xmlns:p14="http://schemas.microsoft.com/office/powerpoint/2010/main" val="333219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7584" y="1853806"/>
            <a:ext cx="4286089" cy="3280845"/>
          </a:xfrm>
        </p:spPr>
        <p:txBody>
          <a:bodyPr anchor="t">
            <a:normAutofit/>
          </a:bodyPr>
          <a:lstStyle/>
          <a:p>
            <a:pPr algn="ctr"/>
            <a:r>
              <a:rPr lang="es-CR" dirty="0" smtClean="0"/>
              <a:t>Diagrama de Actividades de Boleta Aplicación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" r="3789" b="3410"/>
          <a:stretch/>
        </p:blipFill>
        <p:spPr>
          <a:xfrm>
            <a:off x="6838683" y="103031"/>
            <a:ext cx="4765182" cy="6220033"/>
          </a:xfrm>
        </p:spPr>
      </p:pic>
    </p:spTree>
    <p:extLst>
      <p:ext uri="{BB962C8B-B14F-4D97-AF65-F5344CB8AC3E}">
        <p14:creationId xmlns:p14="http://schemas.microsoft.com/office/powerpoint/2010/main" val="249706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389</Words>
  <Application>Microsoft Office PowerPoint</Application>
  <PresentationFormat>Panorámica</PresentationFormat>
  <Paragraphs>98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Retrospección</vt:lpstr>
      <vt:lpstr>Universidad de Costa Rica. Sede del Atlántico, Guápiles.</vt:lpstr>
      <vt:lpstr>Agenda</vt:lpstr>
      <vt:lpstr>Flujo Típico de Químicos Distribuidos (1).</vt:lpstr>
      <vt:lpstr>Flujo Típico de Químicos Distribuidos (2).</vt:lpstr>
      <vt:lpstr>Flujo Típico de Boleta Aplicación</vt:lpstr>
      <vt:lpstr>Diagrama de Secuencia de Químicos Distribuidos.</vt:lpstr>
      <vt:lpstr>Diagrama de Secuencia de Boleta Aplicación</vt:lpstr>
      <vt:lpstr>Diagrama de  Actividades de Químicos Distribuidos.</vt:lpstr>
      <vt:lpstr>Diagrama de Actividades de Boleta Aplicación</vt:lpstr>
      <vt:lpstr>Estimación de Costos por Casos de Uso</vt:lpstr>
      <vt:lpstr>Cronograma</vt:lpstr>
      <vt:lpstr>Prototipo</vt:lpstr>
      <vt:lpstr>Preguntas</vt:lpstr>
      <vt:lpstr>&lt;?php echo ‘Gracias’; ?&gt;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Costa Rica.</dc:title>
  <dc:creator>Ianedsy Suárez Castillo</dc:creator>
  <cp:lastModifiedBy>Ianedsy Suárez Castillo</cp:lastModifiedBy>
  <cp:revision>11</cp:revision>
  <dcterms:created xsi:type="dcterms:W3CDTF">2015-12-02T16:35:39Z</dcterms:created>
  <dcterms:modified xsi:type="dcterms:W3CDTF">2015-12-02T19:58:24Z</dcterms:modified>
</cp:coreProperties>
</file>