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43" r:id="rId25"/>
    <p:sldId id="752" r:id="rId26"/>
    <p:sldId id="753" r:id="rId27"/>
    <p:sldId id="742"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a:p>
            <a:pPr algn="ctr"/>
            <a:r>
              <a:rPr lang="zh-CN" altLang="en-US" sz="3600">
                <a:solidFill>
                  <a:schemeClr val="bg1"/>
                </a:solidFill>
              </a:rPr>
              <a:t>动态添加的数据属性不是响应式的！</a:t>
            </a:r>
            <a:endParaRPr lang="zh-CN" altLang="en-US" sz="3600">
              <a:solidFill>
                <a:schemeClr val="bg1"/>
              </a:solidFill>
            </a:endParaRPr>
          </a:p>
        </p:txBody>
      </p:sp>
      <p:sp>
        <p:nvSpPr>
          <p:cNvPr id="7" name="文本框 6"/>
          <p:cNvSpPr txBox="1"/>
          <p:nvPr/>
        </p:nvSpPr>
        <p:spPr>
          <a:xfrm>
            <a:off x="4469130" y="4855210"/>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访问方式同数据属性</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依赖其它数据</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2892</Words>
  <Application>WPS 演示</Application>
  <PresentationFormat>宽屏</PresentationFormat>
  <Paragraphs>249</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vt:lpstr>
      <vt:lpstr>数据属性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921</cp:revision>
  <dcterms:created xsi:type="dcterms:W3CDTF">2017-08-03T09:01:00Z</dcterms:created>
  <dcterms:modified xsi:type="dcterms:W3CDTF">2018-03-11T14:15:56Z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