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zh-CN" sz="3600">
                <a:solidFill>
                  <a:schemeClr val="bg1"/>
                </a:solidFill>
              </a:rPr>
              <a:t>自定义属性的</a:t>
            </a:r>
            <a:r>
              <a:rPr lang="en-US" altLang="zh-CN" sz="3600">
                <a:solidFill>
                  <a:schemeClr val="bg1"/>
                </a:solidFill>
              </a:rPr>
              <a:t>Getter</a:t>
            </a:r>
            <a:r>
              <a:rPr lang="zh-CN" altLang="zh-CN" sz="3600">
                <a:solidFill>
                  <a:schemeClr val="bg1"/>
                </a:solidFill>
              </a:rPr>
              <a:t>和</a:t>
            </a:r>
            <a:r>
              <a:rPr lang="en-US" altLang="zh-CN" sz="3600">
                <a:solidFill>
                  <a:schemeClr val="bg1"/>
                </a:solidFill>
              </a:rPr>
              <a:t>Setter</a:t>
            </a:r>
            <a:endParaRPr lang="en-US" altLang="zh-CN" sz="3600">
              <a:solidFill>
                <a:schemeClr val="bg1"/>
              </a:solidFill>
            </a:endParaRPr>
          </a:p>
          <a:p>
            <a:pPr algn="ctr"/>
            <a:endParaRPr lang="en-US" altLang="zh-CN" sz="3600">
              <a:solidFill>
                <a:schemeClr val="bg1"/>
              </a:solidFill>
            </a:endParaRPr>
          </a:p>
          <a:p>
            <a:pPr algn="ctr"/>
            <a:r>
              <a:rPr lang="zh-CN" altLang="zh-CN" sz="3600">
                <a:solidFill>
                  <a:schemeClr val="bg1"/>
                </a:solidFill>
              </a:rPr>
              <a:t>拥有同数据属性一样的外部访问方式</a:t>
            </a:r>
            <a:endParaRPr lang="zh-CN"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a:p>
            <a:pPr algn="ctr"/>
            <a:r>
              <a:rPr lang="zh-CN" altLang="en-US" sz="3600">
                <a:solidFill>
                  <a:schemeClr val="bg1"/>
                </a:solidFill>
                <a:sym typeface="+mn-ea"/>
              </a:rPr>
              <a:t>依赖项</a:t>
            </a:r>
            <a:r>
              <a:rPr lang="zh-CN" altLang="en-US" sz="3600">
                <a:solidFill>
                  <a:schemeClr val="bg1"/>
                </a:solidFill>
                <a:sym typeface="+mn-ea"/>
              </a:rPr>
              <a:t>一般是指数据属性</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a:t>
            </a:r>
            <a:r>
              <a:rPr lang="zh-CN" altLang="en-US" sz="3600">
                <a:solidFill>
                  <a:schemeClr val="bg1"/>
                </a:solidFill>
              </a:rPr>
              <a:t>像数据属性那样的</a:t>
            </a:r>
            <a:r>
              <a:rPr lang="zh-CN" altLang="en-US" sz="3600">
                <a:solidFill>
                  <a:schemeClr val="bg1"/>
                </a:solidFill>
                <a:sym typeface="+mn-ea"/>
              </a:rPr>
              <a:t>简洁访问</a:t>
            </a:r>
            <a:r>
              <a:rPr lang="zh-CN" altLang="en-US" sz="3600">
                <a:solidFill>
                  <a:schemeClr val="bg1"/>
                </a:solidFill>
              </a:rPr>
              <a:t>方式</a:t>
            </a:r>
            <a:endParaRPr lang="zh-CN" altLang="en-US" sz="3600">
              <a:solidFill>
                <a:schemeClr val="bg1"/>
              </a:solidFill>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rPr>
              <a:t>有一定的计算逻辑</a:t>
            </a:r>
            <a:endParaRPr lang="zh-CN" altLang="en-US" sz="3600">
              <a:solidFill>
                <a:schemeClr val="bg1"/>
              </a:solidFill>
            </a:endParaRPr>
          </a:p>
          <a:p>
            <a:pPr algn="l"/>
            <a:r>
              <a:rPr lang="en-US" altLang="zh-CN" sz="3600">
                <a:solidFill>
                  <a:schemeClr val="bg1"/>
                </a:solidFill>
              </a:rPr>
              <a:t>3</a:t>
            </a:r>
            <a:r>
              <a:rPr lang="zh-CN" altLang="en-US" sz="3600">
                <a:solidFill>
                  <a:schemeClr val="bg1"/>
                </a:solidFill>
              </a:rPr>
              <a:t>、</a:t>
            </a:r>
            <a:r>
              <a:rPr lang="zh-CN" altLang="en-US" sz="3600">
                <a:solidFill>
                  <a:schemeClr val="bg1"/>
                </a:solidFill>
              </a:rPr>
              <a:t>满足响应式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3035</Words>
  <Application>WPS 演示</Application>
  <PresentationFormat>宽屏</PresentationFormat>
  <Paragraphs>269</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vt:lpstr>
      <vt:lpstr>计算属性</vt:lpstr>
      <vt:lpstr>计算属性</vt:lpstr>
      <vt:lpstr>计算属性</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943</cp:revision>
  <dcterms:created xsi:type="dcterms:W3CDTF">2017-08-03T09:01:00Z</dcterms:created>
  <dcterms:modified xsi:type="dcterms:W3CDTF">2018-03-13T14:33:18Z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