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5986780" cy="368300"/>
          </a:xfrm>
          <a:prstGeom prst="rect">
            <a:avLst/>
          </a:prstGeom>
          <a:noFill/>
        </p:spPr>
        <p:txBody>
          <a:bodyPr wrap="none" rtlCol="0">
            <a:spAutoFit/>
          </a:bodyPr>
          <a:p>
            <a:pPr algn="l"/>
            <a:r>
              <a:rPr lang="en-US" altLang="zh-CN"/>
              <a:t>2018-03-20-18-5      </a:t>
            </a:r>
            <a:r>
              <a:rPr lang="en-US" altLang="zh-CN">
                <a:sym typeface="+mn-ea"/>
              </a:rPr>
              <a:t>2018-03-20-18-8     2018-03-20-18-9</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、像属性一样去使用（</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、数据需要经过计算逻辑或加工处理</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3079</Words>
  <Application>WPS 演示</Application>
  <PresentationFormat>宽屏</PresentationFormat>
  <Paragraphs>271</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 Computed Properties</vt:lpstr>
      <vt:lpstr>计算属性</vt:lpstr>
      <vt:lpstr>计算属性</vt:lpstr>
      <vt:lpstr>计算属性-应用场景</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960</cp:revision>
  <dcterms:created xsi:type="dcterms:W3CDTF">2017-08-03T09:01:00Z</dcterms:created>
  <dcterms:modified xsi:type="dcterms:W3CDTF">2018-03-20T09:05:23Z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