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0"/>
  </p:notesMasterIdLst>
  <p:sldIdLst>
    <p:sldId id="279" r:id="rId4"/>
    <p:sldId id="293" r:id="rId5"/>
    <p:sldId id="294" r:id="rId6"/>
    <p:sldId id="280" r:id="rId7"/>
    <p:sldId id="281" r:id="rId8"/>
    <p:sldId id="282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8D41"/>
    <a:srgbClr val="2F7CC0"/>
    <a:srgbClr val="FF6600"/>
    <a:srgbClr val="990000"/>
    <a:srgbClr val="323232"/>
    <a:srgbClr val="202020"/>
    <a:srgbClr val="CC33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09156" y="490390"/>
            <a:ext cx="5973688" cy="707916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2215" y="2291080"/>
            <a:ext cx="9807575" cy="344932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+mn-ea"/>
                <a:ea typeface="+mn-ea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48A5C0-CD29-4FFF-80F6-98B61072EACD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1B7D3-6DA6-4D70-880D-9C512B2710C3}" type="slidenum">
              <a:rPr lang="zh-CN" altLang="en-US"/>
            </a:fld>
            <a:endParaRPr lang="zh-CN" altLang="en-US"/>
          </a:p>
        </p:txBody>
      </p:sp>
      <p:pic>
        <p:nvPicPr>
          <p:cNvPr id="10" name="图片 9" descr="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7000" y="130810"/>
            <a:ext cx="768350" cy="768350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895350" y="285115"/>
            <a:ext cx="2105660" cy="46037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bg1"/>
                </a:solidFill>
                <a:sym typeface="时尚中黑简体" pitchFamily="2" charset="-122"/>
              </a:rPr>
              <a:t>Vue </a:t>
            </a:r>
            <a:r>
              <a:rPr lang="zh-CN" altLang="zh-CN" sz="2400" dirty="0">
                <a:solidFill>
                  <a:schemeClr val="bg1"/>
                </a:solidFill>
                <a:sym typeface="时尚中黑简体" pitchFamily="2" charset="-122"/>
              </a:rPr>
              <a:t>技术分享</a:t>
            </a:r>
            <a:endParaRPr lang="zh-CN" altLang="zh-CN" sz="2400" dirty="0">
              <a:solidFill>
                <a:schemeClr val="bg1"/>
              </a:solidFill>
              <a:sym typeface="时尚中黑简体" pitchFamily="2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72780" y="1695773"/>
            <a:ext cx="584644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3068960"/>
            <a:ext cx="10972800" cy="305720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608330" indent="0">
              <a:buNone/>
              <a:defRPr>
                <a:solidFill>
                  <a:schemeClr val="bg1"/>
                </a:solidFill>
              </a:defRPr>
            </a:lvl2pPr>
            <a:lvl3pPr marL="1217930" indent="0">
              <a:buNone/>
              <a:defRPr>
                <a:solidFill>
                  <a:schemeClr val="bg1"/>
                </a:solidFill>
              </a:defRPr>
            </a:lvl3pPr>
            <a:lvl4pPr marL="1827530" indent="0">
              <a:buNone/>
              <a:defRPr>
                <a:solidFill>
                  <a:schemeClr val="bg1"/>
                </a:solidFill>
              </a:defRPr>
            </a:lvl4pPr>
            <a:lvl5pPr marL="243713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3DE3C-9DB6-4F8B-B150-3451754F96A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FCAC59-9792-46BA-92BD-DC922D5954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8"/>
          <p:cNvGrpSpPr/>
          <p:nvPr/>
        </p:nvGrpSpPr>
        <p:grpSpPr bwMode="auto">
          <a:xfrm flipH="1">
            <a:off x="5519738" y="0"/>
            <a:ext cx="6716712" cy="6858000"/>
            <a:chOff x="0" y="0"/>
            <a:chExt cx="5037993" cy="5143500"/>
          </a:xfrm>
        </p:grpSpPr>
        <p:sp>
          <p:nvSpPr>
            <p:cNvPr id="5" name="矩形 4"/>
            <p:cNvSpPr/>
            <p:nvPr/>
          </p:nvSpPr>
          <p:spPr>
            <a:xfrm>
              <a:off x="0" y="0"/>
              <a:ext cx="4572417" cy="5143500"/>
            </a:xfrm>
            <a:prstGeom prst="rect">
              <a:avLst/>
            </a:prstGeom>
            <a:solidFill>
              <a:srgbClr val="EC74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</p:txBody>
        </p:sp>
        <p:sp>
          <p:nvSpPr>
            <p:cNvPr id="6" name="等腰三角形 5"/>
            <p:cNvSpPr/>
            <p:nvPr/>
          </p:nvSpPr>
          <p:spPr>
            <a:xfrm rot="5400000">
              <a:off x="3994365" y="2067475"/>
              <a:ext cx="1078706" cy="1008551"/>
            </a:xfrm>
            <a:prstGeom prst="triangle">
              <a:avLst/>
            </a:prstGeom>
            <a:solidFill>
              <a:srgbClr val="EC74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时尚中黑简体" pitchFamily="2" charset="-122"/>
                <a:ea typeface="时尚中黑简体" pitchFamily="2" charset="-122"/>
                <a:sym typeface="时尚中黑简体" pitchFamily="2" charset="-122"/>
              </a:endParaRPr>
            </a:p>
          </p:txBody>
        </p:sp>
      </p:grpSp>
      <p:sp>
        <p:nvSpPr>
          <p:cNvPr id="7" name="Freeform 5658"/>
          <p:cNvSpPr>
            <a:spLocks noEditPoints="1"/>
          </p:cNvSpPr>
          <p:nvPr/>
        </p:nvSpPr>
        <p:spPr bwMode="auto">
          <a:xfrm>
            <a:off x="239713" y="220663"/>
            <a:ext cx="395287" cy="425450"/>
          </a:xfrm>
          <a:custGeom>
            <a:avLst/>
            <a:gdLst>
              <a:gd name="T0" fmla="*/ 2147483646 w 70"/>
              <a:gd name="T1" fmla="*/ 2147483646 h 75"/>
              <a:gd name="T2" fmla="*/ 2147483646 w 70"/>
              <a:gd name="T3" fmla="*/ 2147483646 h 75"/>
              <a:gd name="T4" fmla="*/ 2147483646 w 70"/>
              <a:gd name="T5" fmla="*/ 2147483646 h 75"/>
              <a:gd name="T6" fmla="*/ 2147483646 w 70"/>
              <a:gd name="T7" fmla="*/ 2147483646 h 75"/>
              <a:gd name="T8" fmla="*/ 2147483646 w 70"/>
              <a:gd name="T9" fmla="*/ 2147483646 h 75"/>
              <a:gd name="T10" fmla="*/ 2147483646 w 70"/>
              <a:gd name="T11" fmla="*/ 2147483646 h 75"/>
              <a:gd name="T12" fmla="*/ 2147483646 w 70"/>
              <a:gd name="T13" fmla="*/ 2147483646 h 75"/>
              <a:gd name="T14" fmla="*/ 2147483646 w 70"/>
              <a:gd name="T15" fmla="*/ 2147483646 h 75"/>
              <a:gd name="T16" fmla="*/ 2147483646 w 70"/>
              <a:gd name="T17" fmla="*/ 2147483646 h 75"/>
              <a:gd name="T18" fmla="*/ 2147483646 w 70"/>
              <a:gd name="T19" fmla="*/ 2147483646 h 75"/>
              <a:gd name="T20" fmla="*/ 2147483646 w 70"/>
              <a:gd name="T21" fmla="*/ 2147483646 h 75"/>
              <a:gd name="T22" fmla="*/ 2147483646 w 70"/>
              <a:gd name="T23" fmla="*/ 2147483646 h 75"/>
              <a:gd name="T24" fmla="*/ 2147483646 w 70"/>
              <a:gd name="T25" fmla="*/ 2147483646 h 75"/>
              <a:gd name="T26" fmla="*/ 2147483646 w 70"/>
              <a:gd name="T27" fmla="*/ 2147483646 h 75"/>
              <a:gd name="T28" fmla="*/ 2147483646 w 70"/>
              <a:gd name="T29" fmla="*/ 2147483646 h 75"/>
              <a:gd name="T30" fmla="*/ 2147483646 w 70"/>
              <a:gd name="T31" fmla="*/ 2147483646 h 75"/>
              <a:gd name="T32" fmla="*/ 2147483646 w 70"/>
              <a:gd name="T33" fmla="*/ 2147483646 h 75"/>
              <a:gd name="T34" fmla="*/ 2147483646 w 70"/>
              <a:gd name="T35" fmla="*/ 2147483646 h 75"/>
              <a:gd name="T36" fmla="*/ 2147483646 w 70"/>
              <a:gd name="T37" fmla="*/ 2147483646 h 75"/>
              <a:gd name="T38" fmla="*/ 2147483646 w 70"/>
              <a:gd name="T39" fmla="*/ 2147483646 h 75"/>
              <a:gd name="T40" fmla="*/ 2147483646 w 70"/>
              <a:gd name="T41" fmla="*/ 2147483646 h 75"/>
              <a:gd name="T42" fmla="*/ 2147483646 w 70"/>
              <a:gd name="T43" fmla="*/ 2147483646 h 75"/>
              <a:gd name="T44" fmla="*/ 2147483646 w 70"/>
              <a:gd name="T45" fmla="*/ 2147483646 h 75"/>
              <a:gd name="T46" fmla="*/ 2147483646 w 70"/>
              <a:gd name="T47" fmla="*/ 2147483646 h 75"/>
              <a:gd name="T48" fmla="*/ 2147483646 w 70"/>
              <a:gd name="T49" fmla="*/ 2147483646 h 75"/>
              <a:gd name="T50" fmla="*/ 2147483646 w 70"/>
              <a:gd name="T51" fmla="*/ 0 h 75"/>
              <a:gd name="T52" fmla="*/ 2147483646 w 70"/>
              <a:gd name="T53" fmla="*/ 2147483646 h 75"/>
              <a:gd name="T54" fmla="*/ 2147483646 w 70"/>
              <a:gd name="T55" fmla="*/ 2147483646 h 75"/>
              <a:gd name="T56" fmla="*/ 2147483646 w 70"/>
              <a:gd name="T57" fmla="*/ 2147483646 h 75"/>
              <a:gd name="T58" fmla="*/ 2147483646 w 70"/>
              <a:gd name="T59" fmla="*/ 0 h 75"/>
              <a:gd name="T60" fmla="*/ 2147483646 w 70"/>
              <a:gd name="T61" fmla="*/ 2147483646 h 75"/>
              <a:gd name="T62" fmla="*/ 2147483646 w 70"/>
              <a:gd name="T63" fmla="*/ 2147483646 h 75"/>
              <a:gd name="T64" fmla="*/ 2147483646 w 70"/>
              <a:gd name="T65" fmla="*/ 2147483646 h 75"/>
              <a:gd name="T66" fmla="*/ 2147483646 w 70"/>
              <a:gd name="T67" fmla="*/ 2147483646 h 75"/>
              <a:gd name="T68" fmla="*/ 2147483646 w 70"/>
              <a:gd name="T69" fmla="*/ 2147483646 h 75"/>
              <a:gd name="T70" fmla="*/ 2147483646 w 70"/>
              <a:gd name="T71" fmla="*/ 2147483646 h 75"/>
              <a:gd name="T72" fmla="*/ 2147483646 w 70"/>
              <a:gd name="T73" fmla="*/ 2147483646 h 75"/>
              <a:gd name="T74" fmla="*/ 2147483646 w 70"/>
              <a:gd name="T75" fmla="*/ 2147483646 h 75"/>
              <a:gd name="T76" fmla="*/ 2147483646 w 70"/>
              <a:gd name="T77" fmla="*/ 2147483646 h 75"/>
              <a:gd name="T78" fmla="*/ 2147483646 w 70"/>
              <a:gd name="T79" fmla="*/ 2147483646 h 75"/>
              <a:gd name="T80" fmla="*/ 2147483646 w 70"/>
              <a:gd name="T81" fmla="*/ 2147483646 h 75"/>
              <a:gd name="T82" fmla="*/ 2147483646 w 70"/>
              <a:gd name="T83" fmla="*/ 2147483646 h 75"/>
              <a:gd name="T84" fmla="*/ 2147483646 w 70"/>
              <a:gd name="T85" fmla="*/ 2147483646 h 75"/>
              <a:gd name="T86" fmla="*/ 2147483646 w 70"/>
              <a:gd name="T87" fmla="*/ 2147483646 h 75"/>
              <a:gd name="T88" fmla="*/ 2147483646 w 70"/>
              <a:gd name="T89" fmla="*/ 2147483646 h 75"/>
              <a:gd name="T90" fmla="*/ 2147483646 w 70"/>
              <a:gd name="T91" fmla="*/ 2147483646 h 75"/>
              <a:gd name="T92" fmla="*/ 2147483646 w 70"/>
              <a:gd name="T93" fmla="*/ 2147483646 h 75"/>
              <a:gd name="T94" fmla="*/ 2147483646 w 70"/>
              <a:gd name="T95" fmla="*/ 2147483646 h 75"/>
              <a:gd name="T96" fmla="*/ 2147483646 w 70"/>
              <a:gd name="T97" fmla="*/ 2147483646 h 75"/>
              <a:gd name="T98" fmla="*/ 2147483646 w 70"/>
              <a:gd name="T99" fmla="*/ 2147483646 h 75"/>
              <a:gd name="T100" fmla="*/ 2147483646 w 70"/>
              <a:gd name="T101" fmla="*/ 2147483646 h 75"/>
              <a:gd name="T102" fmla="*/ 0 w 70"/>
              <a:gd name="T103" fmla="*/ 2147483646 h 75"/>
              <a:gd name="T104" fmla="*/ 0 w 70"/>
              <a:gd name="T105" fmla="*/ 2147483646 h 75"/>
              <a:gd name="T106" fmla="*/ 2147483646 w 70"/>
              <a:gd name="T107" fmla="*/ 2147483646 h 75"/>
              <a:gd name="T108" fmla="*/ 2147483646 w 70"/>
              <a:gd name="T109" fmla="*/ 2147483646 h 75"/>
              <a:gd name="T110" fmla="*/ 2147483646 w 70"/>
              <a:gd name="T111" fmla="*/ 2147483646 h 75"/>
              <a:gd name="T112" fmla="*/ 2147483646 w 70"/>
              <a:gd name="T113" fmla="*/ 2147483646 h 75"/>
              <a:gd name="T114" fmla="*/ 2147483646 w 70"/>
              <a:gd name="T115" fmla="*/ 2147483646 h 75"/>
              <a:gd name="T116" fmla="*/ 2147483646 w 70"/>
              <a:gd name="T117" fmla="*/ 2147483646 h 7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70" h="75">
                <a:moveTo>
                  <a:pt x="12" y="3"/>
                </a:moveTo>
                <a:cubicBezTo>
                  <a:pt x="17" y="3"/>
                  <a:pt x="21" y="6"/>
                  <a:pt x="21" y="11"/>
                </a:cubicBezTo>
                <a:cubicBezTo>
                  <a:pt x="21" y="15"/>
                  <a:pt x="17" y="19"/>
                  <a:pt x="12" y="19"/>
                </a:cubicBezTo>
                <a:cubicBezTo>
                  <a:pt x="8" y="19"/>
                  <a:pt x="4" y="15"/>
                  <a:pt x="4" y="11"/>
                </a:cubicBezTo>
                <a:cubicBezTo>
                  <a:pt x="4" y="6"/>
                  <a:pt x="8" y="3"/>
                  <a:pt x="12" y="3"/>
                </a:cubicBezTo>
                <a:close/>
                <a:moveTo>
                  <a:pt x="57" y="3"/>
                </a:moveTo>
                <a:cubicBezTo>
                  <a:pt x="52" y="3"/>
                  <a:pt x="49" y="6"/>
                  <a:pt x="49" y="11"/>
                </a:cubicBezTo>
                <a:cubicBezTo>
                  <a:pt x="49" y="15"/>
                  <a:pt x="52" y="19"/>
                  <a:pt x="57" y="19"/>
                </a:cubicBezTo>
                <a:cubicBezTo>
                  <a:pt x="61" y="19"/>
                  <a:pt x="65" y="15"/>
                  <a:pt x="65" y="11"/>
                </a:cubicBezTo>
                <a:cubicBezTo>
                  <a:pt x="65" y="6"/>
                  <a:pt x="61" y="3"/>
                  <a:pt x="57" y="3"/>
                </a:cubicBezTo>
                <a:close/>
                <a:moveTo>
                  <a:pt x="49" y="50"/>
                </a:moveTo>
                <a:cubicBezTo>
                  <a:pt x="49" y="72"/>
                  <a:pt x="49" y="72"/>
                  <a:pt x="49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57" y="56"/>
                  <a:pt x="57" y="56"/>
                  <a:pt x="57" y="56"/>
                </a:cubicBezTo>
                <a:cubicBezTo>
                  <a:pt x="59" y="72"/>
                  <a:pt x="59" y="72"/>
                  <a:pt x="59" y="72"/>
                </a:cubicBezTo>
                <a:cubicBezTo>
                  <a:pt x="65" y="72"/>
                  <a:pt x="65" y="72"/>
                  <a:pt x="65" y="72"/>
                </a:cubicBezTo>
                <a:cubicBezTo>
                  <a:pt x="65" y="48"/>
                  <a:pt x="65" y="48"/>
                  <a:pt x="65" y="48"/>
                </a:cubicBezTo>
                <a:cubicBezTo>
                  <a:pt x="68" y="46"/>
                  <a:pt x="70" y="44"/>
                  <a:pt x="70" y="41"/>
                </a:cubicBezTo>
                <a:cubicBezTo>
                  <a:pt x="70" y="28"/>
                  <a:pt x="70" y="28"/>
                  <a:pt x="70" y="28"/>
                </a:cubicBezTo>
                <a:cubicBezTo>
                  <a:pt x="70" y="24"/>
                  <a:pt x="66" y="21"/>
                  <a:pt x="62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1"/>
                  <a:pt x="51" y="21"/>
                  <a:pt x="50" y="21"/>
                </a:cubicBezTo>
                <a:cubicBezTo>
                  <a:pt x="52" y="23"/>
                  <a:pt x="52" y="25"/>
                  <a:pt x="52" y="28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4"/>
                  <a:pt x="51" y="48"/>
                  <a:pt x="49" y="50"/>
                </a:cubicBezTo>
                <a:close/>
                <a:moveTo>
                  <a:pt x="35" y="0"/>
                </a:moveTo>
                <a:cubicBezTo>
                  <a:pt x="40" y="0"/>
                  <a:pt x="44" y="4"/>
                  <a:pt x="44" y="9"/>
                </a:cubicBezTo>
                <a:cubicBezTo>
                  <a:pt x="44" y="13"/>
                  <a:pt x="40" y="17"/>
                  <a:pt x="35" y="17"/>
                </a:cubicBezTo>
                <a:cubicBezTo>
                  <a:pt x="30" y="17"/>
                  <a:pt x="26" y="13"/>
                  <a:pt x="26" y="9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44" y="49"/>
                </a:moveTo>
                <a:cubicBezTo>
                  <a:pt x="44" y="75"/>
                  <a:pt x="44" y="75"/>
                  <a:pt x="44" y="75"/>
                </a:cubicBezTo>
                <a:cubicBezTo>
                  <a:pt x="37" y="75"/>
                  <a:pt x="37" y="75"/>
                  <a:pt x="37" y="75"/>
                </a:cubicBezTo>
                <a:cubicBezTo>
                  <a:pt x="35" y="58"/>
                  <a:pt x="35" y="58"/>
                  <a:pt x="35" y="58"/>
                </a:cubicBezTo>
                <a:cubicBezTo>
                  <a:pt x="32" y="75"/>
                  <a:pt x="32" y="75"/>
                  <a:pt x="32" y="75"/>
                </a:cubicBezTo>
                <a:cubicBezTo>
                  <a:pt x="25" y="75"/>
                  <a:pt x="25" y="75"/>
                  <a:pt x="25" y="75"/>
                </a:cubicBezTo>
                <a:cubicBezTo>
                  <a:pt x="25" y="49"/>
                  <a:pt x="25" y="49"/>
                  <a:pt x="25" y="49"/>
                </a:cubicBezTo>
                <a:cubicBezTo>
                  <a:pt x="23" y="47"/>
                  <a:pt x="21" y="44"/>
                  <a:pt x="21" y="41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3"/>
                  <a:pt x="25" y="19"/>
                  <a:pt x="2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5" y="19"/>
                  <a:pt x="48" y="23"/>
                  <a:pt x="48" y="28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4"/>
                  <a:pt x="46" y="47"/>
                  <a:pt x="44" y="49"/>
                </a:cubicBezTo>
                <a:close/>
                <a:moveTo>
                  <a:pt x="21" y="50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2" y="56"/>
                  <a:pt x="12" y="56"/>
                  <a:pt x="12" y="56"/>
                </a:cubicBezTo>
                <a:cubicBezTo>
                  <a:pt x="10" y="72"/>
                  <a:pt x="10" y="72"/>
                  <a:pt x="10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4" y="48"/>
                  <a:pt x="4" y="48"/>
                  <a:pt x="4" y="48"/>
                </a:cubicBezTo>
                <a:cubicBezTo>
                  <a:pt x="1" y="46"/>
                  <a:pt x="0" y="44"/>
                  <a:pt x="0" y="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4"/>
                  <a:pt x="3" y="21"/>
                  <a:pt x="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8" y="21"/>
                  <a:pt x="18" y="21"/>
                  <a:pt x="19" y="21"/>
                </a:cubicBezTo>
                <a:cubicBezTo>
                  <a:pt x="18" y="23"/>
                  <a:pt x="17" y="25"/>
                  <a:pt x="17" y="28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4"/>
                  <a:pt x="18" y="48"/>
                  <a:pt x="21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902450" y="5772150"/>
            <a:ext cx="2179638" cy="45561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ym typeface="时尚中黑简体" pitchFamily="2" charset="-122"/>
            </a:endParaRPr>
          </a:p>
        </p:txBody>
      </p:sp>
      <p:sp>
        <p:nvSpPr>
          <p:cNvPr id="9" name="Freeform 24"/>
          <p:cNvSpPr>
            <a:spLocks noEditPoints="1"/>
          </p:cNvSpPr>
          <p:nvPr/>
        </p:nvSpPr>
        <p:spPr bwMode="auto">
          <a:xfrm>
            <a:off x="9396413" y="5764213"/>
            <a:ext cx="2197100" cy="471487"/>
          </a:xfrm>
          <a:custGeom>
            <a:avLst/>
            <a:gdLst>
              <a:gd name="T0" fmla="*/ 2147483646 w 1038"/>
              <a:gd name="T1" fmla="*/ 2147483646 h 223"/>
              <a:gd name="T2" fmla="*/ 0 w 1038"/>
              <a:gd name="T3" fmla="*/ 2147483646 h 223"/>
              <a:gd name="T4" fmla="*/ 0 w 1038"/>
              <a:gd name="T5" fmla="*/ 0 h 223"/>
              <a:gd name="T6" fmla="*/ 2147483646 w 1038"/>
              <a:gd name="T7" fmla="*/ 0 h 223"/>
              <a:gd name="T8" fmla="*/ 2147483646 w 1038"/>
              <a:gd name="T9" fmla="*/ 2147483646 h 223"/>
              <a:gd name="T10" fmla="*/ 2147483646 w 1038"/>
              <a:gd name="T11" fmla="*/ 2147483646 h 223"/>
              <a:gd name="T12" fmla="*/ 2147483646 w 1038"/>
              <a:gd name="T13" fmla="*/ 2147483646 h 223"/>
              <a:gd name="T14" fmla="*/ 2147483646 w 1038"/>
              <a:gd name="T15" fmla="*/ 2147483646 h 223"/>
              <a:gd name="T16" fmla="*/ 2147483646 w 1038"/>
              <a:gd name="T17" fmla="*/ 2147483646 h 223"/>
              <a:gd name="T18" fmla="*/ 2147483646 w 1038"/>
              <a:gd name="T19" fmla="*/ 2147483646 h 22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38" h="223">
                <a:moveTo>
                  <a:pt x="1038" y="223"/>
                </a:moveTo>
                <a:lnTo>
                  <a:pt x="0" y="223"/>
                </a:lnTo>
                <a:lnTo>
                  <a:pt x="0" y="0"/>
                </a:lnTo>
                <a:lnTo>
                  <a:pt x="1038" y="0"/>
                </a:lnTo>
                <a:lnTo>
                  <a:pt x="1038" y="223"/>
                </a:lnTo>
                <a:close/>
                <a:moveTo>
                  <a:pt x="8" y="215"/>
                </a:moveTo>
                <a:lnTo>
                  <a:pt x="1031" y="215"/>
                </a:lnTo>
                <a:lnTo>
                  <a:pt x="1031" y="8"/>
                </a:lnTo>
                <a:lnTo>
                  <a:pt x="8" y="8"/>
                </a:lnTo>
                <a:lnTo>
                  <a:pt x="8" y="2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0056" y="148125"/>
            <a:ext cx="5256584" cy="616579"/>
          </a:xfrm>
        </p:spPr>
        <p:txBody>
          <a:bodyPr anchor="t"/>
          <a:lstStyle>
            <a:lvl1pPr algn="r">
              <a:defRPr sz="32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5000" y="3354915"/>
            <a:ext cx="4885268" cy="2865969"/>
          </a:xfrm>
        </p:spPr>
        <p:txBody>
          <a:bodyPr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DEF01-4C82-4D18-A26E-519699E17DCE}" type="datetimeFigureOut">
              <a:rPr lang="zh-CN" altLang="en-US"/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B6FC7-EE7B-496E-89A6-3A1574923DD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00772" y="1623766"/>
            <a:ext cx="5990456" cy="11430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2996952"/>
            <a:ext cx="5384800" cy="3129212"/>
          </a:xfrm>
        </p:spPr>
        <p:txBody>
          <a:bodyPr/>
          <a:lstStyle>
            <a:lvl1pPr marL="0" indent="0">
              <a:buNone/>
              <a:defRPr sz="2400"/>
            </a:lvl1pPr>
            <a:lvl2pPr marL="608330" indent="0">
              <a:buNone/>
              <a:defRPr sz="2000"/>
            </a:lvl2pPr>
            <a:lvl3pPr marL="1217930" indent="0">
              <a:buNone/>
              <a:defRPr sz="1800"/>
            </a:lvl3pPr>
            <a:lvl4pPr marL="1827530" indent="0">
              <a:buNone/>
              <a:defRPr sz="1800"/>
            </a:lvl4pPr>
            <a:lvl5pPr marL="2437130" indent="0">
              <a:buNone/>
              <a:defRPr sz="18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996952"/>
            <a:ext cx="5384800" cy="3129212"/>
          </a:xfrm>
        </p:spPr>
        <p:txBody>
          <a:bodyPr/>
          <a:lstStyle>
            <a:lvl1pPr marL="0" indent="0">
              <a:buNone/>
              <a:defRPr sz="2800"/>
            </a:lvl1pPr>
            <a:lvl2pPr marL="608330" indent="0">
              <a:buNone/>
              <a:defRPr sz="2000"/>
            </a:lvl2pPr>
            <a:lvl3pPr marL="1217930" indent="0">
              <a:buNone/>
              <a:defRPr sz="1800"/>
            </a:lvl3pPr>
            <a:lvl4pPr marL="1827530" indent="0">
              <a:buNone/>
              <a:defRPr sz="1800"/>
            </a:lvl4pPr>
            <a:lvl5pPr marL="2437130" indent="0">
              <a:buNone/>
              <a:defRPr sz="18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5FD78-9091-4748-99E9-F71CE2D3278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AEB01-2F97-4BF1-9F92-53F4A7B39F6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43AC9E-02DC-46C3-88A1-3BC9C9908669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2E005-F056-4E04-B2D7-D6C37A10C26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697288" y="4248150"/>
            <a:ext cx="2181225" cy="455613"/>
          </a:xfrm>
          <a:prstGeom prst="rect">
            <a:avLst/>
          </a:prstGeom>
          <a:solidFill>
            <a:srgbClr val="EF6A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时尚中黑简体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时尚中黑简体" pitchFamily="2" charset="-122"/>
              <a:sym typeface="时尚中黑简体" pitchFamily="2" charset="-122"/>
            </a:endParaRPr>
          </a:p>
        </p:txBody>
      </p:sp>
      <p:sp>
        <p:nvSpPr>
          <p:cNvPr id="9" name="Freeform 24"/>
          <p:cNvSpPr>
            <a:spLocks noEditPoints="1"/>
          </p:cNvSpPr>
          <p:nvPr/>
        </p:nvSpPr>
        <p:spPr bwMode="auto">
          <a:xfrm>
            <a:off x="6191250" y="4240213"/>
            <a:ext cx="2197100" cy="471487"/>
          </a:xfrm>
          <a:custGeom>
            <a:avLst/>
            <a:gdLst>
              <a:gd name="T0" fmla="*/ 2147483646 w 1038"/>
              <a:gd name="T1" fmla="*/ 2147483646 h 223"/>
              <a:gd name="T2" fmla="*/ 0 w 1038"/>
              <a:gd name="T3" fmla="*/ 2147483646 h 223"/>
              <a:gd name="T4" fmla="*/ 0 w 1038"/>
              <a:gd name="T5" fmla="*/ 0 h 223"/>
              <a:gd name="T6" fmla="*/ 2147483646 w 1038"/>
              <a:gd name="T7" fmla="*/ 0 h 223"/>
              <a:gd name="T8" fmla="*/ 2147483646 w 1038"/>
              <a:gd name="T9" fmla="*/ 2147483646 h 223"/>
              <a:gd name="T10" fmla="*/ 2147483646 w 1038"/>
              <a:gd name="T11" fmla="*/ 2147483646 h 223"/>
              <a:gd name="T12" fmla="*/ 2147483646 w 1038"/>
              <a:gd name="T13" fmla="*/ 2147483646 h 223"/>
              <a:gd name="T14" fmla="*/ 2147483646 w 1038"/>
              <a:gd name="T15" fmla="*/ 2147483646 h 223"/>
              <a:gd name="T16" fmla="*/ 2147483646 w 1038"/>
              <a:gd name="T17" fmla="*/ 2147483646 h 223"/>
              <a:gd name="T18" fmla="*/ 2147483646 w 1038"/>
              <a:gd name="T19" fmla="*/ 2147483646 h 22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38" h="223">
                <a:moveTo>
                  <a:pt x="1038" y="223"/>
                </a:moveTo>
                <a:lnTo>
                  <a:pt x="0" y="223"/>
                </a:lnTo>
                <a:lnTo>
                  <a:pt x="0" y="0"/>
                </a:lnTo>
                <a:lnTo>
                  <a:pt x="1038" y="0"/>
                </a:lnTo>
                <a:lnTo>
                  <a:pt x="1038" y="223"/>
                </a:lnTo>
                <a:close/>
                <a:moveTo>
                  <a:pt x="8" y="215"/>
                </a:moveTo>
                <a:lnTo>
                  <a:pt x="1031" y="215"/>
                </a:lnTo>
                <a:lnTo>
                  <a:pt x="1031" y="8"/>
                </a:lnTo>
                <a:lnTo>
                  <a:pt x="8" y="8"/>
                </a:lnTo>
                <a:lnTo>
                  <a:pt x="8" y="2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Freeform 5658"/>
          <p:cNvSpPr>
            <a:spLocks noEditPoints="1"/>
          </p:cNvSpPr>
          <p:nvPr/>
        </p:nvSpPr>
        <p:spPr bwMode="auto">
          <a:xfrm>
            <a:off x="239713" y="220663"/>
            <a:ext cx="395287" cy="425450"/>
          </a:xfrm>
          <a:custGeom>
            <a:avLst/>
            <a:gdLst>
              <a:gd name="T0" fmla="*/ 2147483646 w 70"/>
              <a:gd name="T1" fmla="*/ 2147483646 h 75"/>
              <a:gd name="T2" fmla="*/ 2147483646 w 70"/>
              <a:gd name="T3" fmla="*/ 2147483646 h 75"/>
              <a:gd name="T4" fmla="*/ 2147483646 w 70"/>
              <a:gd name="T5" fmla="*/ 2147483646 h 75"/>
              <a:gd name="T6" fmla="*/ 2147483646 w 70"/>
              <a:gd name="T7" fmla="*/ 2147483646 h 75"/>
              <a:gd name="T8" fmla="*/ 2147483646 w 70"/>
              <a:gd name="T9" fmla="*/ 2147483646 h 75"/>
              <a:gd name="T10" fmla="*/ 2147483646 w 70"/>
              <a:gd name="T11" fmla="*/ 2147483646 h 75"/>
              <a:gd name="T12" fmla="*/ 2147483646 w 70"/>
              <a:gd name="T13" fmla="*/ 2147483646 h 75"/>
              <a:gd name="T14" fmla="*/ 2147483646 w 70"/>
              <a:gd name="T15" fmla="*/ 2147483646 h 75"/>
              <a:gd name="T16" fmla="*/ 2147483646 w 70"/>
              <a:gd name="T17" fmla="*/ 2147483646 h 75"/>
              <a:gd name="T18" fmla="*/ 2147483646 w 70"/>
              <a:gd name="T19" fmla="*/ 2147483646 h 75"/>
              <a:gd name="T20" fmla="*/ 2147483646 w 70"/>
              <a:gd name="T21" fmla="*/ 2147483646 h 75"/>
              <a:gd name="T22" fmla="*/ 2147483646 w 70"/>
              <a:gd name="T23" fmla="*/ 2147483646 h 75"/>
              <a:gd name="T24" fmla="*/ 2147483646 w 70"/>
              <a:gd name="T25" fmla="*/ 2147483646 h 75"/>
              <a:gd name="T26" fmla="*/ 2147483646 w 70"/>
              <a:gd name="T27" fmla="*/ 2147483646 h 75"/>
              <a:gd name="T28" fmla="*/ 2147483646 w 70"/>
              <a:gd name="T29" fmla="*/ 2147483646 h 75"/>
              <a:gd name="T30" fmla="*/ 2147483646 w 70"/>
              <a:gd name="T31" fmla="*/ 2147483646 h 75"/>
              <a:gd name="T32" fmla="*/ 2147483646 w 70"/>
              <a:gd name="T33" fmla="*/ 2147483646 h 75"/>
              <a:gd name="T34" fmla="*/ 2147483646 w 70"/>
              <a:gd name="T35" fmla="*/ 2147483646 h 75"/>
              <a:gd name="T36" fmla="*/ 2147483646 w 70"/>
              <a:gd name="T37" fmla="*/ 2147483646 h 75"/>
              <a:gd name="T38" fmla="*/ 2147483646 w 70"/>
              <a:gd name="T39" fmla="*/ 2147483646 h 75"/>
              <a:gd name="T40" fmla="*/ 2147483646 w 70"/>
              <a:gd name="T41" fmla="*/ 2147483646 h 75"/>
              <a:gd name="T42" fmla="*/ 2147483646 w 70"/>
              <a:gd name="T43" fmla="*/ 2147483646 h 75"/>
              <a:gd name="T44" fmla="*/ 2147483646 w 70"/>
              <a:gd name="T45" fmla="*/ 2147483646 h 75"/>
              <a:gd name="T46" fmla="*/ 2147483646 w 70"/>
              <a:gd name="T47" fmla="*/ 2147483646 h 75"/>
              <a:gd name="T48" fmla="*/ 2147483646 w 70"/>
              <a:gd name="T49" fmla="*/ 2147483646 h 75"/>
              <a:gd name="T50" fmla="*/ 2147483646 w 70"/>
              <a:gd name="T51" fmla="*/ 0 h 75"/>
              <a:gd name="T52" fmla="*/ 2147483646 w 70"/>
              <a:gd name="T53" fmla="*/ 2147483646 h 75"/>
              <a:gd name="T54" fmla="*/ 2147483646 w 70"/>
              <a:gd name="T55" fmla="*/ 2147483646 h 75"/>
              <a:gd name="T56" fmla="*/ 2147483646 w 70"/>
              <a:gd name="T57" fmla="*/ 2147483646 h 75"/>
              <a:gd name="T58" fmla="*/ 2147483646 w 70"/>
              <a:gd name="T59" fmla="*/ 0 h 75"/>
              <a:gd name="T60" fmla="*/ 2147483646 w 70"/>
              <a:gd name="T61" fmla="*/ 2147483646 h 75"/>
              <a:gd name="T62" fmla="*/ 2147483646 w 70"/>
              <a:gd name="T63" fmla="*/ 2147483646 h 75"/>
              <a:gd name="T64" fmla="*/ 2147483646 w 70"/>
              <a:gd name="T65" fmla="*/ 2147483646 h 75"/>
              <a:gd name="T66" fmla="*/ 2147483646 w 70"/>
              <a:gd name="T67" fmla="*/ 2147483646 h 75"/>
              <a:gd name="T68" fmla="*/ 2147483646 w 70"/>
              <a:gd name="T69" fmla="*/ 2147483646 h 75"/>
              <a:gd name="T70" fmla="*/ 2147483646 w 70"/>
              <a:gd name="T71" fmla="*/ 2147483646 h 75"/>
              <a:gd name="T72" fmla="*/ 2147483646 w 70"/>
              <a:gd name="T73" fmla="*/ 2147483646 h 75"/>
              <a:gd name="T74" fmla="*/ 2147483646 w 70"/>
              <a:gd name="T75" fmla="*/ 2147483646 h 75"/>
              <a:gd name="T76" fmla="*/ 2147483646 w 70"/>
              <a:gd name="T77" fmla="*/ 2147483646 h 75"/>
              <a:gd name="T78" fmla="*/ 2147483646 w 70"/>
              <a:gd name="T79" fmla="*/ 2147483646 h 75"/>
              <a:gd name="T80" fmla="*/ 2147483646 w 70"/>
              <a:gd name="T81" fmla="*/ 2147483646 h 75"/>
              <a:gd name="T82" fmla="*/ 2147483646 w 70"/>
              <a:gd name="T83" fmla="*/ 2147483646 h 75"/>
              <a:gd name="T84" fmla="*/ 2147483646 w 70"/>
              <a:gd name="T85" fmla="*/ 2147483646 h 75"/>
              <a:gd name="T86" fmla="*/ 2147483646 w 70"/>
              <a:gd name="T87" fmla="*/ 2147483646 h 75"/>
              <a:gd name="T88" fmla="*/ 2147483646 w 70"/>
              <a:gd name="T89" fmla="*/ 2147483646 h 75"/>
              <a:gd name="T90" fmla="*/ 2147483646 w 70"/>
              <a:gd name="T91" fmla="*/ 2147483646 h 75"/>
              <a:gd name="T92" fmla="*/ 2147483646 w 70"/>
              <a:gd name="T93" fmla="*/ 2147483646 h 75"/>
              <a:gd name="T94" fmla="*/ 2147483646 w 70"/>
              <a:gd name="T95" fmla="*/ 2147483646 h 75"/>
              <a:gd name="T96" fmla="*/ 2147483646 w 70"/>
              <a:gd name="T97" fmla="*/ 2147483646 h 75"/>
              <a:gd name="T98" fmla="*/ 2147483646 w 70"/>
              <a:gd name="T99" fmla="*/ 2147483646 h 75"/>
              <a:gd name="T100" fmla="*/ 2147483646 w 70"/>
              <a:gd name="T101" fmla="*/ 2147483646 h 75"/>
              <a:gd name="T102" fmla="*/ 0 w 70"/>
              <a:gd name="T103" fmla="*/ 2147483646 h 75"/>
              <a:gd name="T104" fmla="*/ 0 w 70"/>
              <a:gd name="T105" fmla="*/ 2147483646 h 75"/>
              <a:gd name="T106" fmla="*/ 2147483646 w 70"/>
              <a:gd name="T107" fmla="*/ 2147483646 h 75"/>
              <a:gd name="T108" fmla="*/ 2147483646 w 70"/>
              <a:gd name="T109" fmla="*/ 2147483646 h 75"/>
              <a:gd name="T110" fmla="*/ 2147483646 w 70"/>
              <a:gd name="T111" fmla="*/ 2147483646 h 75"/>
              <a:gd name="T112" fmla="*/ 2147483646 w 70"/>
              <a:gd name="T113" fmla="*/ 2147483646 h 75"/>
              <a:gd name="T114" fmla="*/ 2147483646 w 70"/>
              <a:gd name="T115" fmla="*/ 2147483646 h 75"/>
              <a:gd name="T116" fmla="*/ 2147483646 w 70"/>
              <a:gd name="T117" fmla="*/ 2147483646 h 7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70" h="75">
                <a:moveTo>
                  <a:pt x="12" y="3"/>
                </a:moveTo>
                <a:cubicBezTo>
                  <a:pt x="17" y="3"/>
                  <a:pt x="21" y="6"/>
                  <a:pt x="21" y="11"/>
                </a:cubicBezTo>
                <a:cubicBezTo>
                  <a:pt x="21" y="15"/>
                  <a:pt x="17" y="19"/>
                  <a:pt x="12" y="19"/>
                </a:cubicBezTo>
                <a:cubicBezTo>
                  <a:pt x="8" y="19"/>
                  <a:pt x="4" y="15"/>
                  <a:pt x="4" y="11"/>
                </a:cubicBezTo>
                <a:cubicBezTo>
                  <a:pt x="4" y="6"/>
                  <a:pt x="8" y="3"/>
                  <a:pt x="12" y="3"/>
                </a:cubicBezTo>
                <a:close/>
                <a:moveTo>
                  <a:pt x="57" y="3"/>
                </a:moveTo>
                <a:cubicBezTo>
                  <a:pt x="52" y="3"/>
                  <a:pt x="49" y="6"/>
                  <a:pt x="49" y="11"/>
                </a:cubicBezTo>
                <a:cubicBezTo>
                  <a:pt x="49" y="15"/>
                  <a:pt x="52" y="19"/>
                  <a:pt x="57" y="19"/>
                </a:cubicBezTo>
                <a:cubicBezTo>
                  <a:pt x="61" y="19"/>
                  <a:pt x="65" y="15"/>
                  <a:pt x="65" y="11"/>
                </a:cubicBezTo>
                <a:cubicBezTo>
                  <a:pt x="65" y="6"/>
                  <a:pt x="61" y="3"/>
                  <a:pt x="57" y="3"/>
                </a:cubicBezTo>
                <a:close/>
                <a:moveTo>
                  <a:pt x="49" y="50"/>
                </a:moveTo>
                <a:cubicBezTo>
                  <a:pt x="49" y="72"/>
                  <a:pt x="49" y="72"/>
                  <a:pt x="49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57" y="56"/>
                  <a:pt x="57" y="56"/>
                  <a:pt x="57" y="56"/>
                </a:cubicBezTo>
                <a:cubicBezTo>
                  <a:pt x="59" y="72"/>
                  <a:pt x="59" y="72"/>
                  <a:pt x="59" y="72"/>
                </a:cubicBezTo>
                <a:cubicBezTo>
                  <a:pt x="65" y="72"/>
                  <a:pt x="65" y="72"/>
                  <a:pt x="65" y="72"/>
                </a:cubicBezTo>
                <a:cubicBezTo>
                  <a:pt x="65" y="48"/>
                  <a:pt x="65" y="48"/>
                  <a:pt x="65" y="48"/>
                </a:cubicBezTo>
                <a:cubicBezTo>
                  <a:pt x="68" y="46"/>
                  <a:pt x="70" y="44"/>
                  <a:pt x="70" y="41"/>
                </a:cubicBezTo>
                <a:cubicBezTo>
                  <a:pt x="70" y="28"/>
                  <a:pt x="70" y="28"/>
                  <a:pt x="70" y="28"/>
                </a:cubicBezTo>
                <a:cubicBezTo>
                  <a:pt x="70" y="24"/>
                  <a:pt x="66" y="21"/>
                  <a:pt x="62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1"/>
                  <a:pt x="51" y="21"/>
                  <a:pt x="50" y="21"/>
                </a:cubicBezTo>
                <a:cubicBezTo>
                  <a:pt x="52" y="23"/>
                  <a:pt x="52" y="25"/>
                  <a:pt x="52" y="28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4"/>
                  <a:pt x="51" y="48"/>
                  <a:pt x="49" y="50"/>
                </a:cubicBezTo>
                <a:close/>
                <a:moveTo>
                  <a:pt x="35" y="0"/>
                </a:moveTo>
                <a:cubicBezTo>
                  <a:pt x="40" y="0"/>
                  <a:pt x="44" y="4"/>
                  <a:pt x="44" y="9"/>
                </a:cubicBezTo>
                <a:cubicBezTo>
                  <a:pt x="44" y="13"/>
                  <a:pt x="40" y="17"/>
                  <a:pt x="35" y="17"/>
                </a:cubicBezTo>
                <a:cubicBezTo>
                  <a:pt x="30" y="17"/>
                  <a:pt x="26" y="13"/>
                  <a:pt x="26" y="9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44" y="49"/>
                </a:moveTo>
                <a:cubicBezTo>
                  <a:pt x="44" y="75"/>
                  <a:pt x="44" y="75"/>
                  <a:pt x="44" y="75"/>
                </a:cubicBezTo>
                <a:cubicBezTo>
                  <a:pt x="37" y="75"/>
                  <a:pt x="37" y="75"/>
                  <a:pt x="37" y="75"/>
                </a:cubicBezTo>
                <a:cubicBezTo>
                  <a:pt x="35" y="58"/>
                  <a:pt x="35" y="58"/>
                  <a:pt x="35" y="58"/>
                </a:cubicBezTo>
                <a:cubicBezTo>
                  <a:pt x="32" y="75"/>
                  <a:pt x="32" y="75"/>
                  <a:pt x="32" y="75"/>
                </a:cubicBezTo>
                <a:cubicBezTo>
                  <a:pt x="25" y="75"/>
                  <a:pt x="25" y="75"/>
                  <a:pt x="25" y="75"/>
                </a:cubicBezTo>
                <a:cubicBezTo>
                  <a:pt x="25" y="49"/>
                  <a:pt x="25" y="49"/>
                  <a:pt x="25" y="49"/>
                </a:cubicBezTo>
                <a:cubicBezTo>
                  <a:pt x="23" y="47"/>
                  <a:pt x="21" y="44"/>
                  <a:pt x="21" y="41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3"/>
                  <a:pt x="25" y="19"/>
                  <a:pt x="2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5" y="19"/>
                  <a:pt x="48" y="23"/>
                  <a:pt x="48" y="28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4"/>
                  <a:pt x="46" y="47"/>
                  <a:pt x="44" y="49"/>
                </a:cubicBezTo>
                <a:close/>
                <a:moveTo>
                  <a:pt x="21" y="50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2" y="56"/>
                  <a:pt x="12" y="56"/>
                  <a:pt x="12" y="56"/>
                </a:cubicBezTo>
                <a:cubicBezTo>
                  <a:pt x="10" y="72"/>
                  <a:pt x="10" y="72"/>
                  <a:pt x="10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4" y="48"/>
                  <a:pt x="4" y="48"/>
                  <a:pt x="4" y="48"/>
                </a:cubicBezTo>
                <a:cubicBezTo>
                  <a:pt x="1" y="46"/>
                  <a:pt x="0" y="44"/>
                  <a:pt x="0" y="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4"/>
                  <a:pt x="3" y="21"/>
                  <a:pt x="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8" y="21"/>
                  <a:pt x="18" y="21"/>
                  <a:pt x="19" y="21"/>
                </a:cubicBezTo>
                <a:cubicBezTo>
                  <a:pt x="18" y="23"/>
                  <a:pt x="17" y="25"/>
                  <a:pt x="17" y="28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4"/>
                  <a:pt x="18" y="48"/>
                  <a:pt x="21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05175" y="1916832"/>
            <a:ext cx="5581651" cy="792088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sz="quarter" idx="13"/>
          </p:nvPr>
        </p:nvSpPr>
        <p:spPr>
          <a:xfrm>
            <a:off x="2513732" y="2852936"/>
            <a:ext cx="7164537" cy="1386748"/>
          </a:xfrm>
        </p:spPr>
        <p:txBody>
          <a:bodyPr/>
          <a:lstStyle>
            <a:lvl1pPr marL="0" indent="0" algn="ctr">
              <a:buNone/>
              <a:defRPr sz="1800"/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  <a:lvl5pPr marL="24384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1" name="内容占位符 9"/>
          <p:cNvSpPr>
            <a:spLocks noGrp="1"/>
          </p:cNvSpPr>
          <p:nvPr>
            <p:ph sz="quarter" idx="14" hasCustomPrompt="1"/>
          </p:nvPr>
        </p:nvSpPr>
        <p:spPr>
          <a:xfrm>
            <a:off x="6528048" y="-22022"/>
            <a:ext cx="5591944" cy="714074"/>
          </a:xfrm>
        </p:spPr>
        <p:txBody>
          <a:bodyPr anchor="b"/>
          <a:lstStyle>
            <a:lvl1pPr marL="0" indent="0" algn="ctr">
              <a:buNone/>
              <a:defRPr sz="3600"/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  <a:lvl5pPr marL="2438400" indent="0">
              <a:buNone/>
              <a:defRPr/>
            </a:lvl5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</p:txBody>
      </p:sp>
      <p:sp>
        <p:nvSpPr>
          <p:cNvPr id="12" name="内容占位符 9"/>
          <p:cNvSpPr>
            <a:spLocks noGrp="1"/>
          </p:cNvSpPr>
          <p:nvPr>
            <p:ph sz="quarter" idx="15"/>
          </p:nvPr>
        </p:nvSpPr>
        <p:spPr>
          <a:xfrm>
            <a:off x="6528048" y="713218"/>
            <a:ext cx="5591944" cy="1182448"/>
          </a:xfrm>
        </p:spPr>
        <p:txBody>
          <a:bodyPr/>
          <a:lstStyle>
            <a:lvl1pPr marL="0" indent="0" algn="ctr">
              <a:buNone/>
              <a:defRPr sz="1800"/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  <a:lvl5pPr marL="24384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3" name="内容占位符 9"/>
          <p:cNvSpPr>
            <a:spLocks noGrp="1"/>
          </p:cNvSpPr>
          <p:nvPr>
            <p:ph sz="quarter" idx="16" hasCustomPrompt="1"/>
          </p:nvPr>
        </p:nvSpPr>
        <p:spPr>
          <a:xfrm>
            <a:off x="3619460" y="4261043"/>
            <a:ext cx="2336881" cy="442192"/>
          </a:xfrm>
        </p:spPr>
        <p:txBody>
          <a:bodyPr/>
          <a:lstStyle>
            <a:lvl1pPr marL="0" indent="0" algn="ctr">
              <a:buNone/>
              <a:defRPr sz="2000"/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  <a:lvl5pPr marL="2438400" indent="0">
              <a:buNone/>
              <a:defRPr/>
            </a:lvl5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</p:txBody>
      </p:sp>
      <p:sp>
        <p:nvSpPr>
          <p:cNvPr id="14" name="内容占位符 9"/>
          <p:cNvSpPr>
            <a:spLocks noGrp="1"/>
          </p:cNvSpPr>
          <p:nvPr>
            <p:ph sz="quarter" idx="17" hasCustomPrompt="1"/>
          </p:nvPr>
        </p:nvSpPr>
        <p:spPr>
          <a:xfrm>
            <a:off x="6121360" y="4261043"/>
            <a:ext cx="2336881" cy="442192"/>
          </a:xfrm>
        </p:spPr>
        <p:txBody>
          <a:bodyPr/>
          <a:lstStyle>
            <a:lvl1pPr marL="0" indent="0" algn="ctr">
              <a:buNone/>
              <a:defRPr sz="2000"/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  <a:lvl5pPr marL="2438400" indent="0">
              <a:buNone/>
              <a:defRPr/>
            </a:lvl5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94E7A-C5DF-4B23-9458-5B6A6CE2DFB9}" type="datetimeFigureOut">
              <a:rPr lang="zh-CN" altLang="en-US"/>
            </a:fld>
            <a:endParaRPr lang="zh-CN" altLang="en-US"/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CD2E59-0291-499B-8549-280B5423526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A77108-85AB-40C4-AE8C-B928AC191A50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BE3DDD-4042-465E-8375-B61E540BBB8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8D72DC-B896-44E2-9BAB-3731CCA1ABC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0CAE3-BABE-4ABC-B8F6-97710C2FF69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09600" y="1700808"/>
            <a:ext cx="10972800" cy="4536480"/>
          </a:xfrm>
        </p:spPr>
        <p:txBody>
          <a:bodyPr/>
          <a:lstStyle>
            <a:lvl1pPr marL="0" indent="0">
              <a:buNone/>
              <a:defRPr/>
            </a:lvl1pPr>
            <a:lvl2pPr marL="608330" indent="0">
              <a:buNone/>
              <a:defRPr/>
            </a:lvl2pPr>
            <a:lvl3pPr marL="1217930" indent="0">
              <a:buNone/>
              <a:defRPr/>
            </a:lvl3pPr>
            <a:lvl4pPr marL="1827530" indent="0">
              <a:buNone/>
              <a:defRPr/>
            </a:lvl4pPr>
            <a:lvl5pPr marL="2437130" indent="0"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E3A42-E522-43CC-8D41-0C35F11C057B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BF527-C390-4353-BB30-ECD02D7C5E6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B002B3-378F-4B33-84B8-2438EEEBF8F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D34FEA6-D0FE-40E0-AC39-F76B42FD4EDC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时尚中黑简体" pitchFamily="2" charset="-122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时尚中黑简体" pitchFamily="2" charset="-122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时尚中黑简体" pitchFamily="2" charset="-122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时尚中黑简体" pitchFamily="2" charset="-122"/>
          <a:ea typeface="宋体" panose="02010600030101010101" pitchFamily="2" charset="-122"/>
        </a:defRPr>
      </a:lvl9pPr>
    </p:titleStyle>
    <p:bodyStyle>
      <a:lvl1pPr marL="571500" indent="-5715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1179830" indent="-5715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67513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228473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89433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5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8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63215" y="2356485"/>
            <a:ext cx="7245350" cy="1869440"/>
          </a:xfrm>
        </p:spPr>
        <p:txBody>
          <a:bodyPr/>
          <a:p>
            <a:pPr algn="ctr">
              <a:lnSpc>
                <a:spcPct val="100000"/>
              </a:lnSpc>
            </a:pPr>
            <a:r>
              <a:rPr lang="en-US" sz="6000">
                <a:latin typeface="Arial" panose="020B0604020202020204" pitchFamily="34" charset="0"/>
                <a:sym typeface="+mn-ea"/>
              </a:rPr>
              <a:t>Installation</a:t>
            </a:r>
            <a:endParaRPr lang="en-US" altLang="en-US" sz="6000">
              <a:solidFill>
                <a:schemeClr val="bg1"/>
              </a:solidFill>
              <a:latin typeface="Arial" panose="020B0604020202020204" pitchFamily="3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6890" y="15240"/>
            <a:ext cx="11205210" cy="68199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88745" y="224155"/>
            <a:ext cx="9218295" cy="6380480"/>
          </a:xfrm>
        </p:spPr>
        <p:txBody>
          <a:bodyPr/>
          <a:p>
            <a:pPr algn="l">
              <a:lnSpc>
                <a:spcPct val="100000"/>
              </a:lnSpc>
            </a:pP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沿着哪个轴进行伸缩？ </a:t>
            </a:r>
            <a:b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</a:b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Which axis does the flex item grow up or shrink back?</a:t>
            </a:r>
            <a:b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</a:br>
            <a:b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</a:b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在什么基础上进行弹性伸缩？</a:t>
            </a:r>
            <a:b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</a:br>
            <a:r>
              <a:rPr lang="en-US" altLang="zh-CN" sz="2000">
                <a:latin typeface="Arial" panose="020B0604020202020204" pitchFamily="34" charset="0"/>
                <a:sym typeface="+mn-ea"/>
              </a:rPr>
              <a:t>On what basis do the flex item </a:t>
            </a:r>
            <a:r>
              <a:rPr lang="en-US" altLang="zh-CN" sz="2000">
                <a:latin typeface="Arial" panose="020B0604020202020204" pitchFamily="34" charset="0"/>
                <a:sym typeface="+mn-ea"/>
              </a:rPr>
              <a:t>grow up or shrink back</a:t>
            </a:r>
            <a:r>
              <a:rPr lang="en-US" altLang="zh-CN" sz="2000">
                <a:latin typeface="Arial" panose="020B0604020202020204" pitchFamily="34" charset="0"/>
                <a:sym typeface="+mn-ea"/>
              </a:rPr>
              <a:t>?</a:t>
            </a:r>
            <a:b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</a:br>
            <a:b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</a:b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flex item </a:t>
            </a:r>
            <a:r>
              <a:rPr lang="zh-CN" altLang="zh-CN" sz="20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伸缩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的</a:t>
            </a:r>
            <a:r>
              <a:rPr lang="zh-CN" altLang="en-US" sz="2000">
                <a:latin typeface="Arial" panose="020B0604020202020204" pitchFamily="34" charset="0"/>
                <a:sym typeface="+mn-ea"/>
              </a:rPr>
              <a:t>额外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空间来至哪里？</a:t>
            </a:r>
            <a:b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</a:b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Where does the</a:t>
            </a:r>
            <a:r>
              <a:rPr lang="en-US" altLang="zh-CN" sz="2000">
                <a:latin typeface="Arial" panose="020B0604020202020204" pitchFamily="34" charset="0"/>
                <a:sym typeface="+mn-ea"/>
              </a:rPr>
              <a:t> extra space for the flex item scale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? </a:t>
            </a:r>
            <a:b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</a:br>
            <a:b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</a:b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伸缩多少？</a:t>
            </a:r>
            <a:b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</a:b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How much space to grow or shrink for</a:t>
            </a:r>
            <a:r>
              <a:rPr lang="en-US" altLang="zh-CN" sz="2000">
                <a:latin typeface="Arial" panose="020B0604020202020204" pitchFamily="34" charset="0"/>
                <a:sym typeface="+mn-ea"/>
              </a:rPr>
              <a:t> the flex item 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along the main axis?</a:t>
            </a:r>
            <a:b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</a:br>
            <a:b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</a:b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伸缩后的大小是多少？</a:t>
            </a:r>
            <a:b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</a:b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What is the size of the flex item after the flex item growing or shrinking along the main axis?</a:t>
            </a:r>
            <a:b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</a:br>
            <a:endParaRPr lang="zh-CN" altLang="en-US" sz="2000">
              <a:solidFill>
                <a:schemeClr val="bg1"/>
              </a:solidFill>
              <a:latin typeface="Arial" panose="020B0604020202020204" pitchFamily="3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20" y="1803400"/>
            <a:ext cx="12151995" cy="45161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764405" y="488315"/>
            <a:ext cx="348170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solidFill>
                  <a:schemeClr val="bg1"/>
                </a:solidFill>
              </a:rPr>
              <a:t>Release Schedule</a:t>
            </a:r>
            <a:endParaRPr lang="en-US" altLang="zh-CN" sz="3200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3390" y="386715"/>
            <a:ext cx="11344910" cy="60032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276725" y="2784475"/>
            <a:ext cx="36379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>
                <a:solidFill>
                  <a:schemeClr val="accent6"/>
                </a:solidFill>
              </a:rPr>
              <a:t>8</a:t>
            </a:r>
            <a:r>
              <a:rPr lang="en-US" altLang="zh-CN" sz="6000"/>
              <a:t>.</a:t>
            </a:r>
            <a:r>
              <a:rPr lang="en-US" altLang="zh-CN" sz="6000">
                <a:solidFill>
                  <a:srgbClr val="92D050"/>
                </a:solidFill>
              </a:rPr>
              <a:t>11</a:t>
            </a:r>
            <a:r>
              <a:rPr lang="en-US" altLang="zh-CN" sz="6000"/>
              <a:t>.</a:t>
            </a:r>
            <a:r>
              <a:rPr lang="en-US" altLang="zh-CN" sz="6000">
                <a:solidFill>
                  <a:schemeClr val="bg1"/>
                </a:solidFill>
              </a:rPr>
              <a:t>3</a:t>
            </a:r>
            <a:endParaRPr lang="en-US" altLang="zh-CN" sz="60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04670" y="1697990"/>
            <a:ext cx="3108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可能有版本兼容性的变更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15815" y="4738370"/>
            <a:ext cx="31089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不会有版本兼容性的变更；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增加了一些新的特性；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84515" y="1697990"/>
            <a:ext cx="31089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不会有版本兼容性的变更；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不会增加新的特性；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主要是</a:t>
            </a:r>
            <a:r>
              <a:rPr lang="en-US" altLang="zh-CN">
                <a:solidFill>
                  <a:schemeClr val="bg1"/>
                </a:solidFill>
              </a:rPr>
              <a:t>bug</a:t>
            </a:r>
            <a:r>
              <a:rPr lang="zh-CN" altLang="en-US">
                <a:solidFill>
                  <a:schemeClr val="bg1"/>
                </a:solidFill>
              </a:rPr>
              <a:t>或者安全类的修复；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3862070" y="2119630"/>
            <a:ext cx="1156335" cy="1036320"/>
          </a:xfrm>
          <a:prstGeom prst="straightConnector1">
            <a:avLst/>
          </a:prstGeom>
          <a:ln>
            <a:solidFill>
              <a:schemeClr val="bg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7266305" y="2620010"/>
            <a:ext cx="1894840" cy="604520"/>
          </a:xfrm>
          <a:prstGeom prst="straightConnector1">
            <a:avLst/>
          </a:prstGeom>
          <a:ln>
            <a:solidFill>
              <a:schemeClr val="bg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5980430" y="3622675"/>
            <a:ext cx="120015" cy="1057275"/>
          </a:xfrm>
          <a:prstGeom prst="straightConnector1">
            <a:avLst/>
          </a:prstGeom>
          <a:ln>
            <a:solidFill>
              <a:schemeClr val="bg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1347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1347"/>
</p:tagLst>
</file>

<file path=ppt/tags/tag3.xml><?xml version="1.0" encoding="utf-8"?>
<p:tagLst xmlns:p="http://schemas.openxmlformats.org/presentationml/2006/main">
  <p:tag name="KSO_WM_TEMPLATE_CATEGORY" val="basetag"/>
  <p:tag name="KSO_WM_TEMPLATE_INDEX" val="20161347"/>
  <p:tag name="KSO_WM_TAG_VERSION" val="1.0"/>
  <p:tag name="KSO_WM_TEMPLATE_THUMBS_INDEX" val="1、2、4、5、6、8、11、12、13、14、15、16、17、18、19、21、24、29"/>
  <p:tag name="KSO_WM_BEAUTIFY_FLAG" val="#wm#"/>
</p:tagLst>
</file>

<file path=ppt/tags/tag4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ags/tag5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ags/tag6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ags/tag7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ags/tag8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ags/tag9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47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503</Words>
  <Application>WPS 演示</Application>
  <PresentationFormat>宽屏</PresentationFormat>
  <Paragraphs>17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微软雅黑 Light</vt:lpstr>
      <vt:lpstr>微软雅黑</vt:lpstr>
      <vt:lpstr>黑体</vt:lpstr>
      <vt:lpstr>时尚中黑简体</vt:lpstr>
      <vt:lpstr>Arial Unicode MS</vt:lpstr>
      <vt:lpstr>Calibri</vt:lpstr>
      <vt:lpstr>Office 主题</vt:lpstr>
      <vt:lpstr>1_Office 主题</vt:lpstr>
      <vt:lpstr>Installation</vt:lpstr>
      <vt:lpstr>PowerPoint 演示文稿</vt:lpstr>
      <vt:lpstr>How To Choice Version?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15063335956手机用户</cp:lastModifiedBy>
  <cp:revision>1172</cp:revision>
  <dcterms:created xsi:type="dcterms:W3CDTF">2017-08-03T09:01:00Z</dcterms:created>
  <dcterms:modified xsi:type="dcterms:W3CDTF">2018-06-25T11:36:23Z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