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79" r:id="rId4"/>
    <p:sldId id="293" r:id="rId5"/>
    <p:sldId id="294" r:id="rId6"/>
    <p:sldId id="280" r:id="rId7"/>
    <p:sldId id="281" r:id="rId8"/>
    <p:sldId id="28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8D41"/>
    <a:srgbClr val="2F7CC0"/>
    <a:srgbClr val="FF6600"/>
    <a:srgbClr val="9900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3215" y="2356485"/>
            <a:ext cx="7245350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Installation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15240"/>
            <a:ext cx="11205210" cy="6819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130" y="2356485"/>
            <a:ext cx="856043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How To Choice Version?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1803400"/>
            <a:ext cx="12151995" cy="4516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64405" y="488315"/>
            <a:ext cx="3481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Release Schedule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386715"/>
            <a:ext cx="11344910" cy="6003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6725" y="2784475"/>
            <a:ext cx="3637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accent6"/>
                </a:solidFill>
              </a:rPr>
              <a:t>8</a:t>
            </a:r>
            <a:r>
              <a:rPr lang="en-US" altLang="zh-CN" sz="6000"/>
              <a:t>.</a:t>
            </a:r>
            <a:r>
              <a:rPr lang="en-US" altLang="zh-CN" sz="6000">
                <a:solidFill>
                  <a:srgbClr val="92D050"/>
                </a:solidFill>
              </a:rPr>
              <a:t>11</a:t>
            </a:r>
            <a:r>
              <a:rPr lang="en-US" altLang="zh-CN" sz="6000"/>
              <a:t>.</a:t>
            </a:r>
            <a:r>
              <a:rPr lang="en-US" altLang="zh-CN" sz="6000">
                <a:solidFill>
                  <a:schemeClr val="bg1"/>
                </a:solidFill>
              </a:rPr>
              <a:t>3</a:t>
            </a:r>
            <a:endParaRPr lang="en-US" altLang="zh-CN" sz="60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4670" y="1697990"/>
            <a:ext cx="310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可能有版本兼容性的变更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5815" y="4738370"/>
            <a:ext cx="3108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不会有版本兼容性的变更；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增加了一些新的特性；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84515" y="1697990"/>
            <a:ext cx="3108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不会有版本兼容性的变更；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不会增加新的特性；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主要是</a:t>
            </a:r>
            <a:r>
              <a:rPr lang="en-US" altLang="zh-CN">
                <a:solidFill>
                  <a:schemeClr val="bg1"/>
                </a:solidFill>
              </a:rPr>
              <a:t>bug</a:t>
            </a:r>
            <a:r>
              <a:rPr lang="zh-CN" altLang="en-US">
                <a:solidFill>
                  <a:schemeClr val="bg1"/>
                </a:solidFill>
              </a:rPr>
              <a:t>或者安全类的修复；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62070" y="2119630"/>
            <a:ext cx="1156335" cy="1036320"/>
          </a:xfrm>
          <a:prstGeom prst="straightConnector1">
            <a:avLst/>
          </a:prstGeom>
          <a:ln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266305" y="2620010"/>
            <a:ext cx="1894840" cy="604520"/>
          </a:xfrm>
          <a:prstGeom prst="straightConnector1">
            <a:avLst/>
          </a:prstGeom>
          <a:ln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980430" y="3622675"/>
            <a:ext cx="120015" cy="1057275"/>
          </a:xfrm>
          <a:prstGeom prst="straightConnector1">
            <a:avLst/>
          </a:prstGeom>
          <a:ln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Arial Unicode MS</vt:lpstr>
      <vt:lpstr>Calibri</vt:lpstr>
      <vt:lpstr>Office 主题</vt:lpstr>
      <vt:lpstr>1_Office 主题</vt:lpstr>
      <vt:lpstr>Node.js</vt:lpstr>
      <vt:lpstr>Node.js</vt:lpstr>
      <vt:lpstr>Installation</vt:lpstr>
      <vt:lpstr>Blocking  vs  Non-Blocking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1134</cp:revision>
  <dcterms:created xsi:type="dcterms:W3CDTF">2017-08-03T09:01:00Z</dcterms:created>
  <dcterms:modified xsi:type="dcterms:W3CDTF">2018-06-25T09:23:43Z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