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69" r:id="rId25"/>
    <p:sldId id="762" r:id="rId26"/>
    <p:sldId id="755" r:id="rId27"/>
    <p:sldId id="756" r:id="rId28"/>
    <p:sldId id="754" r:id="rId29"/>
    <p:sldId id="778" r:id="rId30"/>
    <p:sldId id="752" r:id="rId31"/>
    <p:sldId id="763" r:id="rId32"/>
    <p:sldId id="764" r:id="rId33"/>
    <p:sldId id="770" r:id="rId34"/>
    <p:sldId id="783" r:id="rId35"/>
    <p:sldId id="784"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solidFill>
                  <a:schemeClr val="tx1"/>
                </a:solidFill>
              </a:rPr>
              <a:t>数据</a:t>
            </a:r>
            <a:r>
              <a:rPr lang="zh-CN" altLang="en-US"/>
              <a:t>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solidFill>
                  <a:schemeClr val="tx1"/>
                </a:solidFill>
              </a:rPr>
              <a:t>数据</a:t>
            </a:r>
            <a:r>
              <a:rPr lang="zh-CN" altLang="en-US"/>
              <a:t>属性</a:t>
            </a:r>
            <a:br>
              <a:rPr lang="zh-CN" altLang="en-US"/>
            </a:br>
            <a:r>
              <a:rPr lang="en-US" altLang="zh-CN"/>
              <a:t>Data Properties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6859905" y="2393315"/>
            <a:ext cx="5333365" cy="44665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sym typeface="+mn-ea"/>
              </a:rPr>
              <a:t>1</a:t>
            </a:r>
            <a:r>
              <a:rPr lang="zh-CN" altLang="en-US" sz="3600">
                <a:solidFill>
                  <a:schemeClr val="bg1"/>
                </a:solidFill>
                <a:sym typeface="+mn-ea"/>
              </a:rPr>
              <a:t>、通过属性名</a:t>
            </a:r>
            <a:r>
              <a:rPr lang="zh-CN" altLang="zh-CN" sz="3600">
                <a:solidFill>
                  <a:schemeClr val="bg1"/>
                </a:solidFill>
                <a:sym typeface="+mn-ea"/>
              </a:rPr>
              <a:t>访问</a:t>
            </a:r>
            <a:r>
              <a:rPr lang="en-US" altLang="zh-CN" sz="3600">
                <a:solidFill>
                  <a:schemeClr val="bg1"/>
                </a:solidFill>
                <a:sym typeface="+mn-ea"/>
              </a:rPr>
              <a:t>(</a:t>
            </a:r>
            <a:r>
              <a:rPr lang="zh-CN" altLang="zh-CN" sz="3600">
                <a:solidFill>
                  <a:schemeClr val="bg1"/>
                </a:solidFill>
                <a:sym typeface="+mn-ea"/>
              </a:rPr>
              <a:t>访问方式</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、响应式</a:t>
            </a:r>
            <a:r>
              <a:rPr lang="en-US" altLang="zh-CN" sz="3600">
                <a:solidFill>
                  <a:schemeClr val="bg1"/>
                </a:solidFill>
              </a:rPr>
              <a:t>(</a:t>
            </a:r>
            <a:r>
              <a:rPr lang="zh-CN" altLang="zh-CN" sz="3600">
                <a:solidFill>
                  <a:schemeClr val="bg1"/>
                </a:solidFill>
              </a:rPr>
              <a:t>从特点来说</a:t>
            </a:r>
            <a:r>
              <a:rPr lang="en-US" altLang="zh-CN" sz="3600">
                <a:solidFill>
                  <a:schemeClr val="bg1"/>
                </a:solidFill>
              </a:rPr>
              <a:t>)</a:t>
            </a:r>
            <a:endParaRPr lang="en-US"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、提供计算功能</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7054215" y="3557905"/>
            <a:ext cx="5139055" cy="3276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计算属性 </a:t>
            </a:r>
            <a:r>
              <a:rPr lang="en-US" altLang="zh-CN" sz="3600">
                <a:solidFill>
                  <a:schemeClr val="bg1"/>
                </a:solidFill>
              </a:rPr>
              <a:t>VS </a:t>
            </a:r>
            <a:r>
              <a:rPr lang="zh-CN" altLang="zh-CN" sz="3600">
                <a:solidFill>
                  <a:schemeClr val="bg1"/>
                </a:solidFill>
              </a:rPr>
              <a:t>方法</a:t>
            </a:r>
            <a:endParaRPr lang="zh-CN" altLang="zh-CN"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27940" y="282956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052435" y="3333750"/>
            <a:ext cx="3904615" cy="336169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、观察属性值的变动</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p:txBody>
      </p:sp>
      <p:sp>
        <p:nvSpPr>
          <p:cNvPr id="3" name="文本框 2"/>
          <p:cNvSpPr txBox="1"/>
          <p:nvPr/>
        </p:nvSpPr>
        <p:spPr>
          <a:xfrm>
            <a:off x="27305" y="1589405"/>
            <a:ext cx="12137390" cy="583565"/>
          </a:xfrm>
          <a:prstGeom prst="rect">
            <a:avLst/>
          </a:prstGeom>
          <a:noFill/>
        </p:spPr>
        <p:txBody>
          <a:bodyPr wrap="square" rtlCol="0">
            <a:spAutoFit/>
          </a:bodyPr>
          <a:p>
            <a:r>
              <a:rPr lang="zh-CN" altLang="zh-CN" sz="3200" b="1">
                <a:solidFill>
                  <a:schemeClr val="tx1"/>
                </a:solidFill>
              </a:rPr>
              <a:t>关键字：</a:t>
            </a:r>
            <a:r>
              <a:rPr lang="en-US" altLang="zh-CN" sz="3200" b="1">
                <a:solidFill>
                  <a:schemeClr val="tx1"/>
                </a:solidFill>
              </a:rPr>
              <a:t>Watch</a:t>
            </a:r>
            <a:endParaRPr lang="en-US" altLang="zh-CN" sz="3200" b="1">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ctr"/>
            <a:r>
              <a:rPr lang="zh-CN" altLang="en-US" sz="3600">
                <a:solidFill>
                  <a:schemeClr val="bg1"/>
                </a:solidFill>
              </a:rPr>
              <a:t>应用场景</a:t>
            </a:r>
            <a:endParaRPr lang="zh-CN" altLang="en-US" sz="3600">
              <a:solidFill>
                <a:schemeClr val="bg1"/>
              </a:solidFill>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条件渲染</a:t>
            </a:r>
            <a:br>
              <a:rPr lang="zh-CN" altLang="en-US"/>
            </a:br>
            <a:r>
              <a:rPr lang="en-US" altLang="zh-CN"/>
              <a:t>Conditional Rendering</a:t>
            </a:r>
            <a:endParaRPr lang="en-US" altLang="zh-CN"/>
          </a:p>
        </p:txBody>
      </p:sp>
      <p:sp>
        <p:nvSpPr>
          <p:cNvPr id="4" name="文本框 3"/>
          <p:cNvSpPr txBox="1"/>
          <p:nvPr/>
        </p:nvSpPr>
        <p:spPr>
          <a:xfrm>
            <a:off x="27940" y="2269490"/>
            <a:ext cx="12136755" cy="1753235"/>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en-US" altLang="zh-CN" sz="3600">
                <a:solidFill>
                  <a:schemeClr val="bg1"/>
                </a:solidFill>
              </a:rPr>
              <a:t>v-if (v-else</a:t>
            </a:r>
            <a:r>
              <a:rPr lang="zh-CN" altLang="zh-CN" sz="3600">
                <a:solidFill>
                  <a:schemeClr val="bg1"/>
                </a:solidFill>
              </a:rPr>
              <a:t>、</a:t>
            </a:r>
            <a:r>
              <a:rPr lang="en-US" altLang="zh-CN" sz="3600">
                <a:solidFill>
                  <a:schemeClr val="bg1"/>
                </a:solidFill>
              </a:rPr>
              <a:t>v-else-if, key)</a:t>
            </a:r>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altLang="zh-CN" sz="3600">
                <a:solidFill>
                  <a:schemeClr val="bg1"/>
                </a:solidFill>
              </a:rPr>
              <a:t>v-show</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altLang="zh-CN" sz="3600">
                <a:solidFill>
                  <a:schemeClr val="bg1"/>
                </a:solidFill>
              </a:rPr>
              <a:t>v-if vs v-show</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286750" y="2533650"/>
            <a:ext cx="3714115" cy="420941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dirty="0"/>
              <a:t>v-if VS v-show</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555498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doesn’t support the &lt;template&gt; element</a:t>
            </a:r>
            <a:endParaRPr sz="2000"/>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3797</Words>
  <Application>WPS 演示</Application>
  <PresentationFormat>宽屏</PresentationFormat>
  <Paragraphs>307</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 Data Properties</vt:lpstr>
      <vt:lpstr>数据属性</vt:lpstr>
      <vt:lpstr>方法 Methods</vt:lpstr>
      <vt:lpstr>计算属性</vt:lpstr>
      <vt:lpstr>计算属性 Computed Properties</vt:lpstr>
      <vt:lpstr>计算属性</vt:lpstr>
      <vt:lpstr>计算属性</vt:lpstr>
      <vt:lpstr>计算属性</vt:lpstr>
      <vt:lpstr>计算属性-应用场景</vt:lpstr>
      <vt:lpstr>方法 Methods</vt:lpstr>
      <vt:lpstr>观察者 Watchers</vt:lpstr>
      <vt:lpstr>观察者 Watchers</vt:lpstr>
      <vt:lpstr>条件渲染 Conditional Rendering</vt:lpstr>
      <vt:lpstr>v-if VS v-show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1016</cp:revision>
  <dcterms:created xsi:type="dcterms:W3CDTF">2017-08-03T09:01:00Z</dcterms:created>
  <dcterms:modified xsi:type="dcterms:W3CDTF">2018-04-11T15:38:39Z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