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604" r:id="rId22"/>
    <p:sldId id="606" r:id="rId23"/>
    <p:sldId id="607" r:id="rId24"/>
    <p:sldId id="678" r:id="rId25"/>
    <p:sldId id="259" r:id="rId26"/>
    <p:sldId id="284" r:id="rId27"/>
    <p:sldId id="285" r:id="rId28"/>
    <p:sldId id="474" r:id="rId29"/>
    <p:sldId id="605" r:id="rId30"/>
    <p:sldId id="473" r:id="rId31"/>
    <p:sldId id="286" r:id="rId32"/>
    <p:sldId id="311" r:id="rId33"/>
    <p:sldId id="475" r:id="rId34"/>
    <p:sldId id="476" r:id="rId35"/>
    <p:sldId id="288" r:id="rId36"/>
    <p:sldId id="287" r:id="rId37"/>
    <p:sldId id="290" r:id="rId38"/>
    <p:sldId id="289"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88" r:id="rId53"/>
    <p:sldId id="390" r:id="rId54"/>
    <p:sldId id="391" r:id="rId55"/>
    <p:sldId id="392" r:id="rId56"/>
    <p:sldId id="394" r:id="rId57"/>
    <p:sldId id="395" r:id="rId58"/>
    <p:sldId id="396" r:id="rId59"/>
    <p:sldId id="397" r:id="rId60"/>
    <p:sldId id="398" r:id="rId61"/>
    <p:sldId id="399" r:id="rId62"/>
    <p:sldId id="400" r:id="rId63"/>
    <p:sldId id="401" r:id="rId64"/>
    <p:sldId id="402" r:id="rId65"/>
    <p:sldId id="439" r:id="rId66"/>
    <p:sldId id="455" r:id="rId67"/>
    <p:sldId id="456" r:id="rId68"/>
    <p:sldId id="260" r:id="rId69"/>
    <p:sldId id="261" r:id="rId70"/>
    <p:sldId id="263" r:id="rId71"/>
    <p:sldId id="264" r:id="rId72"/>
    <p:sldId id="265" r:id="rId73"/>
    <p:sldId id="266" r:id="rId74"/>
    <p:sldId id="267" r:id="rId75"/>
    <p:sldId id="268" r:id="rId76"/>
    <p:sldId id="269" r:id="rId77"/>
    <p:sldId id="270" r:id="rId78"/>
    <p:sldId id="271" r:id="rId79"/>
    <p:sldId id="272" r:id="rId80"/>
    <p:sldId id="273" r:id="rId81"/>
    <p:sldId id="274" r:id="rId82"/>
    <p:sldId id="275" r:id="rId8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452990606004"/>
          <c:y val="0.210746576957634"/>
          <c:w val="0.50799874776749"/>
          <c:h val="0.673280419332018"/>
        </c:manualLayout>
      </c:layout>
      <c:radarChart>
        <c:radarStyle val="marker"/>
        <c:varyColors val="0"/>
        <c:ser>
          <c:idx val="0"/>
          <c:order val="0"/>
          <c:spPr>
            <a:ln w="28575" cap="rnd" cmpd="sng" algn="ctr">
              <a:solidFill>
                <a:schemeClr val="bg1"/>
              </a:solidFill>
              <a:prstDash val="solid"/>
              <a:round/>
            </a:ln>
          </c:spPr>
          <c:marker>
            <c:symbol val="none"/>
          </c:marker>
          <c:dLbls>
            <c:delete val="1"/>
          </c:dLbls>
          <c:val>
            <c:numRef>
              <c:f>Sheet1!$B$2:$B$6</c:f>
              <c:numCache>
                <c:formatCode>General</c:formatCode>
                <c:ptCount val="5"/>
                <c:pt idx="0">
                  <c:v>32</c:v>
                </c:pt>
                <c:pt idx="1">
                  <c:v>32</c:v>
                </c:pt>
                <c:pt idx="2">
                  <c:v>28</c:v>
                </c:pt>
                <c:pt idx="3">
                  <c:v>12</c:v>
                </c:pt>
                <c:pt idx="4">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ser>
          <c:idx val="1"/>
          <c:order val="1"/>
          <c:spPr>
            <a:ln w="28575" cap="rnd" cmpd="sng" algn="ctr">
              <a:solidFill>
                <a:schemeClr val="bg1"/>
              </a:solidFill>
              <a:prstDash val="solid"/>
              <a:round/>
            </a:ln>
          </c:spPr>
          <c:marker>
            <c:symbol val="none"/>
          </c:marker>
          <c:dLbls>
            <c:delete val="1"/>
          </c:dLbls>
          <c:val>
            <c:numRef>
              <c:f>Sheet1!$C$2:$C$6</c:f>
              <c:numCache>
                <c:formatCode>General</c:formatCode>
                <c:ptCount val="5"/>
                <c:pt idx="0">
                  <c:v>12</c:v>
                </c:pt>
                <c:pt idx="1">
                  <c:v>12</c:v>
                </c:pt>
                <c:pt idx="2">
                  <c:v>12</c:v>
                </c:pt>
                <c:pt idx="3">
                  <c:v>21</c:v>
                </c:pt>
                <c:pt idx="4">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dLbls>
          <c:showLegendKey val="0"/>
          <c:showVal val="0"/>
          <c:showCatName val="0"/>
          <c:showSerName val="0"/>
          <c:showPercent val="0"/>
          <c:showBubbleSize val="0"/>
        </c:dLbls>
        <c:axId val="636339456"/>
        <c:axId val="571484192"/>
      </c:radarChart>
      <c:catAx>
        <c:axId val="636339456"/>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571484192"/>
        <c:crosses val="autoZero"/>
        <c:auto val="0"/>
        <c:lblAlgn val="ctr"/>
        <c:lblOffset val="100"/>
        <c:noMultiLvlLbl val="0"/>
      </c:catAx>
      <c:valAx>
        <c:axId val="571484192"/>
        <c:scaling>
          <c:orientation val="minMax"/>
        </c:scaling>
        <c:delete val="1"/>
        <c:axPos val="l"/>
        <c:majorGridlines>
          <c:spPr>
            <a:ln w="50636" cap="flat" cmpd="sng" algn="ctr">
              <a:solidFill>
                <a:schemeClr val="accent5">
                  <a:lumMod val="7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636339456"/>
        <c:crosses val="autoZero"/>
        <c:crossBetween val="between"/>
      </c:valAx>
      <c:spPr>
        <a:noFill/>
        <a:ln w="33757">
          <a:noFill/>
        </a:ln>
      </c:spPr>
    </c:plotArea>
    <c:plotVisOnly val="1"/>
    <c:dispBlanksAs val="gap"/>
    <c:showDLblsOverMax val="0"/>
  </c:chart>
  <c:txPr>
    <a:bodyPr/>
    <a:lstStyle/>
    <a:p>
      <a:pPr>
        <a:defRPr lang="zh-CN" sz="1595">
          <a:latin typeface="时尚中黑简体" pitchFamily="2" charset="-122"/>
          <a:ea typeface="时尚中黑简体" pitchFamily="2" charset="-122"/>
          <a:sym typeface="时尚中黑简体" pitchFamily="2"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bg1"/>
            </a:solidFill>
          </c:spPr>
          <c:invertIfNegative val="0"/>
          <c:dLbls>
            <c:delete val="1"/>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Type here1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ser>
          <c:idx val="1"/>
          <c:order val="1"/>
          <c:spPr>
            <a:solidFill>
              <a:srgbClr val="EC7473"/>
            </a:solidFill>
          </c:spPr>
          <c:invertIfNegative val="0"/>
          <c:dLbls>
            <c:delete val="1"/>
          </c:dLbls>
          <c:val>
            <c:numRef>
              <c:f>Sheet1!$C$2:$C$5</c:f>
              <c:numCache>
                <c:formatCode>General</c:formatCode>
                <c:ptCount val="4"/>
                <c:pt idx="0">
                  <c:v>2.4</c:v>
                </c:pt>
                <c:pt idx="1">
                  <c:v>4.4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Type here2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dLbls>
          <c:showLegendKey val="0"/>
          <c:showVal val="0"/>
          <c:showCatName val="0"/>
          <c:showSerName val="0"/>
          <c:showPercent val="0"/>
          <c:showBubbleSize val="0"/>
        </c:dLbls>
        <c:gapWidth val="150"/>
        <c:overlap val="100"/>
        <c:axId val="571487552"/>
        <c:axId val="571482512"/>
      </c:barChart>
      <c:catAx>
        <c:axId val="571487552"/>
        <c:scaling>
          <c:orientation val="minMax"/>
        </c:scaling>
        <c:delete val="0"/>
        <c:axPos val="b"/>
        <c:numFmt formatCode="General" sourceLinked="0"/>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2512"/>
        <c:crosses val="autoZero"/>
        <c:auto val="1"/>
        <c:lblAlgn val="ctr"/>
        <c:lblOffset val="100"/>
        <c:noMultiLvlLbl val="0"/>
      </c:catAx>
      <c:valAx>
        <c:axId val="571482512"/>
        <c:scaling>
          <c:orientation val="minMax"/>
        </c:scaling>
        <c:delete val="0"/>
        <c:axPos val="l"/>
        <c:majorGridlines>
          <c:spPr>
            <a:ln w="9525" cap="flat" cmpd="sng" algn="ctr">
              <a:solidFill>
                <a:schemeClr val="bg1"/>
              </a:solidFill>
              <a:prstDash val="solid"/>
              <a:round/>
            </a:ln>
          </c:spPr>
        </c:majorGridlines>
        <c:numFmt formatCode="General" sourceLinked="1"/>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7552"/>
        <c:crosses val="autoZero"/>
        <c:crossBetween val="between"/>
      </c:valAx>
      <c:spPr>
        <a:noFill/>
        <a:ln w="33803">
          <a:noFill/>
        </a:ln>
      </c:spPr>
    </c:plotArea>
    <c:legend>
      <c:legendPos val="r"/>
      <c:layout/>
      <c:overlay val="0"/>
      <c:txPr>
        <a:bodyPr rot="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legend>
    <c:plotVisOnly val="1"/>
    <c:dispBlanksAs val="gap"/>
    <c:showDLblsOverMax val="0"/>
  </c:chart>
  <c:txPr>
    <a:bodyPr/>
    <a:lstStyle/>
    <a:p>
      <a:pPr>
        <a:defRPr lang="zh-CN" sz="1865">
          <a:solidFill>
            <a:schemeClr val="bg1"/>
          </a:solidFill>
          <a:latin typeface="微软雅黑" panose="020B0503020204020204" charset="-122"/>
          <a:ea typeface="微软雅黑" panose="020B050302020402020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fontAlgn="base">
              <a:spcBef>
                <a:spcPct val="0"/>
              </a:spcBef>
              <a:spcAft>
                <a:spcPct val="0"/>
              </a:spcAft>
            </a:pPr>
            <a:fld id="{FE0DC53A-BC4F-41D0-A496-23B9E5EAED35}"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4.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25.xml"/><Relationship Id="rId4" Type="http://schemas.openxmlformats.org/officeDocument/2006/relationships/hyperlink" Target="https://cn.vuejs.org/v2/api/#&#25351;&#20196;" TargetMode="External"/><Relationship Id="rId3" Type="http://schemas.openxmlformats.org/officeDocument/2006/relationships/hyperlink" Target="https://vuejs.org/v2/api/#Directives" TargetMode="Externa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35.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tags" Target="../tags/tag47.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tags" Target="../tags/tag56.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2.xml"/><Relationship Id="rId2" Type="http://schemas.openxmlformats.org/officeDocument/2006/relationships/tags" Target="../tags/tag58.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image" Target="../media/image22.jpe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tags" Target="../tags/tag69.xml"/><Relationship Id="rId1" Type="http://schemas.openxmlformats.org/officeDocument/2006/relationships/image" Target="../media/image23.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73.xml"/><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76.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7.xml"/><Relationship Id="rId2" Type="http://schemas.openxmlformats.org/officeDocument/2006/relationships/chart" Target="../charts/chart2.xml"/><Relationship Id="rId1" Type="http://schemas.openxmlformats.org/officeDocument/2006/relationships/chart" Target="../charts/chart1.xml"/></Relationships>
</file>

<file path=ppt/slides/_rels/slide75.xml.rels><?xml version="1.0" encoding="UTF-8" standalone="yes"?>
<Relationships xmlns="http://schemas.openxmlformats.org/package/2006/relationships"><Relationship Id="rId9" Type="http://schemas.openxmlformats.org/officeDocument/2006/relationships/image" Target="../media/image36.jpeg"/><Relationship Id="rId8" Type="http://schemas.openxmlformats.org/officeDocument/2006/relationships/image" Target="../media/image35.jpeg"/><Relationship Id="rId7" Type="http://schemas.openxmlformats.org/officeDocument/2006/relationships/image" Target="../media/image34.jpeg"/><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1" Type="http://schemas.openxmlformats.org/officeDocument/2006/relationships/slideLayout" Target="../slideLayouts/slideLayout18.xml"/><Relationship Id="rId20" Type="http://schemas.openxmlformats.org/officeDocument/2006/relationships/tags" Target="../tags/tag78.xml"/><Relationship Id="rId2" Type="http://schemas.openxmlformats.org/officeDocument/2006/relationships/image" Target="../media/image29.jpeg"/><Relationship Id="rId19" Type="http://schemas.openxmlformats.org/officeDocument/2006/relationships/image" Target="../media/image46.jpeg"/><Relationship Id="rId18" Type="http://schemas.openxmlformats.org/officeDocument/2006/relationships/image" Target="../media/image45.jpeg"/><Relationship Id="rId17" Type="http://schemas.openxmlformats.org/officeDocument/2006/relationships/image" Target="../media/image44.jpeg"/><Relationship Id="rId16" Type="http://schemas.openxmlformats.org/officeDocument/2006/relationships/image" Target="../media/image43.jpeg"/><Relationship Id="rId15" Type="http://schemas.openxmlformats.org/officeDocument/2006/relationships/image" Target="../media/image42.jpeg"/><Relationship Id="rId14" Type="http://schemas.openxmlformats.org/officeDocument/2006/relationships/image" Target="../media/image41.jpeg"/><Relationship Id="rId13" Type="http://schemas.openxmlformats.org/officeDocument/2006/relationships/image" Target="../media/image40.jpeg"/><Relationship Id="rId12" Type="http://schemas.openxmlformats.org/officeDocument/2006/relationships/image" Target="../media/image39.jpeg"/><Relationship Id="rId11" Type="http://schemas.openxmlformats.org/officeDocument/2006/relationships/image" Target="../media/image38.jpeg"/><Relationship Id="rId10" Type="http://schemas.openxmlformats.org/officeDocument/2006/relationships/image" Target="../media/image37.jpeg"/><Relationship Id="rId1" Type="http://schemas.openxmlformats.org/officeDocument/2006/relationships/image" Target="../media/image28.jpeg"/></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79.xml"/><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image" Target="../media/image47.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0.xml"/></Relationships>
</file>

<file path=ppt/slides/_rels/slide7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81.xml"/><Relationship Id="rId4" Type="http://schemas.openxmlformats.org/officeDocument/2006/relationships/image" Target="../media/image53.emf"/><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9017000" y="-1270"/>
            <a:ext cx="3180715" cy="1120140"/>
          </a:xfrm>
        </p:spPr>
        <p:txBody>
          <a:bodyPr/>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双花括号</a:t>
            </a:r>
            <a:br>
              <a:rPr lang="zh-CN" altLang="en-US" sz="2800">
                <a:solidFill>
                  <a:schemeClr val="bg1"/>
                </a:solidFill>
              </a:rPr>
            </a:br>
            <a:r>
              <a:rPr lang="en-US" sz="2800">
                <a:solidFill>
                  <a:schemeClr val="bg1"/>
                </a:solidFill>
              </a:rPr>
              <a:t>{{ }}</a:t>
            </a:r>
            <a:endParaRPr lang="en-US" sz="2800">
              <a:solidFill>
                <a:schemeClr val="bg1"/>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0915"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75246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405" y="332740"/>
            <a:ext cx="5973445" cy="865505"/>
          </a:xfrm>
        </p:spPr>
        <p:txBody>
          <a:bodyPr/>
          <a:p>
            <a:r>
              <a:rPr lang="zh-CN" altLang="en-US">
                <a:sym typeface="+mn-ea"/>
              </a:rPr>
              <a:t>双花括号</a:t>
            </a:r>
            <a:br>
              <a:rPr lang="zh-CN" altLang="en-US">
                <a:sym typeface="+mn-ea"/>
              </a:rPr>
            </a:br>
            <a:r>
              <a:rPr lang="en-US">
                <a:sym typeface="+mn-ea"/>
              </a:rPr>
              <a:t>{{ }}</a:t>
            </a:r>
            <a:endParaRPr lang="en-US">
              <a:solidFill>
                <a:schemeClr val="bg1"/>
              </a:solidFill>
            </a:endParaRPr>
          </a:p>
        </p:txBody>
      </p:sp>
      <p:sp>
        <p:nvSpPr>
          <p:cNvPr id="6" name="文本框 2"/>
          <p:cNvSpPr txBox="1">
            <a:spLocks noChangeArrowheads="1"/>
          </p:cNvSpPr>
          <p:nvPr/>
        </p:nvSpPr>
        <p:spPr bwMode="auto">
          <a:xfrm>
            <a:off x="137160" y="2209165"/>
            <a:ext cx="575246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'&lt;h1&gt;Hello Vue!&lt;/h1&gt;'</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117590" y="2595245"/>
            <a:ext cx="5831840" cy="3909060"/>
          </a:xfrm>
        </p:spPr>
        <p:txBody>
          <a:bodyPr>
            <a:noAutofit/>
          </a:bodyPr>
          <a:p>
            <a:pPr marL="0" indent="0">
              <a:buNone/>
            </a:pPr>
            <a:r>
              <a:rPr lang="zh-CN" altLang="zh-CN" sz="2000">
                <a:solidFill>
                  <a:schemeClr val="bg1">
                    <a:lumMod val="75000"/>
                  </a:schemeClr>
                </a:solidFill>
              </a:rPr>
              <a:t>使用双大括号形式：</a:t>
            </a:r>
            <a:endParaRPr lang="zh-CN" altLang="zh-CN" sz="2000">
              <a:solidFill>
                <a:schemeClr val="bg1">
                  <a:lumMod val="75000"/>
                </a:schemeClr>
              </a:solidFill>
            </a:endParaRPr>
          </a:p>
          <a:p>
            <a:pPr marL="0" indent="0">
              <a:buNone/>
            </a:pPr>
            <a:r>
              <a:rPr lang="en-US" altLang="zh-CN">
                <a:solidFill>
                  <a:schemeClr val="bg1">
                    <a:lumMod val="75000"/>
                  </a:schemeClr>
                </a:solidFill>
              </a:rPr>
              <a:t>&lt;</a:t>
            </a:r>
            <a:r>
              <a:rPr lang="en-US" altLang="zh-CN">
                <a:solidFill>
                  <a:srgbClr val="2F7CC0"/>
                </a:solidFill>
              </a:rPr>
              <a:t>div</a:t>
            </a:r>
            <a:r>
              <a:rPr lang="en-US" altLang="zh-CN">
                <a:solidFill>
                  <a:schemeClr val="bg1">
                    <a:lumMod val="75000"/>
                  </a:schemeClr>
                </a:solidFill>
              </a:rPr>
              <a:t>&gt;</a:t>
            </a:r>
            <a:r>
              <a:rPr lang="en-US" altLang="zh-CN">
                <a:solidFill>
                  <a:schemeClr val="bg1">
                    <a:lumMod val="95000"/>
                  </a:schemeClr>
                </a:solidFill>
              </a:rPr>
              <a:t>{{ msg }}</a:t>
            </a:r>
            <a:r>
              <a:rPr lang="en-US" altLang="zh-CN">
                <a:solidFill>
                  <a:schemeClr val="bg1">
                    <a:lumMod val="75000"/>
                  </a:schemeClr>
                </a:solidFill>
              </a:rPr>
              <a:t>&lt;</a:t>
            </a:r>
            <a:r>
              <a:rPr lang="en-US" altLang="zh-CN">
                <a:solidFill>
                  <a:schemeClr val="bg1">
                    <a:lumMod val="95000"/>
                  </a:schemeClr>
                </a:solidFill>
              </a:rPr>
              <a:t>/</a:t>
            </a:r>
            <a:r>
              <a:rPr lang="en-US" altLang="zh-CN">
                <a:solidFill>
                  <a:srgbClr val="2F7CC0"/>
                </a:solidFill>
              </a:rPr>
              <a:t>div</a:t>
            </a:r>
            <a:r>
              <a:rPr lang="en-US" altLang="zh-CN">
                <a:solidFill>
                  <a:schemeClr val="bg1">
                    <a:lumMod val="75000"/>
                  </a:schemeClr>
                </a:solidFill>
              </a:rPr>
              <a:t>&gt;</a:t>
            </a:r>
            <a:endParaRPr lang="en-US" altLang="zh-CN">
              <a:solidFill>
                <a:schemeClr val="bg1">
                  <a:lumMod val="75000"/>
                </a:schemeClr>
              </a:solidFill>
            </a:endParaRPr>
          </a:p>
          <a:p>
            <a:pPr marL="0" indent="0">
              <a:buNone/>
            </a:pPr>
            <a:endParaRPr lang="en-US" altLang="zh-CN" sz="2000">
              <a:solidFill>
                <a:schemeClr val="bg1">
                  <a:lumMod val="75000"/>
                </a:schemeClr>
              </a:solidFill>
            </a:endParaRPr>
          </a:p>
          <a:p>
            <a:pPr marL="0" indent="0">
              <a:buNone/>
            </a:pPr>
            <a:r>
              <a:rPr lang="zh-CN" altLang="zh-CN">
                <a:solidFill>
                  <a:schemeClr val="bg1">
                    <a:lumMod val="75000"/>
                  </a:schemeClr>
                </a:solidFill>
              </a:rPr>
              <a:t>使用</a:t>
            </a:r>
            <a:r>
              <a:rPr lang="en-US" altLang="zh-CN">
                <a:solidFill>
                  <a:schemeClr val="bg1">
                    <a:lumMod val="75000"/>
                  </a:schemeClr>
                </a:solidFill>
              </a:rPr>
              <a:t>v-html</a:t>
            </a:r>
            <a:r>
              <a:rPr lang="zh-CN" altLang="zh-CN">
                <a:solidFill>
                  <a:schemeClr val="bg1">
                    <a:lumMod val="75000"/>
                  </a:schemeClr>
                </a:solidFill>
              </a:rPr>
              <a:t>指令形式：</a:t>
            </a:r>
            <a:endParaRPr lang="zh-CN" altLang="zh-CN">
              <a:solidFill>
                <a:schemeClr val="bg1">
                  <a:lumMod val="75000"/>
                </a:schemeClr>
              </a:solidFill>
            </a:endParaRPr>
          </a:p>
          <a:p>
            <a:pPr marL="0" indent="0">
              <a:buNone/>
            </a:pPr>
            <a:r>
              <a:rPr lang="en-US" altLang="zh-CN">
                <a:solidFill>
                  <a:schemeClr val="bg1">
                    <a:lumMod val="75000"/>
                  </a:schemeClr>
                </a:solidFill>
                <a:sym typeface="+mn-ea"/>
              </a:rPr>
              <a:t>&lt;</a:t>
            </a:r>
            <a:r>
              <a:rPr lang="en-US" altLang="zh-CN">
                <a:solidFill>
                  <a:srgbClr val="2F7CC0"/>
                </a:solidFill>
                <a:sym typeface="+mn-ea"/>
              </a:rPr>
              <a:t>div v-html=”msg”</a:t>
            </a:r>
            <a:r>
              <a:rPr lang="en-US" altLang="zh-CN">
                <a:solidFill>
                  <a:schemeClr val="bg1">
                    <a:lumMod val="75000"/>
                  </a:schemeClr>
                </a:solidFill>
                <a:sym typeface="+mn-ea"/>
              </a:rPr>
              <a:t>&gt;&lt;</a:t>
            </a:r>
            <a:r>
              <a:rPr lang="en-US" altLang="zh-CN">
                <a:solidFill>
                  <a:schemeClr val="bg1">
                    <a:lumMod val="95000"/>
                  </a:schemeClr>
                </a:solidFill>
                <a:sym typeface="+mn-ea"/>
              </a:rPr>
              <a:t>/</a:t>
            </a:r>
            <a:r>
              <a:rPr lang="en-US" altLang="zh-CN">
                <a:solidFill>
                  <a:srgbClr val="2F7CC0"/>
                </a:solidFill>
                <a:sym typeface="+mn-ea"/>
              </a:rPr>
              <a:t>div</a:t>
            </a:r>
            <a:r>
              <a:rPr lang="en-US" altLang="zh-CN">
                <a:solidFill>
                  <a:schemeClr val="bg1">
                    <a:lumMod val="75000"/>
                  </a:schemeClr>
                </a:solidFill>
                <a:sym typeface="+mn-ea"/>
              </a:rPr>
              <a:t>&gt;</a:t>
            </a:r>
            <a:endParaRPr lang="en-US" altLang="zh-CN">
              <a:solidFill>
                <a:schemeClr val="bg1">
                  <a:lumMod val="75000"/>
                </a:schemeClr>
              </a:solidFill>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3" name="文本框 2"/>
          <p:cNvSpPr txBox="1"/>
          <p:nvPr/>
        </p:nvSpPr>
        <p:spPr>
          <a:xfrm>
            <a:off x="6051550" y="2032635"/>
            <a:ext cx="5973445" cy="398780"/>
          </a:xfrm>
          <a:prstGeom prst="rect">
            <a:avLst/>
          </a:prstGeom>
          <a:noFill/>
        </p:spPr>
        <p:txBody>
          <a:bodyPr wrap="square" rtlCol="0">
            <a:spAutoFit/>
          </a:bodyPr>
          <a:p>
            <a:pPr algn="ctr"/>
            <a:r>
              <a:rPr lang="en-US" altLang="zh-CN" sz="2000">
                <a:solidFill>
                  <a:schemeClr val="bg1"/>
                </a:solidFill>
              </a:rPr>
              <a:t>HTML</a:t>
            </a:r>
            <a:endParaRPr lang="en-US" altLang="zh-CN">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744345"/>
            <a:ext cx="11767820" cy="485584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en-US" b="1">
                <a:latin typeface="新宋体" panose="02010609030101010101" charset="-122"/>
                <a:ea typeface="新宋体" panose="02010609030101010101" charset="-122"/>
                <a:sym typeface="+mn-ea"/>
              </a:rPr>
              <a:t>JavaScript</a:t>
            </a:r>
            <a:r>
              <a:rPr lang="zh-CN" b="1">
                <a:latin typeface="新宋体" panose="02010609030101010101" charset="-122"/>
                <a:ea typeface="新宋体" panose="02010609030101010101" charset="-122"/>
                <a:sym typeface="+mn-ea"/>
              </a:rPr>
              <a:t>表达式</a:t>
            </a:r>
            <a:br>
              <a:rPr lang="zh-CN" altLang="en-US">
                <a:solidFill>
                  <a:schemeClr val="bg1"/>
                </a:solidFill>
              </a:rPr>
            </a:br>
            <a:r>
              <a:rPr lang="en-US">
                <a:solidFill>
                  <a:schemeClr val="bg1"/>
                </a:solidFill>
              </a:rPr>
              <a:t>JavaScript Expressions</a:t>
            </a:r>
            <a:endParaRPr lang="en-US">
              <a:solidFill>
                <a:schemeClr val="bg1"/>
              </a:solidFill>
            </a:endParaRPr>
          </a:p>
        </p:txBody>
      </p:sp>
      <p:sp>
        <p:nvSpPr>
          <p:cNvPr id="11" name="文本占位符 10"/>
          <p:cNvSpPr>
            <a:spLocks noGrp="1"/>
          </p:cNvSpPr>
          <p:nvPr>
            <p:ph type="body" sz="half" idx="4294967295"/>
          </p:nvPr>
        </p:nvSpPr>
        <p:spPr>
          <a:xfrm>
            <a:off x="257175" y="1945005"/>
            <a:ext cx="11767820" cy="4321810"/>
          </a:xfrm>
        </p:spPr>
        <p:txBody>
          <a:bodyPr>
            <a:noAutofit/>
          </a:bodyPr>
          <a:p>
            <a:pPr marL="0" indent="0">
              <a:buNone/>
            </a:pPr>
            <a:r>
              <a:rPr lang="en-US" altLang="zh-CN" sz="2800">
                <a:solidFill>
                  <a:schemeClr val="bg1">
                    <a:lumMod val="95000"/>
                  </a:schemeClr>
                </a:solidFill>
                <a:sym typeface="+mn-ea"/>
              </a:rPr>
              <a:t>{{ number + '2018'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number + 1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ok ? 'YES' : 'NO' }}</a:t>
            </a:r>
            <a:endParaRPr lang="en-US" altLang="zh-CN" sz="2800">
              <a:solidFill>
                <a:schemeClr val="bg1">
                  <a:lumMod val="95000"/>
                </a:schemeClr>
              </a:solidFill>
              <a:sym typeface="+mn-ea"/>
            </a:endParaRPr>
          </a:p>
          <a:p>
            <a:pPr marL="0" indent="0">
              <a:buNone/>
            </a:pPr>
            <a:r>
              <a:rPr lang="en-US" altLang="zh-CN">
                <a:solidFill>
                  <a:schemeClr val="bg1">
                    <a:lumMod val="95000"/>
                  </a:schemeClr>
                </a:solidFill>
                <a:sym typeface="+mn-ea"/>
              </a:rPr>
              <a:t>{{ message.split('').reverse().join('') }}</a:t>
            </a:r>
            <a:endParaRPr lang="en-US" altLang="zh-CN">
              <a:solidFill>
                <a:schemeClr val="bg1">
                  <a:lumMod val="95000"/>
                </a:schemeClr>
              </a:solidFill>
              <a:sym typeface="+mn-ea"/>
            </a:endParaRPr>
          </a:p>
          <a:p>
            <a:pPr marL="0" indent="0">
              <a:buNone/>
            </a:pPr>
            <a:endParaRPr lang="zh-CN" altLang="zh-CN" sz="2800">
              <a:solidFill>
                <a:schemeClr val="bg1">
                  <a:lumMod val="75000"/>
                </a:schemeClr>
              </a:solidFill>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this is a statement, not an expression: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var a = 1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flow control won't work either, use ternary expressions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if (ok) { return message }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536700"/>
            <a:ext cx="11738610" cy="51092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指令</a:t>
            </a:r>
            <a:br>
              <a:rPr lang="zh-CN" altLang="en-US">
                <a:solidFill>
                  <a:schemeClr val="bg1"/>
                </a:solidFill>
              </a:rPr>
            </a:br>
            <a:r>
              <a:rPr lang="en-US" altLang="zh-CN">
                <a:solidFill>
                  <a:schemeClr val="bg1"/>
                </a:solidFill>
              </a:rPr>
              <a:t>Directives</a:t>
            </a:r>
            <a:endParaRPr lang="en-US" altLang="zh-CN">
              <a:solidFill>
                <a:schemeClr val="bg1"/>
              </a:solidFill>
            </a:endParaRPr>
          </a:p>
        </p:txBody>
      </p:sp>
      <p:sp>
        <p:nvSpPr>
          <p:cNvPr id="11" name="文本占位符 10"/>
          <p:cNvSpPr>
            <a:spLocks noGrp="1"/>
          </p:cNvSpPr>
          <p:nvPr>
            <p:ph type="body" sz="half" idx="4294967295"/>
          </p:nvPr>
        </p:nvSpPr>
        <p:spPr>
          <a:xfrm>
            <a:off x="257175" y="1790065"/>
            <a:ext cx="11738610" cy="4856480"/>
          </a:xfrm>
        </p:spPr>
        <p:txBody>
          <a:bodyPr>
            <a:noAutofit/>
          </a:bodyPr>
          <a:p>
            <a:pPr marL="0" indent="0">
              <a:buNone/>
            </a:pPr>
            <a:r>
              <a:rPr lang="en-US" altLang="zh-CN">
                <a:sym typeface="+mn-ea"/>
              </a:rPr>
              <a:t>&lt;a </a:t>
            </a:r>
            <a:r>
              <a:rPr lang="en-US" altLang="zh-CN">
                <a:solidFill>
                  <a:schemeClr val="tx2">
                    <a:lumMod val="60000"/>
                    <a:lumOff val="40000"/>
                  </a:schemeClr>
                </a:solidFill>
                <a:sym typeface="+mn-ea"/>
              </a:rPr>
              <a:t>v-bind</a:t>
            </a:r>
            <a:r>
              <a:rPr lang="en-US" altLang="zh-CN">
                <a:sym typeface="+mn-ea"/>
              </a:rPr>
              <a:t>:href="url"&gt; ... &lt;/a&gt;</a:t>
            </a:r>
            <a:endParaRPr lang="en-US" altLang="zh-CN">
              <a:solidFill>
                <a:schemeClr val="bg1"/>
              </a:solidFill>
            </a:endParaRPr>
          </a:p>
          <a:p>
            <a:pPr marL="0" indent="0">
              <a:buNone/>
            </a:pPr>
            <a:r>
              <a:rPr lang="en-US" altLang="zh-CN">
                <a:sym typeface="+mn-ea"/>
              </a:rPr>
              <a:t>&lt;a </a:t>
            </a:r>
            <a:r>
              <a:rPr lang="en-US" altLang="zh-CN">
                <a:solidFill>
                  <a:schemeClr val="tx2">
                    <a:lumMod val="60000"/>
                    <a:lumOff val="40000"/>
                  </a:schemeClr>
                </a:solidFill>
                <a:sym typeface="+mn-ea"/>
              </a:rPr>
              <a:t>v-on</a:t>
            </a:r>
            <a:r>
              <a:rPr lang="en-US" altLang="zh-CN">
                <a:sym typeface="+mn-ea"/>
              </a:rPr>
              <a:t>:click="doSomething"&gt; ... &lt;/a&gt;</a:t>
            </a:r>
            <a:endParaRPr lang="en-US" altLang="zh-CN">
              <a:solidFill>
                <a:schemeClr val="bg1"/>
              </a:solidFill>
            </a:endParaRPr>
          </a:p>
          <a:p>
            <a:pPr marL="0" indent="0" algn="l">
              <a:buNone/>
            </a:pPr>
            <a:r>
              <a:rPr altLang="zh-CN">
                <a:sym typeface="+mn-ea"/>
              </a:rPr>
              <a:t>&lt;div </a:t>
            </a:r>
            <a:r>
              <a:rPr altLang="zh-CN">
                <a:solidFill>
                  <a:schemeClr val="tx2">
                    <a:lumMod val="60000"/>
                    <a:lumOff val="40000"/>
                  </a:schemeClr>
                </a:solidFill>
                <a:sym typeface="+mn-ea"/>
              </a:rPr>
              <a:t>v-if</a:t>
            </a:r>
            <a:r>
              <a:rPr altLang="zh-CN">
                <a:sym typeface="+mn-ea"/>
              </a:rPr>
              <a:t>="type === 'A'"&gt; A &lt;/div&gt;</a:t>
            </a:r>
            <a:endParaRPr altLang="zh-CN"/>
          </a:p>
          <a:p>
            <a:pPr marL="0" indent="0" algn="l">
              <a:buNone/>
            </a:pPr>
            <a:r>
              <a:rPr altLang="zh-CN">
                <a:sym typeface="+mn-ea"/>
              </a:rPr>
              <a:t>&lt;div </a:t>
            </a:r>
            <a:r>
              <a:rPr altLang="zh-CN">
                <a:solidFill>
                  <a:schemeClr val="tx2">
                    <a:lumMod val="60000"/>
                    <a:lumOff val="40000"/>
                  </a:schemeClr>
                </a:solidFill>
                <a:sym typeface="+mn-ea"/>
              </a:rPr>
              <a:t>v-else-if</a:t>
            </a:r>
            <a:r>
              <a:rPr altLang="zh-CN">
                <a:sym typeface="+mn-ea"/>
              </a:rPr>
              <a:t>="type === 'B'"&gt;  B &lt;/div&gt;</a:t>
            </a:r>
            <a:endParaRPr altLang="zh-CN"/>
          </a:p>
          <a:p>
            <a:pPr marL="0" indent="0" algn="l">
              <a:buNone/>
            </a:pPr>
            <a:r>
              <a:rPr altLang="zh-CN">
                <a:sym typeface="+mn-ea"/>
              </a:rPr>
              <a:t>&lt;div </a:t>
            </a:r>
            <a:r>
              <a:rPr altLang="zh-CN">
                <a:solidFill>
                  <a:schemeClr val="tx2">
                    <a:lumMod val="60000"/>
                    <a:lumOff val="40000"/>
                  </a:schemeClr>
                </a:solidFill>
                <a:sym typeface="+mn-ea"/>
              </a:rPr>
              <a:t>v-else</a:t>
            </a:r>
            <a:r>
              <a:rPr altLang="zh-CN">
                <a:sym typeface="+mn-ea"/>
              </a:rPr>
              <a:t>&gt; Not A/B/C &lt;/div&gt;</a:t>
            </a:r>
            <a:endParaRPr altLang="zh-CN">
              <a:sym typeface="+mn-ea"/>
            </a:endParaRPr>
          </a:p>
          <a:p>
            <a:pPr marL="0" indent="0" algn="l">
              <a:buNone/>
            </a:pPr>
            <a:r>
              <a:rPr lang="en-US" altLang="zh-CN">
                <a:sym typeface="+mn-ea"/>
              </a:rPr>
              <a:t>&lt;ul&gt;</a:t>
            </a:r>
            <a:endParaRPr lang="en-US" altLang="zh-CN">
              <a:solidFill>
                <a:schemeClr val="bg1"/>
              </a:solidFill>
            </a:endParaRPr>
          </a:p>
          <a:p>
            <a:pPr marL="0" indent="0" algn="l">
              <a:buNone/>
            </a:pPr>
            <a:r>
              <a:rPr lang="en-US" altLang="zh-CN">
                <a:sym typeface="+mn-ea"/>
              </a:rPr>
              <a:t>  &lt;li </a:t>
            </a:r>
            <a:r>
              <a:rPr lang="en-US" altLang="zh-CN">
                <a:solidFill>
                  <a:schemeClr val="tx2">
                    <a:lumMod val="60000"/>
                    <a:lumOff val="40000"/>
                  </a:schemeClr>
                </a:solidFill>
                <a:sym typeface="+mn-ea"/>
              </a:rPr>
              <a:t>v-for</a:t>
            </a:r>
            <a:r>
              <a:rPr lang="en-US" altLang="zh-CN">
                <a:sym typeface="+mn-ea"/>
              </a:rPr>
              <a:t>="item in items"&gt;</a:t>
            </a:r>
            <a:endParaRPr lang="en-US" altLang="zh-CN">
              <a:solidFill>
                <a:schemeClr val="bg1"/>
              </a:solidFill>
            </a:endParaRPr>
          </a:p>
          <a:p>
            <a:pPr marL="0" indent="0" algn="l">
              <a:buNone/>
            </a:pPr>
            <a:r>
              <a:rPr lang="en-US" altLang="zh-CN">
                <a:sym typeface="+mn-ea"/>
              </a:rPr>
              <a:t>    {{ item.message }}</a:t>
            </a:r>
            <a:endParaRPr lang="en-US" altLang="zh-CN">
              <a:solidFill>
                <a:schemeClr val="bg1"/>
              </a:solidFill>
            </a:endParaRPr>
          </a:p>
          <a:p>
            <a:pPr marL="0" indent="0" algn="l">
              <a:buNone/>
            </a:pPr>
            <a:r>
              <a:rPr lang="en-US" altLang="zh-CN">
                <a:sym typeface="+mn-ea"/>
              </a:rPr>
              <a:t>  &lt;/li&gt;</a:t>
            </a:r>
            <a:endParaRPr lang="en-US" altLang="zh-CN">
              <a:solidFill>
                <a:schemeClr val="bg1"/>
              </a:solidFill>
            </a:endParaRPr>
          </a:p>
          <a:p>
            <a:pPr marL="0" indent="0" algn="l">
              <a:buNone/>
            </a:pPr>
            <a:r>
              <a:rPr lang="en-US" altLang="zh-CN">
                <a:sym typeface="+mn-ea"/>
              </a:rPr>
              <a:t>&lt;/ul&gt;</a:t>
            </a:r>
            <a:endParaRPr lang="en-US" altLang="zh-CN">
              <a:sym typeface="+mn-ea"/>
            </a:endParaRPr>
          </a:p>
          <a:p>
            <a:pPr marL="0" indent="0" algn="l">
              <a:buNone/>
            </a:pPr>
            <a:r>
              <a:rPr lang="en-US" altLang="zh-CN">
                <a:sym typeface="+mn-ea"/>
              </a:rPr>
              <a:t>&lt;input </a:t>
            </a:r>
            <a:r>
              <a:rPr lang="en-US" altLang="zh-CN">
                <a:solidFill>
                  <a:schemeClr val="tx2">
                    <a:lumMod val="60000"/>
                    <a:lumOff val="40000"/>
                  </a:schemeClr>
                </a:solidFill>
                <a:sym typeface="+mn-ea"/>
              </a:rPr>
              <a:t>v-model</a:t>
            </a:r>
            <a:r>
              <a:rPr lang="en-US" altLang="zh-CN">
                <a:sym typeface="+mn-ea"/>
              </a:rPr>
              <a:t>="message" /&gt;</a:t>
            </a:r>
            <a:endParaRPr lang="en-US" altLang="zh-CN">
              <a:solidFill>
                <a:schemeClr val="bg1"/>
              </a:solidFill>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2743835"/>
            <a:ext cx="10772140" cy="39535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1105535" y="4637405"/>
            <a:ext cx="6000115" cy="494030"/>
          </a:xfrm>
        </p:spPr>
        <p:txBody>
          <a:bodyPr/>
          <a:p>
            <a:pPr marL="0" indent="0">
              <a:buNone/>
            </a:pPr>
            <a:r>
              <a:rPr lang="en-US" altLang="zh-CN" sz="1800">
                <a:sym typeface="+mn-ea"/>
              </a:rPr>
              <a:t>&lt;div v-html="content"&gt; ... &lt;/div&gt;</a:t>
            </a:r>
            <a:endParaRPr lang="en-US" altLang="zh-CN" sz="1800">
              <a:solidFill>
                <a:schemeClr val="bg1"/>
              </a:solidFill>
            </a:endParaRPr>
          </a:p>
          <a:p>
            <a:pPr marL="0" indent="0">
              <a:buNone/>
            </a:pPr>
            <a:endParaRPr lang="en-US" altLang="zh-CN" sz="1600">
              <a:solidFill>
                <a:schemeClr val="bg1"/>
              </a:solidFill>
            </a:endParaRPr>
          </a:p>
          <a:p>
            <a:pPr marL="0" indent="0">
              <a:buNone/>
            </a:pPr>
            <a:endParaRPr lang="en-US" altLang="zh-CN" sz="1800">
              <a:solidFill>
                <a:schemeClr val="bg1"/>
              </a:solidFill>
            </a:endParaRPr>
          </a:p>
        </p:txBody>
      </p:sp>
      <p:sp>
        <p:nvSpPr>
          <p:cNvPr id="14" name="文本占位符 11"/>
          <p:cNvSpPr>
            <a:spLocks noGrp="1"/>
          </p:cNvSpPr>
          <p:nvPr/>
        </p:nvSpPr>
        <p:spPr>
          <a:xfrm>
            <a:off x="1105535" y="3938905"/>
            <a:ext cx="7023735" cy="4648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&lt;form v-on:submit.prevent="onSubmit"&gt; ... &lt;/form&gt;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981710" y="3769360"/>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279380" y="6012180"/>
            <a:ext cx="1006475" cy="956310"/>
          </a:xfrm>
          <a:prstGeom prst="rect">
            <a:avLst/>
          </a:prstGeom>
        </p:spPr>
      </p:pic>
      <p:sp>
        <p:nvSpPr>
          <p:cNvPr id="3" name="文本框 2"/>
          <p:cNvSpPr txBox="1"/>
          <p:nvPr/>
        </p:nvSpPr>
        <p:spPr>
          <a:xfrm>
            <a:off x="1105535" y="5365750"/>
            <a:ext cx="4415155" cy="368300"/>
          </a:xfrm>
          <a:prstGeom prst="rect">
            <a:avLst/>
          </a:prstGeom>
          <a:noFill/>
        </p:spPr>
        <p:txBody>
          <a:bodyPr wrap="square" rtlCol="0">
            <a:spAutoFit/>
          </a:bodyPr>
          <a:p>
            <a:pPr algn="l"/>
            <a:r>
              <a:rPr lang="en-US" altLang="zh-CN">
                <a:solidFill>
                  <a:schemeClr val="bg1"/>
                </a:solidFill>
                <a:sym typeface="+mn-ea"/>
              </a:rPr>
              <a:t>&lt;a v-bind:href="url"&gt; ... &lt;/a&gt;</a:t>
            </a:r>
            <a:endParaRPr lang="zh-CN" altLang="en-US"/>
          </a:p>
        </p:txBody>
      </p:sp>
      <p:sp>
        <p:nvSpPr>
          <p:cNvPr id="135" name=" 135"/>
          <p:cNvSpPr/>
          <p:nvPr/>
        </p:nvSpPr>
        <p:spPr>
          <a:xfrm rot="14160000">
            <a:off x="1571625" y="3621405"/>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1353185" y="3217545"/>
            <a:ext cx="589280" cy="337185"/>
          </a:xfrm>
          <a:prstGeom prst="rect">
            <a:avLst/>
          </a:prstGeom>
          <a:noFill/>
        </p:spPr>
        <p:txBody>
          <a:bodyPr wrap="none" rtlCol="0">
            <a:spAutoFit/>
          </a:bodyPr>
          <a:p>
            <a:r>
              <a:rPr lang="zh-CN" altLang="en-US" sz="1600">
                <a:solidFill>
                  <a:schemeClr val="bg1"/>
                </a:solidFill>
              </a:rPr>
              <a:t>名称</a:t>
            </a:r>
            <a:endParaRPr lang="zh-CN" altLang="en-US" sz="1600">
              <a:solidFill>
                <a:schemeClr val="bg1"/>
              </a:solidFill>
            </a:endParaRPr>
          </a:p>
        </p:txBody>
      </p:sp>
      <p:sp>
        <p:nvSpPr>
          <p:cNvPr id="7" name=" 135"/>
          <p:cNvSpPr/>
          <p:nvPr/>
        </p:nvSpPr>
        <p:spPr>
          <a:xfrm rot="15900000">
            <a:off x="2343150"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2343785" y="3096260"/>
            <a:ext cx="589280" cy="337185"/>
          </a:xfrm>
          <a:prstGeom prst="rect">
            <a:avLst/>
          </a:prstGeom>
          <a:noFill/>
        </p:spPr>
        <p:txBody>
          <a:bodyPr wrap="none" rtlCol="0">
            <a:spAutoFit/>
          </a:bodyPr>
          <a:p>
            <a:r>
              <a:rPr lang="zh-CN" altLang="en-US" sz="1600">
                <a:solidFill>
                  <a:schemeClr val="bg1"/>
                </a:solidFill>
              </a:rPr>
              <a:t>参数</a:t>
            </a:r>
            <a:endParaRPr lang="zh-CN" altLang="en-US" sz="1600">
              <a:solidFill>
                <a:schemeClr val="bg1"/>
              </a:solidFill>
            </a:endParaRPr>
          </a:p>
        </p:txBody>
      </p:sp>
      <p:sp>
        <p:nvSpPr>
          <p:cNvPr id="11" name=" 135"/>
          <p:cNvSpPr/>
          <p:nvPr/>
        </p:nvSpPr>
        <p:spPr>
          <a:xfrm rot="15900000">
            <a:off x="3092450" y="363982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3029585" y="3114675"/>
            <a:ext cx="792480" cy="337185"/>
          </a:xfrm>
          <a:prstGeom prst="rect">
            <a:avLst/>
          </a:prstGeom>
          <a:noFill/>
        </p:spPr>
        <p:txBody>
          <a:bodyPr wrap="none" rtlCol="0">
            <a:spAutoFit/>
          </a:bodyPr>
          <a:p>
            <a:r>
              <a:rPr lang="zh-CN" altLang="en-US" sz="1600">
                <a:solidFill>
                  <a:schemeClr val="bg1"/>
                </a:solidFill>
              </a:rPr>
              <a:t>修饰符</a:t>
            </a:r>
            <a:endParaRPr lang="zh-CN" altLang="en-US" sz="1600">
              <a:solidFill>
                <a:schemeClr val="bg1"/>
              </a:solidFill>
            </a:endParaRPr>
          </a:p>
        </p:txBody>
      </p:sp>
      <p:sp>
        <p:nvSpPr>
          <p:cNvPr id="16" name=" 135"/>
          <p:cNvSpPr/>
          <p:nvPr/>
        </p:nvSpPr>
        <p:spPr>
          <a:xfrm rot="15900000">
            <a:off x="4130675"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4264660" y="3114675"/>
            <a:ext cx="386080" cy="337185"/>
          </a:xfrm>
          <a:prstGeom prst="rect">
            <a:avLst/>
          </a:prstGeom>
          <a:noFill/>
        </p:spPr>
        <p:txBody>
          <a:bodyPr wrap="none" rtlCol="0">
            <a:spAutoFit/>
          </a:bodyPr>
          <a:p>
            <a:r>
              <a:rPr lang="zh-CN" altLang="en-US" sz="1600">
                <a:solidFill>
                  <a:schemeClr val="bg1"/>
                </a:solidFill>
              </a:rPr>
              <a:t>值</a:t>
            </a:r>
            <a:endParaRPr lang="zh-CN" altLang="en-US" sz="1600">
              <a:solidFill>
                <a:schemeClr val="bg1"/>
              </a:solidFill>
            </a:endParaRPr>
          </a:p>
        </p:txBody>
      </p:sp>
      <p:sp>
        <p:nvSpPr>
          <p:cNvPr id="18" name="文本框 17"/>
          <p:cNvSpPr txBox="1"/>
          <p:nvPr/>
        </p:nvSpPr>
        <p:spPr>
          <a:xfrm>
            <a:off x="1105535" y="5918200"/>
            <a:ext cx="6644005" cy="645160"/>
          </a:xfrm>
          <a:prstGeom prst="rect">
            <a:avLst/>
          </a:prstGeom>
          <a:noFill/>
        </p:spPr>
        <p:txBody>
          <a:bodyPr wrap="square" rtlCol="0">
            <a:spAutoFit/>
          </a:bodyPr>
          <a:p>
            <a:pPr marL="0" indent="0">
              <a:buNone/>
            </a:pPr>
            <a:r>
              <a:rPr lang="en-US" altLang="zh-CN">
                <a:solidFill>
                  <a:schemeClr val="bg1"/>
                </a:solidFill>
                <a:sym typeface="+mn-ea"/>
              </a:rPr>
              <a:t>&lt;!-- synced after "change" instead of "input" --&gt;</a:t>
            </a:r>
            <a:endParaRPr lang="en-US" altLang="zh-CN">
              <a:solidFill>
                <a:schemeClr val="bg1"/>
              </a:solidFill>
            </a:endParaRPr>
          </a:p>
          <a:p>
            <a:pPr marL="0" indent="0">
              <a:buNone/>
            </a:pPr>
            <a:r>
              <a:rPr lang="en-US" altLang="zh-CN">
                <a:solidFill>
                  <a:schemeClr val="bg1"/>
                </a:solidFill>
                <a:sym typeface="+mn-ea"/>
              </a:rPr>
              <a:t>&lt;input v-model.lazy="msg" &gt;</a:t>
            </a:r>
            <a:endParaRPr lang="zh-CN" altLang="en-US"/>
          </a:p>
        </p:txBody>
      </p:sp>
      <p:sp>
        <p:nvSpPr>
          <p:cNvPr id="19" name="文本框 18"/>
          <p:cNvSpPr txBox="1">
            <a:spLocks noChangeArrowheads="1"/>
          </p:cNvSpPr>
          <p:nvPr/>
        </p:nvSpPr>
        <p:spPr bwMode="auto">
          <a:xfrm>
            <a:off x="501650" y="1516380"/>
            <a:ext cx="73247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2000">
                <a:solidFill>
                  <a:schemeClr val="bg1"/>
                </a:solidFill>
              </a:rPr>
              <a:t>Directives are special attributes with the v- prefix.</a:t>
            </a:r>
            <a:endParaRPr sz="2000">
              <a:solidFill>
                <a:schemeClr val="bg1"/>
              </a:solidFill>
            </a:endParaRPr>
          </a:p>
        </p:txBody>
      </p:sp>
      <p:sp>
        <p:nvSpPr>
          <p:cNvPr id="20" name="文本框 19"/>
          <p:cNvSpPr txBox="1">
            <a:spLocks noChangeArrowheads="1"/>
          </p:cNvSpPr>
          <p:nvPr/>
        </p:nvSpPr>
        <p:spPr bwMode="auto">
          <a:xfrm>
            <a:off x="501650" y="1904365"/>
            <a:ext cx="112699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1600">
                <a:solidFill>
                  <a:schemeClr val="bg1"/>
                </a:solidFill>
              </a:rPr>
              <a:t>Directive attribute values are expected to be a single JavaScript expression (with the exception for v-for, which will be discussed later).</a:t>
            </a:r>
            <a:endParaRPr sz="1600">
              <a:solidFill>
                <a:schemeClr val="bg1"/>
              </a:solidFill>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99735" y="2486025"/>
            <a:ext cx="6135370"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511175" y="2486025"/>
            <a:ext cx="4570095"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545465" y="2563495"/>
            <a:ext cx="4509770" cy="3550285"/>
          </a:xfrm>
        </p:spPr>
        <p:txBody>
          <a:bodyPr/>
          <a:p>
            <a:pPr marL="0" indent="0">
              <a:buNone/>
            </a:pPr>
            <a:r>
              <a:rPr lang="en-US" altLang="zh-CN" sz="1800">
                <a:solidFill>
                  <a:schemeClr val="bg1"/>
                </a:solidFill>
              </a:rPr>
              <a:t>&lt;a </a:t>
            </a:r>
            <a:r>
              <a:rPr lang="en-US" altLang="zh-CN" sz="1800">
                <a:solidFill>
                  <a:schemeClr val="tx2">
                    <a:lumMod val="60000"/>
                    <a:lumOff val="40000"/>
                  </a:schemeClr>
                </a:solidFill>
              </a:rPr>
              <a:t>v-bind</a:t>
            </a:r>
            <a:r>
              <a:rPr lang="en-US" altLang="zh-CN" sz="1800">
                <a:solidFill>
                  <a:schemeClr val="bg1"/>
                </a:solidFill>
              </a:rPr>
              <a:t>:href="url"&gt; ... &lt;/a&gt;</a:t>
            </a:r>
            <a:endParaRPr lang="en-US" altLang="zh-CN" sz="1800">
              <a:solidFill>
                <a:schemeClr val="bg1"/>
              </a:solidFill>
            </a:endParaRPr>
          </a:p>
          <a:p>
            <a:pPr marL="0" indent="0">
              <a:buNone/>
            </a:pPr>
            <a:r>
              <a:rPr lang="en-US" altLang="zh-CN" sz="1800">
                <a:solidFill>
                  <a:schemeClr val="bg1"/>
                </a:solidFill>
              </a:rPr>
              <a:t>&lt;a </a:t>
            </a:r>
            <a:r>
              <a:rPr lang="en-US" altLang="zh-CN" sz="1800">
                <a:solidFill>
                  <a:schemeClr val="tx2">
                    <a:lumMod val="60000"/>
                    <a:lumOff val="40000"/>
                  </a:schemeClr>
                </a:solidFill>
              </a:rPr>
              <a:t>v-on</a:t>
            </a:r>
            <a:r>
              <a:rPr lang="en-US" altLang="zh-CN" sz="1800">
                <a:solidFill>
                  <a:schemeClr val="bg1"/>
                </a:solidFill>
              </a:rPr>
              <a:t>:click="doSomething"&gt; ... &lt;/a&gt;</a:t>
            </a:r>
            <a:endParaRPr lang="en-US" altLang="zh-CN" sz="1800">
              <a:solidFill>
                <a:schemeClr val="bg1"/>
              </a:solidFill>
            </a:endParaRPr>
          </a:p>
          <a:p>
            <a:pPr marL="0" indent="0" algn="l">
              <a:buNone/>
            </a:pPr>
            <a:r>
              <a:rPr altLang="zh-CN" sz="1800">
                <a:sym typeface="+mn-ea"/>
              </a:rPr>
              <a:t>&lt;div </a:t>
            </a:r>
            <a:r>
              <a:rPr altLang="zh-CN" sz="1800">
                <a:solidFill>
                  <a:schemeClr val="tx2">
                    <a:lumMod val="60000"/>
                    <a:lumOff val="40000"/>
                  </a:schemeClr>
                </a:solidFill>
                <a:sym typeface="+mn-ea"/>
              </a:rPr>
              <a:t>v-if</a:t>
            </a:r>
            <a:r>
              <a:rPr altLang="zh-CN" sz="1800">
                <a:sym typeface="+mn-ea"/>
              </a:rPr>
              <a:t>="type === 'A'"&gt; A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v-else-if</a:t>
            </a:r>
            <a:r>
              <a:rPr altLang="zh-CN" sz="1800">
                <a:sym typeface="+mn-ea"/>
              </a:rPr>
              <a:t>="type === 'B'"&gt;  B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a:t>
            </a:r>
            <a:r>
              <a:rPr altLang="zh-CN" sz="1800">
                <a:sym typeface="+mn-ea"/>
              </a:rPr>
              <a:t>&gt; Not A/B/C &lt;/div&gt;</a:t>
            </a:r>
            <a:endParaRPr altLang="zh-CN" sz="1800">
              <a:sym typeface="+mn-ea"/>
            </a:endParaRPr>
          </a:p>
          <a:p>
            <a:pPr marL="0" indent="0" algn="l">
              <a:buNone/>
            </a:pPr>
            <a:r>
              <a:rPr lang="en-US" altLang="zh-CN" sz="1800">
                <a:solidFill>
                  <a:schemeClr val="bg1"/>
                </a:solidFill>
              </a:rPr>
              <a:t>&lt;ul&gt;</a:t>
            </a:r>
            <a:endParaRPr lang="en-US" altLang="zh-CN" sz="1800">
              <a:solidFill>
                <a:schemeClr val="bg1"/>
              </a:solidFill>
            </a:endParaRPr>
          </a:p>
          <a:p>
            <a:pPr marL="0" indent="0" algn="l">
              <a:buNone/>
            </a:pPr>
            <a:r>
              <a:rPr lang="en-US" altLang="zh-CN" sz="1800">
                <a:solidFill>
                  <a:schemeClr val="bg1"/>
                </a:solidFill>
              </a:rPr>
              <a:t>  &lt;li </a:t>
            </a:r>
            <a:r>
              <a:rPr lang="en-US" altLang="zh-CN" sz="1800">
                <a:solidFill>
                  <a:schemeClr val="tx2">
                    <a:lumMod val="60000"/>
                    <a:lumOff val="40000"/>
                  </a:schemeClr>
                </a:solidFill>
              </a:rPr>
              <a:t>v-for</a:t>
            </a:r>
            <a:r>
              <a:rPr lang="en-US" altLang="zh-CN" sz="1800">
                <a:solidFill>
                  <a:schemeClr val="bg1"/>
                </a:solidFill>
              </a:rPr>
              <a:t>="item in items"&gt;</a:t>
            </a:r>
            <a:endParaRPr lang="en-US" altLang="zh-CN" sz="1800">
              <a:solidFill>
                <a:schemeClr val="bg1"/>
              </a:solidFill>
            </a:endParaRPr>
          </a:p>
          <a:p>
            <a:pPr marL="0" indent="0" algn="l">
              <a:buNone/>
            </a:pPr>
            <a:r>
              <a:rPr lang="en-US" altLang="zh-CN" sz="1800">
                <a:solidFill>
                  <a:schemeClr val="bg1"/>
                </a:solidFill>
              </a:rPr>
              <a:t>    {{ item.message }}</a:t>
            </a:r>
            <a:endParaRPr lang="en-US" altLang="zh-CN" sz="1800">
              <a:solidFill>
                <a:schemeClr val="bg1"/>
              </a:solidFill>
            </a:endParaRPr>
          </a:p>
          <a:p>
            <a:pPr marL="0" indent="0" algn="l">
              <a:buNone/>
            </a:pPr>
            <a:r>
              <a:rPr lang="en-US" altLang="zh-CN" sz="1800">
                <a:solidFill>
                  <a:schemeClr val="bg1"/>
                </a:solidFill>
              </a:rPr>
              <a:t>  &lt;/li&gt;</a:t>
            </a:r>
            <a:endParaRPr lang="en-US" altLang="zh-CN" sz="1800">
              <a:solidFill>
                <a:schemeClr val="bg1"/>
              </a:solidFill>
            </a:endParaRPr>
          </a:p>
          <a:p>
            <a:pPr marL="0" indent="0" algn="l">
              <a:buNone/>
            </a:pPr>
            <a:r>
              <a:rPr lang="en-US" altLang="zh-CN" sz="1800">
                <a:solidFill>
                  <a:schemeClr val="bg1"/>
                </a:solidFill>
              </a:rPr>
              <a:t>&lt;/ul&gt;</a:t>
            </a:r>
            <a:endParaRPr lang="en-US" altLang="zh-CN" sz="1800">
              <a:solidFill>
                <a:schemeClr val="bg1"/>
              </a:solidFill>
            </a:endParaRPr>
          </a:p>
        </p:txBody>
      </p:sp>
      <p:sp>
        <p:nvSpPr>
          <p:cNvPr id="14" name="文本占位符 11"/>
          <p:cNvSpPr>
            <a:spLocks noGrp="1"/>
          </p:cNvSpPr>
          <p:nvPr/>
        </p:nvSpPr>
        <p:spPr>
          <a:xfrm>
            <a:off x="5603240" y="2563495"/>
            <a:ext cx="5745480" cy="30416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&lt;input </a:t>
            </a:r>
            <a:r>
              <a:rPr lang="en-US" altLang="zh-CN" sz="1800">
                <a:solidFill>
                  <a:schemeClr val="tx2">
                    <a:lumMod val="60000"/>
                    <a:lumOff val="40000"/>
                  </a:schemeClr>
                </a:solidFill>
              </a:rPr>
              <a:t>v-model</a:t>
            </a:r>
            <a:r>
              <a:rPr lang="en-US" altLang="zh-CN" sz="1800">
                <a:solidFill>
                  <a:schemeClr val="bg1"/>
                </a:solidFill>
              </a:rPr>
              <a:t>="message" placeholder="edit me"&gt;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v-pre</a:t>
            </a:r>
            <a:r>
              <a:rPr lang="en-US" altLang="zh-CN" sz="1800">
                <a:solidFill>
                  <a:schemeClr val="bg1"/>
                </a:solidFill>
              </a:rPr>
              <a:t>&gt;{{ this will not be compiled }}&lt;/span&gt;</a:t>
            </a:r>
            <a:endParaRPr lang="en-US" altLang="zh-CN" sz="1800">
              <a:solidFill>
                <a:schemeClr val="bg1"/>
              </a:solidFill>
            </a:endParaRPr>
          </a:p>
          <a:p>
            <a:pPr marL="0" indent="0">
              <a:buNone/>
            </a:pPr>
            <a:r>
              <a:rPr lang="en-US" altLang="zh-CN" sz="1800">
                <a:solidFill>
                  <a:schemeClr val="bg1"/>
                </a:solidFill>
              </a:rPr>
              <a:t>[</a:t>
            </a:r>
            <a:r>
              <a:rPr lang="en-US" altLang="zh-CN" sz="1800">
                <a:solidFill>
                  <a:schemeClr val="tx2">
                    <a:lumMod val="60000"/>
                    <a:lumOff val="40000"/>
                  </a:schemeClr>
                </a:solidFill>
              </a:rPr>
              <a:t>v-cloak</a:t>
            </a: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display: none;</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a:p>
            <a:pPr marL="0" indent="0">
              <a:buNone/>
            </a:pPr>
            <a:r>
              <a:rPr lang="en-US" altLang="zh-CN" sz="1800">
                <a:solidFill>
                  <a:schemeClr val="bg1"/>
                </a:solidFill>
              </a:rPr>
              <a:t>&lt;div </a:t>
            </a:r>
            <a:r>
              <a:rPr lang="en-US" altLang="zh-CN" sz="1800">
                <a:solidFill>
                  <a:schemeClr val="tx2">
                    <a:lumMod val="60000"/>
                    <a:lumOff val="40000"/>
                  </a:schemeClr>
                </a:solidFill>
              </a:rPr>
              <a:t>v-cloak</a:t>
            </a:r>
            <a:r>
              <a:rPr lang="en-US" altLang="zh-CN" sz="1800">
                <a:solidFill>
                  <a:schemeClr val="bg1"/>
                </a:solidFill>
              </a:rPr>
              <a:t>&gt;</a:t>
            </a:r>
            <a:endParaRPr lang="en-US" altLang="zh-CN" sz="1800">
              <a:solidFill>
                <a:schemeClr val="bg1"/>
              </a:solidFill>
            </a:endParaRPr>
          </a:p>
          <a:p>
            <a:pPr marL="0" indent="0">
              <a:buNone/>
            </a:pPr>
            <a:r>
              <a:rPr lang="en-US" altLang="zh-CN" sz="1800">
                <a:solidFill>
                  <a:schemeClr val="bg1"/>
                </a:solidFill>
              </a:rPr>
              <a:t>  {{ message }}</a:t>
            </a:r>
            <a:endParaRPr lang="en-US" altLang="zh-CN" sz="1800">
              <a:solidFill>
                <a:schemeClr val="bg1"/>
              </a:solidFill>
            </a:endParaRPr>
          </a:p>
          <a:p>
            <a:pPr marL="0" indent="0">
              <a:buNone/>
            </a:pPr>
            <a:r>
              <a:rPr lang="en-US" altLang="zh-CN" sz="1800">
                <a:solidFill>
                  <a:schemeClr val="bg1"/>
                </a:solidFill>
              </a:rPr>
              <a:t>&lt;/div&gt;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v-once</a:t>
            </a:r>
            <a:r>
              <a:rPr lang="en-US" altLang="zh-CN" sz="1800">
                <a:solidFill>
                  <a:schemeClr val="bg1"/>
                </a:solidFill>
              </a:rPr>
              <a:t>&gt;This will never change: {{msg}}&lt;/span&gt;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2943225" y="4344035"/>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765155" y="5554980"/>
            <a:ext cx="1006475" cy="956310"/>
          </a:xfrm>
          <a:prstGeom prst="rect">
            <a:avLst/>
          </a:prstGeom>
        </p:spPr>
      </p:pic>
      <p:sp>
        <p:nvSpPr>
          <p:cNvPr id="7" name="文本框 6"/>
          <p:cNvSpPr txBox="1"/>
          <p:nvPr/>
        </p:nvSpPr>
        <p:spPr>
          <a:xfrm>
            <a:off x="511175" y="1519555"/>
            <a:ext cx="3662680" cy="645160"/>
          </a:xfrm>
          <a:prstGeom prst="rect">
            <a:avLst/>
          </a:prstGeom>
          <a:noFill/>
        </p:spPr>
        <p:txBody>
          <a:bodyPr wrap="none" rtlCol="0">
            <a:spAutoFit/>
          </a:bodyPr>
          <a:p>
            <a:pPr algn="l"/>
            <a:r>
              <a:rPr lang="zh-CN" altLang="en-US">
                <a:solidFill>
                  <a:schemeClr val="bg1">
                    <a:lumMod val="85000"/>
                  </a:schemeClr>
                </a:solidFill>
                <a:hlinkClick r:id="rId3" action="ppaction://hlinkfile"/>
              </a:rPr>
              <a:t>https://vuejs.org/v2/api/#Directives</a:t>
            </a:r>
            <a:endParaRPr lang="zh-CN" altLang="en-US">
              <a:solidFill>
                <a:schemeClr val="bg1">
                  <a:lumMod val="85000"/>
                </a:schemeClr>
              </a:solidFill>
              <a:hlinkClick r:id="rId3" action="ppaction://hlinkfile"/>
            </a:endParaRPr>
          </a:p>
          <a:p>
            <a:pPr algn="l"/>
            <a:r>
              <a:rPr lang="zh-CN" altLang="en-US">
                <a:solidFill>
                  <a:schemeClr val="bg1">
                    <a:lumMod val="85000"/>
                  </a:schemeClr>
                </a:solidFill>
                <a:hlinkClick r:id="rId4" action="ppaction://hlinkfile"/>
              </a:rPr>
              <a:t>https://cn.vuejs.org/v2/api/#指令</a:t>
            </a:r>
            <a:endParaRPr lang="zh-CN" altLang="en-US">
              <a:solidFill>
                <a:schemeClr val="bg1">
                  <a:lumMod val="85000"/>
                </a:schemeClr>
              </a:solidFill>
              <a:hlinkClick r:id="rId4" action="ppaction://hlinkfile"/>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23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632650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缩写</a:t>
            </a:r>
            <a:br>
              <a:rPr lang="zh-CN" altLang="en-US" dirty="0"/>
            </a:br>
            <a:r>
              <a:rPr lang="zh-CN" altLang="en-US" dirty="0"/>
              <a:t>Shorthands</a:t>
            </a:r>
            <a:endParaRPr lang="zh-CN" altLang="en-US" dirty="0"/>
          </a:p>
        </p:txBody>
      </p:sp>
      <p:sp>
        <p:nvSpPr>
          <p:cNvPr id="8195" name="文本框 2"/>
          <p:cNvSpPr txBox="1">
            <a:spLocks noChangeArrowheads="1"/>
          </p:cNvSpPr>
          <p:nvPr/>
        </p:nvSpPr>
        <p:spPr bwMode="auto">
          <a:xfrm>
            <a:off x="483235" y="2446655"/>
            <a:ext cx="55524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400">
                <a:solidFill>
                  <a:schemeClr val="bg1"/>
                </a:solidFill>
              </a:rPr>
              <a:t>v-bind</a:t>
            </a:r>
            <a:endParaRPr lang="en-US" altLang="zh-CN" sz="2400">
              <a:solidFill>
                <a:schemeClr val="bg1"/>
              </a:solidFill>
            </a:endParaRPr>
          </a:p>
        </p:txBody>
      </p:sp>
      <p:sp>
        <p:nvSpPr>
          <p:cNvPr id="12" name="文本占位符 11"/>
          <p:cNvSpPr>
            <a:spLocks noGrp="1"/>
          </p:cNvSpPr>
          <p:nvPr>
            <p:ph type="body" sz="half" idx="4294967295"/>
          </p:nvPr>
        </p:nvSpPr>
        <p:spPr>
          <a:xfrm>
            <a:off x="833120" y="3373755"/>
            <a:ext cx="4333240" cy="1903730"/>
          </a:xfrm>
        </p:spPr>
        <p:txBody>
          <a:bodyPr/>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v-bind:href="url"&gt;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:href="url"&gt; ... &lt;/a&gt;</a:t>
            </a:r>
            <a:endParaRPr lang="en-US" altLang="zh-CN" sz="1800">
              <a:solidFill>
                <a:schemeClr val="bg1"/>
              </a:solidFill>
            </a:endParaRPr>
          </a:p>
        </p:txBody>
      </p:sp>
      <p:sp>
        <p:nvSpPr>
          <p:cNvPr id="13" name="文本框 2"/>
          <p:cNvSpPr txBox="1">
            <a:spLocks noChangeArrowheads="1"/>
          </p:cNvSpPr>
          <p:nvPr/>
        </p:nvSpPr>
        <p:spPr bwMode="auto">
          <a:xfrm>
            <a:off x="6325870" y="2474595"/>
            <a:ext cx="5553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sz="2400">
                <a:solidFill>
                  <a:schemeClr val="bg1"/>
                </a:solidFill>
              </a:rPr>
              <a:t>v-on</a:t>
            </a:r>
            <a:endParaRPr lang="zh-CN" altLang="en-US" sz="2400">
              <a:solidFill>
                <a:schemeClr val="bg1"/>
              </a:solidFill>
            </a:endParaRPr>
          </a:p>
        </p:txBody>
      </p:sp>
      <p:sp>
        <p:nvSpPr>
          <p:cNvPr id="14" name="文本占位符 11"/>
          <p:cNvSpPr>
            <a:spLocks noGrp="1"/>
          </p:cNvSpPr>
          <p:nvPr/>
        </p:nvSpPr>
        <p:spPr>
          <a:xfrm>
            <a:off x="6629400" y="3373755"/>
            <a:ext cx="4779010" cy="19030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v-on:click="doSomething"&gt;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@click="doSomething"&gt; ... &lt;/a&gt;</a:t>
            </a:r>
            <a:endParaRPr lang="en-US" altLang="zh-CN" sz="1800">
              <a:solidFill>
                <a:schemeClr val="bg1"/>
              </a:solidFill>
            </a:endParaRPr>
          </a:p>
        </p:txBody>
      </p:sp>
      <p:pic>
        <p:nvPicPr>
          <p:cNvPr id="3" name="图片 2"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JavaScript</a:t>
            </a:r>
            <a:r>
              <a:rPr lang="zh-CN" altLang="zh-CN">
                <a:sym typeface="+mn-ea"/>
              </a:rPr>
              <a:t>表达式</a:t>
            </a:r>
            <a:br>
              <a:rPr lang="zh-CN" altLang="en-US" dirty="0"/>
            </a:br>
            <a:r>
              <a:rPr lang="en-US" altLang="zh-CN">
                <a:sym typeface="+mn-ea"/>
              </a:rPr>
              <a:t>JavaScript Expressions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message.split('').reverse().join('')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属性</a:t>
            </a:r>
            <a:br>
              <a:rPr lang="zh-CN" altLang="en-US" dirty="0"/>
            </a:br>
            <a:r>
              <a:rPr lang="en-US" altLang="zh-CN">
                <a:sym typeface="+mn-ea"/>
              </a:rPr>
              <a:t>Properties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1</a:t>
            </a:r>
            <a:r>
              <a:rPr lang="zh-CN" altLang="zh-CN">
                <a:solidFill>
                  <a:schemeClr val="bg1"/>
                </a:solidFill>
              </a:rPr>
              <a:t>、普通属性</a:t>
            </a:r>
            <a:endParaRPr lang="zh-CN" altLang="zh-CN">
              <a:solidFill>
                <a:schemeClr val="bg1"/>
              </a:solidFill>
            </a:endParaRPr>
          </a:p>
          <a:p>
            <a:pPr marL="0" indent="0">
              <a:buNone/>
            </a:pPr>
            <a:r>
              <a:rPr lang="en-US" altLang="zh-CN">
                <a:solidFill>
                  <a:schemeClr val="bg1"/>
                </a:solidFill>
              </a:rPr>
              <a:t>2</a:t>
            </a:r>
            <a:r>
              <a:rPr lang="zh-CN" altLang="en-US">
                <a:solidFill>
                  <a:schemeClr val="bg1"/>
                </a:solidFill>
              </a:rPr>
              <a:t>、计算属性</a:t>
            </a:r>
            <a:endParaRPr lang="zh-CN" altLang="en-US">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62550" y="1965960"/>
            <a:ext cx="6862445"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483171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属性</a:t>
            </a:r>
            <a:br>
              <a:rPr lang="zh-CN" altLang="en-US">
                <a:solidFill>
                  <a:schemeClr val="bg1"/>
                </a:solidFill>
              </a:rPr>
            </a:br>
            <a:r>
              <a:rPr lang="en-US">
                <a:solidFill>
                  <a:schemeClr val="bg1"/>
                </a:solidFill>
              </a:rPr>
              <a:t>Attributes</a:t>
            </a:r>
            <a:endParaRPr lang="en-US">
              <a:solidFill>
                <a:schemeClr val="bg1"/>
              </a:solidFill>
            </a:endParaRPr>
          </a:p>
        </p:txBody>
      </p:sp>
      <p:sp>
        <p:nvSpPr>
          <p:cNvPr id="6" name="文本框 2"/>
          <p:cNvSpPr txBox="1">
            <a:spLocks noChangeArrowheads="1"/>
          </p:cNvSpPr>
          <p:nvPr/>
        </p:nvSpPr>
        <p:spPr bwMode="auto">
          <a:xfrm>
            <a:off x="137160" y="2209165"/>
            <a:ext cx="462534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title</a:t>
            </a:r>
            <a:r>
              <a:rPr lang="en-US" altLang="zh-CN" sz="2800">
                <a:solidFill>
                  <a:schemeClr val="bg1">
                    <a:lumMod val="95000"/>
                  </a:schemeClr>
                </a:solidFill>
                <a:sym typeface="+mn-ea"/>
              </a:rPr>
              <a:t>: </a:t>
            </a:r>
            <a:r>
              <a:rPr lang="en-US" altLang="zh-CN" sz="2800">
                <a:solidFill>
                  <a:srgbClr val="FF8D41"/>
                </a:solidFill>
                <a:sym typeface="+mn-ea"/>
              </a:rPr>
              <a:t>'I Love You!'</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5162550" y="2991485"/>
            <a:ext cx="6862445" cy="3275330"/>
          </a:xfrm>
        </p:spPr>
        <p:txBody>
          <a:bodyPr>
            <a:noAutofit/>
          </a:bodyPr>
          <a:p>
            <a:pPr marL="0" indent="0">
              <a:buNone/>
            </a:pPr>
            <a:r>
              <a:rPr lang="en-US" altLang="zh-CN" sz="2800">
                <a:solidFill>
                  <a:schemeClr val="bg1">
                    <a:lumMod val="75000"/>
                  </a:schemeClr>
                </a:solidFill>
              </a:rPr>
              <a:t>&lt;</a:t>
            </a:r>
            <a:r>
              <a:rPr lang="en-US" altLang="zh-CN" sz="2800">
                <a:solidFill>
                  <a:srgbClr val="2F7CC0"/>
                </a:solidFill>
              </a:rPr>
              <a:t>div v-bind:title=”title”</a:t>
            </a:r>
            <a:r>
              <a:rPr lang="en-US" altLang="zh-CN" sz="2800">
                <a:solidFill>
                  <a:schemeClr val="bg1">
                    <a:lumMod val="75000"/>
                  </a:schemeClr>
                </a:solidFill>
              </a:rPr>
              <a:t>&gt;dynamic title&lt;</a:t>
            </a:r>
            <a:r>
              <a:rPr lang="en-US" altLang="zh-CN" sz="2800">
                <a:solidFill>
                  <a:schemeClr val="bg1">
                    <a:lumMod val="95000"/>
                  </a:schemeClr>
                </a:solidFill>
              </a:rPr>
              <a:t>/</a:t>
            </a:r>
            <a:r>
              <a:rPr lang="en-US" altLang="zh-CN" sz="2800">
                <a:solidFill>
                  <a:srgbClr val="2F7CC0"/>
                </a:solidFill>
              </a:rPr>
              <a:t>div</a:t>
            </a:r>
            <a:r>
              <a:rPr lang="en-US" altLang="zh-CN" sz="2800">
                <a:solidFill>
                  <a:schemeClr val="bg1">
                    <a:lumMod val="75000"/>
                  </a:schemeClr>
                </a:solidFill>
              </a:rPr>
              <a:t>&gt;</a:t>
            </a:r>
            <a:endParaRPr lang="en-US" altLang="zh-CN" sz="2800">
              <a:solidFill>
                <a:schemeClr val="bg1">
                  <a:lumMod val="75000"/>
                </a:schemeClr>
              </a:solidFill>
            </a:endParaRPr>
          </a:p>
          <a:p>
            <a:pPr marL="0" indent="0">
              <a:buNone/>
            </a:pP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HTML</a:t>
            </a:r>
            <a:r>
              <a:rPr lang="zh-CN" altLang="en-US" sz="2800">
                <a:solidFill>
                  <a:schemeClr val="bg1">
                    <a:lumMod val="75000"/>
                  </a:schemeClr>
                </a:solidFill>
                <a:sym typeface="+mn-ea"/>
              </a:rPr>
              <a:t>渲染结果</a:t>
            </a:r>
            <a:r>
              <a:rPr lang="zh-CN" altLang="zh-CN" sz="2800">
                <a:solidFill>
                  <a:schemeClr val="bg1">
                    <a:lumMod val="75000"/>
                  </a:schemeClr>
                </a:solidFill>
              </a:rPr>
              <a:t>：</a:t>
            </a: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&lt;</a:t>
            </a:r>
            <a:r>
              <a:rPr lang="en-US" altLang="zh-CN" sz="2800">
                <a:solidFill>
                  <a:srgbClr val="2F7CC0"/>
                </a:solidFill>
                <a:sym typeface="+mn-ea"/>
              </a:rPr>
              <a:t>div title=”I Love You!”</a:t>
            </a:r>
            <a:r>
              <a:rPr lang="en-US" altLang="zh-CN" sz="2800">
                <a:solidFill>
                  <a:schemeClr val="bg1">
                    <a:lumMod val="75000"/>
                  </a:schemeClr>
                </a:solidFill>
                <a:sym typeface="+mn-ea"/>
              </a:rPr>
              <a:t>&gt;dynamic title&lt;</a:t>
            </a:r>
            <a:r>
              <a:rPr lang="en-US" altLang="zh-CN" sz="2800">
                <a:solidFill>
                  <a:schemeClr val="bg1">
                    <a:lumMod val="95000"/>
                  </a:schemeClr>
                </a:solidFill>
                <a:sym typeface="+mn-ea"/>
              </a:rPr>
              <a:t>/</a:t>
            </a:r>
            <a:r>
              <a:rPr lang="en-US" altLang="zh-CN" sz="2800">
                <a:solidFill>
                  <a:srgbClr val="2F7CC0"/>
                </a:solidFill>
                <a:sym typeface="+mn-ea"/>
              </a:rPr>
              <a:t>div</a:t>
            </a:r>
            <a:r>
              <a:rPr lang="en-US" altLang="zh-CN" sz="2800">
                <a:solidFill>
                  <a:schemeClr val="bg1">
                    <a:lumMod val="75000"/>
                  </a:schemeClr>
                </a:solidFill>
                <a:sym typeface="+mn-ea"/>
              </a:rPr>
              <a:t>&gt;</a:t>
            </a:r>
            <a:endParaRPr lang="zh-CN" altLang="zh-CN" sz="2800">
              <a:solidFill>
                <a:schemeClr val="bg1">
                  <a:lumMod val="75000"/>
                </a:schemeClr>
              </a:solidFill>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普通属性</a:t>
            </a:r>
            <a:br>
              <a:rPr lang="zh-CN" altLang="en-US" dirty="0"/>
            </a:br>
            <a:r>
              <a:rPr lang="en-US" altLang="zh-CN">
                <a:sym typeface="+mn-ea"/>
              </a:rPr>
              <a:t>Normal Properties</a:t>
            </a:r>
            <a:endParaRPr lang="zh-CN" altLang="en-US" dirty="0"/>
          </a:p>
        </p:txBody>
      </p:sp>
      <p:sp>
        <p:nvSpPr>
          <p:cNvPr id="12" name="文本占位符 11"/>
          <p:cNvSpPr>
            <a:spLocks noGrp="1"/>
          </p:cNvSpPr>
          <p:nvPr>
            <p:ph type="body" sz="half" idx="4294967295"/>
          </p:nvPr>
        </p:nvSpPr>
        <p:spPr>
          <a:xfrm>
            <a:off x="1873885" y="1939925"/>
            <a:ext cx="8079740" cy="4603750"/>
          </a:xfrm>
        </p:spPr>
        <p:txBody>
          <a:bodyPr/>
          <a:p>
            <a:pPr marL="0" indent="0">
              <a:buNone/>
            </a:pPr>
            <a:r>
              <a:rPr lang="zh-CN" altLang="zh-CN">
                <a:solidFill>
                  <a:schemeClr val="bg1"/>
                </a:solidFill>
              </a:rPr>
              <a:t>普通属性在</a:t>
            </a:r>
            <a:r>
              <a:rPr lang="en-US" altLang="zh-CN">
                <a:solidFill>
                  <a:schemeClr val="bg1"/>
                </a:solidFill>
              </a:rPr>
              <a:t>data</a:t>
            </a:r>
            <a:r>
              <a:rPr lang="zh-CN" altLang="en-US">
                <a:solidFill>
                  <a:schemeClr val="bg1"/>
                </a:solidFill>
              </a:rPr>
              <a:t>中定义。</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532120" y="1494790"/>
            <a:ext cx="6513830"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172720" y="1494790"/>
            <a:ext cx="5211445" cy="25654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a:t>
            </a:r>
            <a:br>
              <a:rPr lang="zh-CN" altLang="en-US" dirty="0"/>
            </a:br>
            <a:r>
              <a:rPr lang="zh-CN" altLang="en-US" dirty="0"/>
              <a:t>Computed Propertiess</a:t>
            </a:r>
            <a:endParaRPr lang="zh-CN" altLang="en-US" dirty="0"/>
          </a:p>
        </p:txBody>
      </p:sp>
      <p:sp>
        <p:nvSpPr>
          <p:cNvPr id="12" name="文本占位符 11"/>
          <p:cNvSpPr>
            <a:spLocks noGrp="1"/>
          </p:cNvSpPr>
          <p:nvPr>
            <p:ph type="body" sz="half" idx="4294967295"/>
          </p:nvPr>
        </p:nvSpPr>
        <p:spPr>
          <a:xfrm>
            <a:off x="213995" y="1789430"/>
            <a:ext cx="5132070" cy="1903730"/>
          </a:xfrm>
        </p:spPr>
        <p:txBody>
          <a:bodyPr/>
          <a:p>
            <a:pPr marL="0" indent="0">
              <a:buNone/>
            </a:pPr>
            <a:r>
              <a:rPr lang="en-US" altLang="zh-CN" sz="2000">
                <a:solidFill>
                  <a:schemeClr val="bg1"/>
                </a:solidFill>
              </a:rPr>
              <a:t>&lt;div id="example"&gt;</a:t>
            </a:r>
            <a:endParaRPr lang="en-US" altLang="zh-CN" sz="2000">
              <a:solidFill>
                <a:schemeClr val="bg1"/>
              </a:solidFill>
            </a:endParaRPr>
          </a:p>
          <a:p>
            <a:pPr marL="0" indent="0">
              <a:buNone/>
            </a:pPr>
            <a:r>
              <a:rPr lang="en-US" altLang="zh-CN" sz="2000">
                <a:solidFill>
                  <a:schemeClr val="bg1"/>
                </a:solidFill>
              </a:rPr>
              <a:t>  &lt;p&gt;Original message: "{{ message }}"&lt;/p&gt;</a:t>
            </a:r>
            <a:endParaRPr lang="en-US" altLang="zh-CN" sz="2000">
              <a:solidFill>
                <a:schemeClr val="bg1"/>
              </a:solidFill>
            </a:endParaRPr>
          </a:p>
          <a:p>
            <a:pPr marL="0" indent="0">
              <a:buNone/>
            </a:pPr>
            <a:r>
              <a:rPr lang="en-US" altLang="zh-CN" sz="2000">
                <a:solidFill>
                  <a:schemeClr val="bg1"/>
                </a:solidFill>
              </a:rPr>
              <a:t>  &lt;p&gt;Computed reversed message: </a:t>
            </a:r>
            <a:endParaRPr lang="en-US" altLang="zh-CN" sz="2000">
              <a:solidFill>
                <a:schemeClr val="bg1"/>
              </a:solidFill>
            </a:endParaRPr>
          </a:p>
          <a:p>
            <a:pPr marL="0" indent="0">
              <a:buNone/>
            </a:pPr>
            <a:r>
              <a:rPr lang="en-US" altLang="zh-CN" sz="2000">
                <a:solidFill>
                  <a:schemeClr val="bg1"/>
                </a:solidFill>
              </a:rPr>
              <a:t>	"{{ reversedMessage }}"&lt;/p&gt;</a:t>
            </a:r>
            <a:endParaRPr lang="en-US" altLang="zh-CN" sz="2000">
              <a:solidFill>
                <a:schemeClr val="bg1"/>
              </a:solidFill>
            </a:endParaRPr>
          </a:p>
          <a:p>
            <a:pPr marL="0" indent="0">
              <a:buNone/>
            </a:pPr>
            <a:r>
              <a:rPr lang="en-US" altLang="zh-CN" sz="2000">
                <a:solidFill>
                  <a:schemeClr val="bg1"/>
                </a:solidFill>
              </a:rPr>
              <a:t>&lt;/div&gt;</a:t>
            </a:r>
            <a:endParaRPr lang="en-US" altLang="zh-CN" sz="2000">
              <a:solidFill>
                <a:schemeClr val="bg1"/>
              </a:solidFill>
            </a:endParaRPr>
          </a:p>
        </p:txBody>
      </p:sp>
      <p:sp>
        <p:nvSpPr>
          <p:cNvPr id="2" name="文本占位符 11"/>
          <p:cNvSpPr>
            <a:spLocks noGrp="1"/>
          </p:cNvSpPr>
          <p:nvPr/>
        </p:nvSpPr>
        <p:spPr>
          <a:xfrm>
            <a:off x="5963920" y="160591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'#example',</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message: 'Hello'</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computed:</a:t>
            </a: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a computed getter</a:t>
            </a:r>
            <a:endParaRPr lang="en-US" altLang="zh-CN" sz="2000">
              <a:solidFill>
                <a:schemeClr val="bg1">
                  <a:lumMod val="85000"/>
                </a:schemeClr>
              </a:solidFill>
            </a:endParaRPr>
          </a:p>
          <a:p>
            <a:pPr marL="0" indent="0">
              <a:buNone/>
            </a:pPr>
            <a:r>
              <a:rPr lang="en-US" altLang="zh-CN" sz="2000">
                <a:solidFill>
                  <a:schemeClr val="bg1"/>
                </a:solidFill>
              </a:rPr>
              <a:t>    reversedMessage: function ()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`this` points to the vm instance</a:t>
            </a:r>
            <a:endParaRPr lang="en-US" altLang="zh-CN" sz="2000">
              <a:solidFill>
                <a:schemeClr val="bg1">
                  <a:lumMod val="85000"/>
                </a:schemeClr>
              </a:solidFill>
            </a:endParaRPr>
          </a:p>
          <a:p>
            <a:pPr marL="0" indent="0">
              <a:buNone/>
            </a:pPr>
            <a:r>
              <a:rPr lang="en-US" altLang="zh-CN" sz="2000">
                <a:solidFill>
                  <a:schemeClr val="bg1"/>
                </a:solidFill>
              </a:rPr>
              <a:t>      return this.message.split('').reverse().join('')</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p:txBody>
      </p:sp>
      <p:sp>
        <p:nvSpPr>
          <p:cNvPr id="3" name="文本占位符 11"/>
          <p:cNvSpPr>
            <a:spLocks noGrp="1"/>
          </p:cNvSpPr>
          <p:nvPr/>
        </p:nvSpPr>
        <p:spPr>
          <a:xfrm>
            <a:off x="172720" y="4521835"/>
            <a:ext cx="5212080" cy="2075815"/>
          </a:xfrm>
          <a:prstGeom prst="rect">
            <a:avLst/>
          </a:prstGeom>
          <a:solidFill>
            <a:schemeClr val="tx2">
              <a:lumMod val="60000"/>
              <a:lumOff val="40000"/>
              <a:alpha val="50000"/>
            </a:schemeClr>
          </a:solidFill>
          <a:ln>
            <a:noFill/>
          </a:ln>
          <a:effectLst>
            <a:glow rad="127000">
              <a:schemeClr val="accent1">
                <a:lumMod val="60000"/>
                <a:lumOff val="40000"/>
              </a:schemeClr>
            </a:glow>
          </a:effectLst>
          <a:scene3d>
            <a:camera prst="orthographicFront"/>
            <a:lightRig rig="threePt" dir="t"/>
          </a:scene3d>
          <a:sp3d prstMaterial="plastic"/>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运行结果：</a:t>
            </a:r>
            <a:endParaRPr lang="zh-CN" altLang="zh-CN" sz="2000">
              <a:solidFill>
                <a:schemeClr val="bg1"/>
              </a:solidFill>
            </a:endParaRPr>
          </a:p>
          <a:p>
            <a:pPr marL="0" indent="0">
              <a:buNone/>
            </a:pPr>
            <a:r>
              <a:rPr lang="en-US" altLang="zh-CN" sz="2000">
                <a:solidFill>
                  <a:schemeClr val="bg1"/>
                </a:solidFill>
              </a:rPr>
              <a:t>Original message: "Hello"</a:t>
            </a:r>
            <a:endParaRPr lang="en-US" altLang="zh-CN" sz="2000">
              <a:solidFill>
                <a:schemeClr val="bg1"/>
              </a:solidFill>
            </a:endParaRPr>
          </a:p>
          <a:p>
            <a:pPr marL="0" indent="0">
              <a:buNone/>
            </a:pPr>
            <a:r>
              <a:rPr lang="en-US" altLang="zh-CN" sz="2000">
                <a:solidFill>
                  <a:schemeClr val="bg1"/>
                </a:solidFill>
              </a:rPr>
              <a:t>Computed reversed message: "olleH"</a:t>
            </a:r>
            <a:endParaRPr lang="en-US" altLang="zh-CN" sz="2000">
              <a:solidFill>
                <a:schemeClr val="bg1"/>
              </a:solidFill>
            </a:endParaRP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05230" y="1581150"/>
            <a:ext cx="7680325"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 </a:t>
            </a:r>
            <a:r>
              <a:rPr lang="zh-CN" altLang="en-US" dirty="0">
                <a:sym typeface="+mn-ea"/>
              </a:rPr>
              <a:t>计算属性</a:t>
            </a:r>
            <a:br>
              <a:rPr lang="zh-CN" altLang="en-US" dirty="0">
                <a:sym typeface="+mn-ea"/>
              </a:rPr>
            </a:br>
            <a:r>
              <a:rPr lang="zh-CN" altLang="en-US" dirty="0">
                <a:sym typeface="+mn-ea"/>
              </a:rPr>
              <a:t>Computed Propertiess</a:t>
            </a:r>
            <a:br>
              <a:rPr lang="zh-CN" altLang="en-US" dirty="0">
                <a:sym typeface="+mn-ea"/>
              </a:rPr>
            </a:br>
            <a:endParaRPr lang="en-US" altLang="zh-CN" dirty="0"/>
          </a:p>
        </p:txBody>
      </p:sp>
      <p:sp>
        <p:nvSpPr>
          <p:cNvPr id="2" name="文本占位符 11"/>
          <p:cNvSpPr>
            <a:spLocks noGrp="1"/>
          </p:cNvSpPr>
          <p:nvPr/>
        </p:nvSpPr>
        <p:spPr>
          <a:xfrm>
            <a:off x="1462405" y="1706245"/>
            <a:ext cx="7273925" cy="48895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computed: {</a:t>
            </a:r>
            <a:endParaRPr lang="en-US" altLang="zh-CN" sz="1800">
              <a:solidFill>
                <a:schemeClr val="bg1"/>
              </a:solidFill>
            </a:endParaRPr>
          </a:p>
          <a:p>
            <a:pPr marL="0" indent="0">
              <a:buNone/>
            </a:pPr>
            <a:r>
              <a:rPr lang="en-US" altLang="zh-CN" sz="1800">
                <a:solidFill>
                  <a:schemeClr val="bg1"/>
                </a:solidFill>
              </a:rPr>
              <a:t>  fullName: {</a:t>
            </a:r>
            <a:endParaRPr lang="en-US" altLang="zh-CN" sz="1800">
              <a:solidFill>
                <a:schemeClr val="bg1"/>
              </a:solidFill>
            </a:endParaRPr>
          </a:p>
          <a:p>
            <a:pPr marL="0" indent="0">
              <a:buNone/>
            </a:pPr>
            <a:r>
              <a:rPr lang="en-US" altLang="zh-CN" sz="1800">
                <a:solidFill>
                  <a:schemeClr val="bg1">
                    <a:lumMod val="75000"/>
                  </a:schemeClr>
                </a:solidFill>
              </a:rPr>
              <a:t>// getter</a:t>
            </a:r>
            <a:endParaRPr lang="en-US" altLang="zh-CN" sz="1800">
              <a:solidFill>
                <a:schemeClr val="bg1">
                  <a:lumMod val="75000"/>
                </a:schemeClr>
              </a:solidFill>
            </a:endParaRPr>
          </a:p>
          <a:p>
            <a:pPr marL="0" indent="0">
              <a:buNone/>
            </a:pPr>
            <a:r>
              <a:rPr lang="en-US" altLang="zh-CN" sz="1800">
                <a:solidFill>
                  <a:schemeClr val="bg1"/>
                </a:solidFill>
              </a:rPr>
              <a:t>    </a:t>
            </a:r>
            <a:r>
              <a:rPr lang="en-US" altLang="zh-CN" sz="1800">
                <a:solidFill>
                  <a:schemeClr val="tx2">
                    <a:lumMod val="60000"/>
                    <a:lumOff val="40000"/>
                  </a:schemeClr>
                </a:solidFill>
              </a:rPr>
              <a:t>get</a:t>
            </a:r>
            <a:r>
              <a:rPr lang="en-US" altLang="zh-CN" sz="1800">
                <a:solidFill>
                  <a:schemeClr val="bg1"/>
                </a:solidFill>
              </a:rPr>
              <a:t>: function () {</a:t>
            </a:r>
            <a:endParaRPr lang="en-US" altLang="zh-CN" sz="1800">
              <a:solidFill>
                <a:schemeClr val="bg1"/>
              </a:solidFill>
            </a:endParaRPr>
          </a:p>
          <a:p>
            <a:pPr marL="0" indent="0">
              <a:buNone/>
            </a:pPr>
            <a:r>
              <a:rPr lang="en-US" altLang="zh-CN" sz="1800">
                <a:solidFill>
                  <a:schemeClr val="bg1"/>
                </a:solidFill>
              </a:rPr>
              <a:t>      return this.firstName + ' ' + this.lastName</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lumMod val="75000"/>
                  </a:schemeClr>
                </a:solidFill>
              </a:rPr>
              <a:t>// setter,  </a:t>
            </a:r>
            <a:endParaRPr lang="en-US" altLang="zh-CN" sz="1800">
              <a:solidFill>
                <a:schemeClr val="bg1">
                  <a:lumMod val="75000"/>
                </a:schemeClr>
              </a:solidFill>
            </a:endParaRPr>
          </a:p>
          <a:p>
            <a:pPr marL="0" indent="0">
              <a:buNone/>
            </a:pPr>
            <a:r>
              <a:rPr lang="en-US" altLang="zh-CN" sz="1800">
                <a:solidFill>
                  <a:schemeClr val="bg1"/>
                </a:solidFill>
              </a:rPr>
              <a:t>    </a:t>
            </a:r>
            <a:r>
              <a:rPr lang="en-US" altLang="zh-CN" sz="1800">
                <a:solidFill>
                  <a:schemeClr val="tx2">
                    <a:lumMod val="60000"/>
                    <a:lumOff val="40000"/>
                  </a:schemeClr>
                </a:solidFill>
              </a:rPr>
              <a:t>set</a:t>
            </a:r>
            <a:r>
              <a:rPr lang="en-US" altLang="zh-CN" sz="1800">
                <a:solidFill>
                  <a:schemeClr val="bg1"/>
                </a:solidFill>
              </a:rPr>
              <a:t>: function (newValue) {</a:t>
            </a:r>
            <a:endParaRPr lang="en-US" altLang="zh-CN" sz="1800">
              <a:solidFill>
                <a:schemeClr val="bg1"/>
              </a:solidFill>
            </a:endParaRPr>
          </a:p>
          <a:p>
            <a:pPr marL="0" indent="0">
              <a:buNone/>
            </a:pPr>
            <a:r>
              <a:rPr lang="en-US" altLang="zh-CN" sz="1800">
                <a:solidFill>
                  <a:schemeClr val="bg1"/>
                </a:solidFill>
              </a:rPr>
              <a:t>      var names = newValue.split(' ')</a:t>
            </a:r>
            <a:endParaRPr lang="en-US" altLang="zh-CN" sz="1800">
              <a:solidFill>
                <a:schemeClr val="bg1"/>
              </a:solidFill>
            </a:endParaRPr>
          </a:p>
          <a:p>
            <a:pPr marL="0" indent="0">
              <a:buNone/>
            </a:pPr>
            <a:r>
              <a:rPr lang="en-US" altLang="zh-CN" sz="1800">
                <a:solidFill>
                  <a:schemeClr val="bg1"/>
                </a:solidFill>
              </a:rPr>
              <a:t>      this.firstName = names[0]</a:t>
            </a:r>
            <a:endParaRPr lang="en-US" altLang="zh-CN" sz="1800">
              <a:solidFill>
                <a:schemeClr val="bg1"/>
              </a:solidFill>
            </a:endParaRPr>
          </a:p>
          <a:p>
            <a:pPr marL="0" indent="0">
              <a:buNone/>
            </a:pPr>
            <a:r>
              <a:rPr lang="en-US" altLang="zh-CN" sz="1800">
                <a:solidFill>
                  <a:schemeClr val="bg1"/>
                </a:solidFill>
              </a:rPr>
              <a:t>      this.lastName = names[names.length - 1]</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57785" y="5727700"/>
            <a:ext cx="1006475" cy="956310"/>
          </a:xfrm>
          <a:prstGeom prst="rect">
            <a:avLst/>
          </a:prstGeom>
        </p:spPr>
      </p:pic>
      <p:sp>
        <p:nvSpPr>
          <p:cNvPr id="3" name="文本框 2"/>
          <p:cNvSpPr txBox="1"/>
          <p:nvPr/>
        </p:nvSpPr>
        <p:spPr>
          <a:xfrm>
            <a:off x="9474200" y="2696845"/>
            <a:ext cx="1791970" cy="398780"/>
          </a:xfrm>
          <a:prstGeom prst="rect">
            <a:avLst/>
          </a:prstGeom>
          <a:noFill/>
        </p:spPr>
        <p:txBody>
          <a:bodyPr wrap="none" rtlCol="0">
            <a:spAutoFit/>
          </a:bodyPr>
          <a:p>
            <a:r>
              <a:rPr lang="en-US" altLang="zh-CN" sz="2000" b="1" i="1">
                <a:solidFill>
                  <a:schemeClr val="bg1"/>
                </a:solidFill>
              </a:rPr>
              <a:t>{{ fullName }}</a:t>
            </a:r>
            <a:endParaRPr lang="en-US" altLang="zh-CN" sz="2000" b="1" i="1">
              <a:solidFill>
                <a:schemeClr val="bg1"/>
              </a:solidFill>
            </a:endParaRPr>
          </a:p>
        </p:txBody>
      </p:sp>
      <p:sp>
        <p:nvSpPr>
          <p:cNvPr id="6" name="文本框 5"/>
          <p:cNvSpPr txBox="1"/>
          <p:nvPr/>
        </p:nvSpPr>
        <p:spPr>
          <a:xfrm>
            <a:off x="9474200" y="4269105"/>
            <a:ext cx="1097280" cy="398780"/>
          </a:xfrm>
          <a:prstGeom prst="rect">
            <a:avLst/>
          </a:prstGeom>
          <a:noFill/>
        </p:spPr>
        <p:txBody>
          <a:bodyPr wrap="none" rtlCol="0">
            <a:spAutoFit/>
          </a:bodyPr>
          <a:p>
            <a:r>
              <a:rPr lang="zh-CN" altLang="zh-CN" sz="2000" b="1" i="1">
                <a:solidFill>
                  <a:schemeClr val="bg1"/>
                </a:solidFill>
              </a:rPr>
              <a:t>属性</a:t>
            </a:r>
            <a:r>
              <a:rPr lang="en-US" altLang="zh-CN" sz="2000" b="1" i="1">
                <a:solidFill>
                  <a:schemeClr val="bg1"/>
                </a:solidFill>
              </a:rPr>
              <a:t>=</a:t>
            </a:r>
            <a:r>
              <a:rPr lang="zh-CN" altLang="en-US" sz="2000" b="1" i="1">
                <a:solidFill>
                  <a:schemeClr val="bg1"/>
                </a:solidFill>
              </a:rPr>
              <a:t>值</a:t>
            </a:r>
            <a:endParaRPr lang="zh-CN" altLang="en-US" sz="2000" b="1" i="1">
              <a:solidFill>
                <a:schemeClr val="bg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1565910"/>
            <a:ext cx="9779635" cy="489585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ym typeface="+mn-ea"/>
              </a:rPr>
              <a:t>&lt;div id="example"&gt;</a:t>
            </a:r>
            <a:endParaRPr lang="en-US" altLang="zh-CN" sz="2000">
              <a:solidFill>
                <a:schemeClr val="bg1"/>
              </a:solidFill>
              <a:sym typeface="+mn-ea"/>
            </a:endParaRPr>
          </a:p>
          <a:p>
            <a:pPr marL="0" indent="0">
              <a:buNone/>
            </a:pPr>
            <a:r>
              <a:rPr lang="en-US" altLang="zh-CN">
                <a:sym typeface="+mn-ea"/>
              </a:rPr>
              <a:t>  {{ now() }}</a:t>
            </a:r>
            <a:endParaRPr lang="en-US" altLang="zh-CN" sz="2000">
              <a:solidFill>
                <a:schemeClr val="bg1"/>
              </a:solidFill>
              <a:sym typeface="+mn-ea"/>
            </a:endParaRPr>
          </a:p>
          <a:p>
            <a:pPr marL="0" indent="0">
              <a:buNone/>
            </a:pPr>
            <a:r>
              <a:rPr lang="en-US" altLang="zh-CN">
                <a:sym typeface="+mn-ea"/>
              </a:rPr>
              <a:t>&lt;/div&gt;</a:t>
            </a:r>
            <a:endParaRPr lang="en-US" altLang="zh-CN" sz="2000">
              <a:solidFill>
                <a:schemeClr val="bg1"/>
              </a:solidFill>
              <a:sym typeface="+mn-ea"/>
            </a:endParaRPr>
          </a:p>
          <a:p>
            <a:pPr marL="0" indent="0">
              <a:buNone/>
            </a:pPr>
            <a:r>
              <a:rPr lang="en-US" altLang="zh-CN">
                <a:sym typeface="+mn-ea"/>
              </a:rPr>
              <a:t>var vm = new Vue({</a:t>
            </a:r>
            <a:endParaRPr lang="en-US" altLang="zh-CN" sz="2000">
              <a:solidFill>
                <a:schemeClr val="bg1"/>
              </a:solidFill>
              <a:sym typeface="+mn-ea"/>
            </a:endParaRPr>
          </a:p>
          <a:p>
            <a:pPr marL="0" indent="0">
              <a:buNone/>
            </a:pPr>
            <a:r>
              <a:rPr lang="en-US" altLang="zh-CN">
                <a:sym typeface="+mn-ea"/>
              </a:rPr>
              <a:t>  el: '#example',</a:t>
            </a:r>
            <a:endParaRPr lang="en-US" altLang="zh-CN" sz="2000">
              <a:solidFill>
                <a:schemeClr val="bg1"/>
              </a:solidFill>
              <a:sym typeface="+mn-ea"/>
            </a:endParaRPr>
          </a:p>
          <a:p>
            <a:pPr marL="0" indent="0">
              <a:buNone/>
            </a:pPr>
            <a:r>
              <a:rPr lang="en-US" altLang="zh-CN">
                <a:sym typeface="+mn-ea"/>
              </a:rPr>
              <a:t>  </a:t>
            </a:r>
            <a:r>
              <a:rPr lang="en-US" altLang="zh-CN">
                <a:solidFill>
                  <a:schemeClr val="tx2">
                    <a:lumMod val="60000"/>
                    <a:lumOff val="40000"/>
                  </a:schemeClr>
                </a:solidFill>
                <a:sym typeface="+mn-ea"/>
              </a:rPr>
              <a:t>methods</a:t>
            </a:r>
            <a:r>
              <a:rPr lang="en-US" altLang="zh-CN">
                <a:sym typeface="+mn-ea"/>
              </a:rPr>
              <a:t>: {</a:t>
            </a:r>
            <a:endParaRPr lang="en-US" altLang="zh-CN" sz="2000">
              <a:solidFill>
                <a:schemeClr val="bg1"/>
              </a:solidFill>
              <a:sym typeface="+mn-ea"/>
            </a:endParaRPr>
          </a:p>
          <a:p>
            <a:pPr marL="457200" lvl="1" indent="0">
              <a:buNone/>
            </a:pPr>
            <a:r>
              <a:rPr lang="en-US" altLang="zh-CN">
                <a:sym typeface="+mn-ea"/>
              </a:rPr>
              <a:t>  now: function () {</a:t>
            </a:r>
            <a:endParaRPr lang="en-US" altLang="zh-CN" sz="1665">
              <a:solidFill>
                <a:schemeClr val="bg1"/>
              </a:solidFill>
              <a:sym typeface="+mn-ea"/>
            </a:endParaRPr>
          </a:p>
          <a:p>
            <a:pPr marL="457200" lvl="1" indent="0">
              <a:buNone/>
            </a:pPr>
            <a:r>
              <a:rPr lang="en-US" altLang="zh-CN">
                <a:sym typeface="+mn-ea"/>
              </a:rPr>
              <a:t>    return Date.now()</a:t>
            </a:r>
            <a:endParaRPr lang="en-US" altLang="zh-CN" sz="1665">
              <a:solidFill>
                <a:schemeClr val="bg1"/>
              </a:solidFill>
              <a:sym typeface="+mn-ea"/>
            </a:endParaRPr>
          </a:p>
          <a:p>
            <a:pPr marL="457200" lvl="1" indent="0">
              <a:buNone/>
            </a:pPr>
            <a:r>
              <a:rPr lang="en-US" altLang="zh-CN">
                <a:sym typeface="+mn-ea"/>
              </a:rPr>
              <a:t>  }</a:t>
            </a:r>
            <a:endParaRPr lang="en-US" altLang="zh-CN">
              <a:sym typeface="+mn-ea"/>
            </a:endParaRPr>
          </a:p>
          <a:p>
            <a:pPr marL="0" indent="0">
              <a:buNone/>
            </a:pPr>
            <a:r>
              <a:rPr lang="en-US" altLang="zh-CN">
                <a:sym typeface="+mn-ea"/>
              </a:rPr>
              <a:t>  }</a:t>
            </a:r>
            <a:endParaRPr lang="en-US" altLang="zh-CN" sz="2000">
              <a:solidFill>
                <a:schemeClr val="bg1"/>
              </a:solidFill>
              <a:sym typeface="+mn-ea"/>
            </a:endParaRPr>
          </a:p>
          <a:p>
            <a:pPr marL="0" indent="0">
              <a:buNone/>
            </a:pPr>
            <a:r>
              <a:rPr lang="en-US" altLang="zh-CN">
                <a:sym typeface="+mn-ea"/>
              </a:rPr>
              <a:t>})</a:t>
            </a:r>
            <a:endParaRPr lang="en-US" altLang="zh-CN" sz="2000">
              <a:solidFill>
                <a:schemeClr val="bg1"/>
              </a:solidFill>
              <a:sym typeface="+mn-ea"/>
            </a:endParaRPr>
          </a:p>
          <a:p>
            <a:pPr marL="0" indent="0">
              <a:buNone/>
            </a:pPr>
            <a:endParaRPr lang="en-US" altLang="zh-CN" sz="20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2150110"/>
            <a:ext cx="9779635" cy="437769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ym typeface="+mn-ea"/>
              </a:rPr>
              <a:t>&lt;div id="example"&gt;</a:t>
            </a:r>
            <a:endParaRPr lang="en-US" altLang="zh-CN" sz="1600">
              <a:solidFill>
                <a:schemeClr val="bg1"/>
              </a:solidFill>
              <a:sym typeface="+mn-ea"/>
            </a:endParaRPr>
          </a:p>
          <a:p>
            <a:pPr marL="0" indent="0">
              <a:buNone/>
            </a:pPr>
            <a:r>
              <a:rPr lang="en-US" altLang="zh-CN" sz="1800">
                <a:sym typeface="+mn-ea"/>
              </a:rPr>
              <a:t>  {{ now() }}</a:t>
            </a:r>
            <a:endParaRPr lang="en-US" altLang="zh-CN" sz="1600">
              <a:solidFill>
                <a:schemeClr val="bg1"/>
              </a:solidFill>
              <a:sym typeface="+mn-ea"/>
            </a:endParaRPr>
          </a:p>
          <a:p>
            <a:pPr marL="0" indent="0">
              <a:buNone/>
            </a:pPr>
            <a:r>
              <a:rPr lang="en-US" altLang="zh-CN" sz="1800">
                <a:sym typeface="+mn-ea"/>
              </a:rPr>
              <a:t>&lt;/div&gt;</a:t>
            </a:r>
            <a:endParaRPr lang="en-US" altLang="zh-CN" sz="1600">
              <a:solidFill>
                <a:schemeClr val="bg1"/>
              </a:solidFill>
              <a:sym typeface="+mn-ea"/>
            </a:endParaRPr>
          </a:p>
          <a:p>
            <a:pPr marL="0" indent="0">
              <a:buNone/>
            </a:pPr>
            <a:r>
              <a:rPr lang="en-US" altLang="zh-CN" sz="1800">
                <a:sym typeface="+mn-ea"/>
              </a:rPr>
              <a:t>var vm = new Vue({</a:t>
            </a:r>
            <a:endParaRPr lang="en-US" altLang="zh-CN" sz="1600">
              <a:solidFill>
                <a:schemeClr val="bg1"/>
              </a:solidFill>
              <a:sym typeface="+mn-ea"/>
            </a:endParaRPr>
          </a:p>
          <a:p>
            <a:pPr marL="0" indent="0">
              <a:buNone/>
            </a:pPr>
            <a:r>
              <a:rPr lang="en-US" altLang="zh-CN" sz="1800">
                <a:sym typeface="+mn-ea"/>
              </a:rPr>
              <a:t>  el: '#example',</a:t>
            </a:r>
            <a:endParaRPr lang="en-US" altLang="zh-CN" sz="1600">
              <a:solidFill>
                <a:schemeClr val="bg1"/>
              </a:solidFill>
              <a:sym typeface="+mn-ea"/>
            </a:endParaRPr>
          </a:p>
          <a:p>
            <a:pPr marL="0" indent="0">
              <a:buNone/>
            </a:pPr>
            <a:r>
              <a:rPr lang="en-US" altLang="zh-CN" sz="1800">
                <a:sym typeface="+mn-ea"/>
              </a:rPr>
              <a:t>  </a:t>
            </a:r>
            <a:r>
              <a:rPr lang="en-US" altLang="zh-CN" sz="1800">
                <a:solidFill>
                  <a:schemeClr val="tx2">
                    <a:lumMod val="60000"/>
                    <a:lumOff val="40000"/>
                  </a:schemeClr>
                </a:solidFill>
                <a:sym typeface="+mn-ea"/>
              </a:rPr>
              <a:t>methods</a:t>
            </a:r>
            <a:r>
              <a:rPr lang="en-US" altLang="zh-CN" sz="1800">
                <a:sym typeface="+mn-ea"/>
              </a:rPr>
              <a:t>: {</a:t>
            </a:r>
            <a:endParaRPr lang="en-US" altLang="zh-CN" sz="1600">
              <a:solidFill>
                <a:schemeClr val="bg1"/>
              </a:solidFill>
              <a:sym typeface="+mn-ea"/>
            </a:endParaRPr>
          </a:p>
          <a:p>
            <a:pPr marL="457200" lvl="1" indent="0">
              <a:buNone/>
            </a:pPr>
            <a:r>
              <a:rPr lang="en-US" altLang="zh-CN" sz="1600">
                <a:sym typeface="+mn-ea"/>
              </a:rPr>
              <a:t>  method1: function () {</a:t>
            </a:r>
            <a:endParaRPr lang="en-US" altLang="zh-CN" sz="1400">
              <a:solidFill>
                <a:schemeClr val="bg1"/>
              </a:solidFill>
              <a:sym typeface="+mn-ea"/>
            </a:endParaRPr>
          </a:p>
          <a:p>
            <a:pPr marL="457200" lvl="1" indent="0">
              <a:buNone/>
            </a:pPr>
            <a:r>
              <a:rPr lang="en-US" altLang="zh-CN" sz="1600">
                <a:sym typeface="+mn-ea"/>
              </a:rPr>
              <a:t>    return </a:t>
            </a:r>
            <a:r>
              <a:rPr lang="en-US" altLang="zh-CN" sz="1400">
                <a:sym typeface="+mn-ea"/>
              </a:rPr>
              <a:t>"Hello"</a:t>
            </a:r>
            <a:endParaRPr lang="en-US" altLang="zh-CN" sz="1400">
              <a:sym typeface="+mn-ea"/>
            </a:endParaRPr>
          </a:p>
          <a:p>
            <a:pPr marL="457200" lvl="1" indent="0">
              <a:buNone/>
            </a:pPr>
            <a:r>
              <a:rPr lang="en-US" altLang="zh-CN" sz="1600">
                <a:sym typeface="+mn-ea"/>
              </a:rPr>
              <a:t>  },</a:t>
            </a:r>
            <a:endParaRPr lang="en-US" altLang="zh-CN" sz="1600">
              <a:sym typeface="+mn-ea"/>
            </a:endParaRPr>
          </a:p>
          <a:p>
            <a:pPr marL="457200" lvl="1" indent="0">
              <a:buNone/>
            </a:pPr>
            <a:r>
              <a:rPr lang="en-US" altLang="zh-CN" sz="1600">
                <a:sym typeface="+mn-ea"/>
              </a:rPr>
              <a:t>  method2: function () {</a:t>
            </a:r>
            <a:endParaRPr lang="en-US" altLang="zh-CN" sz="1400">
              <a:solidFill>
                <a:schemeClr val="bg1"/>
              </a:solidFill>
              <a:sym typeface="+mn-ea"/>
            </a:endParaRPr>
          </a:p>
          <a:p>
            <a:pPr marL="457200" lvl="1" indent="0">
              <a:buNone/>
            </a:pPr>
            <a:r>
              <a:rPr lang="en-US" altLang="zh-CN" sz="1600">
                <a:sym typeface="+mn-ea"/>
              </a:rPr>
              <a:t>    return this.method1()</a:t>
            </a:r>
            <a:endParaRPr lang="en-US" altLang="zh-CN" sz="1600">
              <a:sym typeface="+mn-ea"/>
            </a:endParaRPr>
          </a:p>
          <a:p>
            <a:pPr marL="457200" lvl="1" indent="0">
              <a:buNone/>
            </a:pPr>
            <a:r>
              <a:rPr lang="en-US" altLang="zh-CN" sz="1400">
                <a:sym typeface="+mn-ea"/>
              </a:rPr>
              <a:t>  }</a:t>
            </a:r>
            <a:endParaRPr lang="en-US" altLang="zh-CN" sz="1400">
              <a:sym typeface="+mn-ea"/>
            </a:endParaRPr>
          </a:p>
          <a:p>
            <a:pPr marL="0" indent="0">
              <a:buNone/>
            </a:pPr>
            <a:r>
              <a:rPr lang="en-US" altLang="zh-CN" sz="1800">
                <a:sym typeface="+mn-ea"/>
              </a:rPr>
              <a:t>  }</a:t>
            </a:r>
            <a:endParaRPr lang="en-US" altLang="zh-CN" sz="1600">
              <a:solidFill>
                <a:schemeClr val="bg1"/>
              </a:solidFill>
              <a:sym typeface="+mn-ea"/>
            </a:endParaRPr>
          </a:p>
          <a:p>
            <a:pPr marL="0" indent="0">
              <a:buNone/>
            </a:pPr>
            <a:r>
              <a:rPr lang="en-US" altLang="zh-CN" sz="1800">
                <a:sym typeface="+mn-ea"/>
              </a:rPr>
              <a:t>})</a:t>
            </a:r>
            <a:endParaRPr lang="en-US" altLang="zh-CN" sz="1600">
              <a:solidFill>
                <a:schemeClr val="bg1"/>
              </a:solidFill>
              <a:sym typeface="+mn-ea"/>
            </a:endParaRPr>
          </a:p>
          <a:p>
            <a:pPr marL="0" indent="0">
              <a:buNone/>
            </a:pPr>
            <a:endParaRPr lang="en-US" altLang="zh-CN" sz="16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
        <p:nvSpPr>
          <p:cNvPr id="2" name="文本框 1"/>
          <p:cNvSpPr txBox="1"/>
          <p:nvPr/>
        </p:nvSpPr>
        <p:spPr>
          <a:xfrm>
            <a:off x="4115435" y="1630680"/>
            <a:ext cx="2325370" cy="460375"/>
          </a:xfrm>
          <a:prstGeom prst="rect">
            <a:avLst/>
          </a:prstGeom>
          <a:noFill/>
        </p:spPr>
        <p:txBody>
          <a:bodyPr wrap="none" rtlCol="0">
            <a:spAutoFit/>
          </a:bodyPr>
          <a:p>
            <a:pPr algn="l"/>
            <a:r>
              <a:rPr lang="zh-CN" altLang="zh-CN" sz="2400" b="1">
                <a:solidFill>
                  <a:schemeClr val="bg1"/>
                </a:solidFill>
                <a:sym typeface="+mn-ea"/>
              </a:rPr>
              <a:t>方法的内部调用</a:t>
            </a:r>
            <a:endParaRPr lang="zh-CN" altLang="zh-CN" sz="2400" b="1">
              <a:solidFill>
                <a:schemeClr val="bg1"/>
              </a:solidFill>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6220" y="2069465"/>
            <a:ext cx="6667500"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3" name="矩形 2"/>
          <p:cNvSpPr/>
          <p:nvPr/>
        </p:nvSpPr>
        <p:spPr>
          <a:xfrm>
            <a:off x="210820" y="2078355"/>
            <a:ext cx="4831715"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观察者</a:t>
            </a:r>
            <a:br>
              <a:rPr lang="zh-CN" altLang="en-US" dirty="0"/>
            </a:br>
            <a:r>
              <a:rPr lang="en-US" altLang="zh-CN" dirty="0"/>
              <a:t>Watcher</a:t>
            </a:r>
            <a:endParaRPr lang="en-US" altLang="zh-CN" dirty="0"/>
          </a:p>
        </p:txBody>
      </p:sp>
      <p:sp>
        <p:nvSpPr>
          <p:cNvPr id="12" name="文本占位符 11"/>
          <p:cNvSpPr>
            <a:spLocks noGrp="1"/>
          </p:cNvSpPr>
          <p:nvPr>
            <p:ph type="body" sz="half" idx="4294967295"/>
          </p:nvPr>
        </p:nvSpPr>
        <p:spPr>
          <a:xfrm>
            <a:off x="239395" y="2233930"/>
            <a:ext cx="4735830" cy="3711575"/>
          </a:xfrm>
        </p:spPr>
        <p:txBody>
          <a:bodyPr/>
          <a:p>
            <a:pPr marL="0" indent="0">
              <a:buNone/>
            </a:pPr>
            <a:r>
              <a:rPr lang="en-US" altLang="zh-CN" sz="2800">
                <a:solidFill>
                  <a:schemeClr val="bg1"/>
                </a:solidFill>
              </a:rPr>
              <a:t>&lt;div id="watch-example"&gt;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    Ask a yes/no question:</a:t>
            </a:r>
            <a:endParaRPr lang="en-US" altLang="zh-CN" sz="2800">
              <a:solidFill>
                <a:schemeClr val="bg1"/>
              </a:solidFill>
            </a:endParaRPr>
          </a:p>
          <a:p>
            <a:pPr marL="0" indent="0">
              <a:buNone/>
            </a:pPr>
            <a:r>
              <a:rPr lang="en-US" altLang="zh-CN" sz="2800">
                <a:solidFill>
                  <a:schemeClr val="bg1"/>
                </a:solidFill>
              </a:rPr>
              <a:t>    &lt;input v-model="value"&gt;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&lt;/div&gt;</a:t>
            </a:r>
            <a:endParaRPr lang="en-US" altLang="zh-CN" sz="2800">
              <a:solidFill>
                <a:schemeClr val="bg1"/>
              </a:solidFill>
            </a:endParaRPr>
          </a:p>
        </p:txBody>
      </p:sp>
      <p:sp>
        <p:nvSpPr>
          <p:cNvPr id="2" name="文本占位符 11"/>
          <p:cNvSpPr>
            <a:spLocks noGrp="1"/>
          </p:cNvSpPr>
          <p:nvPr/>
        </p:nvSpPr>
        <p:spPr>
          <a:xfrm>
            <a:off x="5431790" y="2396490"/>
            <a:ext cx="6446520" cy="33528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tx2">
                    <a:lumMod val="60000"/>
                    <a:lumOff val="40000"/>
                  </a:schemeClr>
                </a:solidFill>
              </a:rPr>
              <a:t>watch</a:t>
            </a:r>
            <a:r>
              <a:rPr lang="en-US" altLang="zh-CN">
                <a:solidFill>
                  <a:schemeClr val="bg1"/>
                </a:solidFill>
              </a:rPr>
              <a:t>: {</a:t>
            </a:r>
            <a:endParaRPr lang="en-US" altLang="zh-CN">
              <a:solidFill>
                <a:schemeClr val="bg1"/>
              </a:solidFill>
            </a:endParaRPr>
          </a:p>
          <a:p>
            <a:pPr marL="0" indent="0">
              <a:buNone/>
            </a:pPr>
            <a:r>
              <a:rPr lang="en-US" altLang="zh-CN" sz="2000">
                <a:solidFill>
                  <a:schemeClr val="bg1"/>
                </a:solidFill>
              </a:rPr>
              <a:t>    // whenever</a:t>
            </a:r>
            <a:r>
              <a:rPr lang="en-US" altLang="zh-CN" sz="2800">
                <a:solidFill>
                  <a:schemeClr val="bg1"/>
                </a:solidFill>
              </a:rPr>
              <a:t> </a:t>
            </a:r>
            <a:r>
              <a:rPr lang="en-US" altLang="zh-CN" sz="2000">
                <a:solidFill>
                  <a:schemeClr val="bg1"/>
                </a:solidFill>
              </a:rPr>
              <a:t>changes, this function will run</a:t>
            </a:r>
            <a:endParaRPr lang="en-US" altLang="zh-CN" sz="2000">
              <a:solidFill>
                <a:schemeClr val="bg1"/>
              </a:solidFill>
            </a:endParaRPr>
          </a:p>
          <a:p>
            <a:pPr marL="0" indent="0">
              <a:buNone/>
            </a:pPr>
            <a:r>
              <a:rPr lang="en-US" altLang="zh-CN">
                <a:solidFill>
                  <a:schemeClr val="bg1"/>
                </a:solidFill>
              </a:rPr>
              <a:t>    question: function (newValue, oldValue) {</a:t>
            </a:r>
            <a:endParaRPr lang="en-US" altLang="zh-CN">
              <a:solidFill>
                <a:schemeClr val="bg1"/>
              </a:solidFill>
            </a:endParaRPr>
          </a:p>
          <a:p>
            <a:pPr marL="0" indent="0">
              <a:buNone/>
            </a:pPr>
            <a:r>
              <a:rPr lang="en-US" altLang="zh-CN">
                <a:solidFill>
                  <a:schemeClr val="bg1"/>
                </a:solidFill>
              </a:rPr>
              <a:t>      console.log('new:' + newValue);</a:t>
            </a:r>
            <a:endParaRPr lang="en-US" altLang="zh-CN">
              <a:solidFill>
                <a:schemeClr val="bg1"/>
              </a:solidFill>
            </a:endParaRPr>
          </a:p>
          <a:p>
            <a:pPr marL="0" indent="0">
              <a:buNone/>
            </a:pPr>
            <a:r>
              <a:rPr lang="en-US" altLang="zh-CN">
                <a:sym typeface="+mn-ea"/>
              </a:rPr>
              <a:t>      console.log('old:' + oldValue);</a:t>
            </a:r>
            <a:endParaRPr lang="en-US" altLang="zh-CN" sz="2800">
              <a:solidFill>
                <a:schemeClr val="bg1"/>
              </a:solidFill>
              <a:sym typeface="+mn-ea"/>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136525" y="4418330"/>
            <a:ext cx="2807970" cy="280797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31280" y="2078990"/>
            <a:ext cx="490918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833120" y="2078990"/>
            <a:ext cx="502983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计算属性缓存 vs 方法</a:t>
            </a:r>
            <a:br>
              <a:rPr lang="zh-CN" altLang="en-US" dirty="0"/>
            </a:br>
            <a:r>
              <a:rPr lang="zh-CN" altLang="en-US" dirty="0"/>
              <a:t>Computed Caching vs Methods</a:t>
            </a:r>
            <a:endParaRPr lang="zh-CN" altLang="en-US" dirty="0"/>
          </a:p>
        </p:txBody>
      </p:sp>
      <p:sp>
        <p:nvSpPr>
          <p:cNvPr id="12" name="文本占位符 11"/>
          <p:cNvSpPr>
            <a:spLocks noGrp="1"/>
          </p:cNvSpPr>
          <p:nvPr>
            <p:ph type="body" sz="half" idx="4294967295"/>
          </p:nvPr>
        </p:nvSpPr>
        <p:spPr>
          <a:xfrm>
            <a:off x="889000" y="2267585"/>
            <a:ext cx="4897755" cy="2894330"/>
          </a:xfrm>
          <a:noFill/>
          <a:effectLst/>
        </p:spPr>
        <p:txBody>
          <a:bodyPr/>
          <a:p>
            <a:pPr marL="0" indent="0">
              <a:buNone/>
            </a:pPr>
            <a:r>
              <a:rPr lang="en-US" altLang="zh-CN" sz="2800">
                <a:solidFill>
                  <a:schemeClr val="tx2">
                    <a:lumMod val="60000"/>
                    <a:lumOff val="40000"/>
                  </a:schemeClr>
                </a:solidFill>
              </a:rPr>
              <a:t>computed</a:t>
            </a: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  now: function () {</a:t>
            </a:r>
            <a:endParaRPr lang="en-US" altLang="zh-CN" sz="2800">
              <a:solidFill>
                <a:schemeClr val="bg1"/>
              </a:solidFill>
            </a:endParaRPr>
          </a:p>
          <a:p>
            <a:pPr marL="0" indent="0">
              <a:buNone/>
            </a:pPr>
            <a:r>
              <a:rPr lang="en-US" altLang="zh-CN" sz="2800">
                <a:solidFill>
                  <a:schemeClr val="bg1"/>
                </a:solidFill>
              </a:rPr>
              <a:t>    return Date.now()</a:t>
            </a:r>
            <a:endParaRPr lang="en-US" altLang="zh-CN" sz="2800">
              <a:solidFill>
                <a:schemeClr val="bg1"/>
              </a:solidFill>
            </a:endParaRPr>
          </a:p>
          <a:p>
            <a:pPr marL="0" indent="0">
              <a:buNone/>
            </a:pP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a:t>
            </a:r>
            <a:endParaRPr lang="en-US" altLang="zh-CN" sz="2800">
              <a:solidFill>
                <a:schemeClr val="bg1"/>
              </a:solidFill>
            </a:endParaRPr>
          </a:p>
        </p:txBody>
      </p:sp>
      <p:sp>
        <p:nvSpPr>
          <p:cNvPr id="3" name="文本占位符 11"/>
          <p:cNvSpPr>
            <a:spLocks noGrp="1"/>
          </p:cNvSpPr>
          <p:nvPr/>
        </p:nvSpPr>
        <p:spPr>
          <a:xfrm>
            <a:off x="6569075" y="2315845"/>
            <a:ext cx="4685030" cy="289433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800">
                <a:solidFill>
                  <a:schemeClr val="tx2">
                    <a:lumMod val="60000"/>
                    <a:lumOff val="40000"/>
                  </a:schemeClr>
                </a:solidFill>
                <a:sym typeface="+mn-ea"/>
              </a:rPr>
              <a:t>methods</a:t>
            </a: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  now: function () {</a:t>
            </a:r>
            <a:endParaRPr lang="en-US" altLang="zh-CN" sz="2800">
              <a:solidFill>
                <a:schemeClr val="bg1"/>
              </a:solidFill>
              <a:sym typeface="+mn-ea"/>
            </a:endParaRPr>
          </a:p>
          <a:p>
            <a:pPr marL="0" indent="0">
              <a:buNone/>
            </a:pPr>
            <a:r>
              <a:rPr lang="en-US" altLang="zh-CN" sz="2800">
                <a:solidFill>
                  <a:schemeClr val="bg1"/>
                </a:solidFill>
                <a:sym typeface="+mn-ea"/>
              </a:rPr>
              <a:t>    return Date.now()</a:t>
            </a:r>
            <a:endParaRPr lang="en-US" altLang="zh-CN" sz="2800">
              <a:solidFill>
                <a:schemeClr val="bg1"/>
              </a:solidFill>
              <a:sym typeface="+mn-ea"/>
            </a:endParaRPr>
          </a:p>
          <a:p>
            <a:pPr marL="0" indent="0">
              <a:buNone/>
            </a:pP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a:t>
            </a: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604770" y="1904365"/>
            <a:ext cx="6904355" cy="4563745"/>
          </a:xfrm>
        </p:spPr>
        <p:txBody>
          <a:bodyPr/>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'#demo',</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firstName: 'Foo',</a:t>
            </a:r>
            <a:endParaRPr lang="en-US" altLang="zh-CN" sz="2000">
              <a:solidFill>
                <a:schemeClr val="bg1"/>
              </a:solidFill>
            </a:endParaRPr>
          </a:p>
          <a:p>
            <a:pPr marL="0" indent="0">
              <a:buNone/>
            </a:pPr>
            <a:r>
              <a:rPr lang="en-US" altLang="zh-CN" sz="2000">
                <a:solidFill>
                  <a:schemeClr val="bg1"/>
                </a:solidFill>
              </a:rPr>
              <a:t>    lastName: 'Bar'</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computed: {</a:t>
            </a:r>
            <a:endParaRPr lang="en-US" altLang="zh-CN" sz="2000">
              <a:solidFill>
                <a:schemeClr val="bg1"/>
              </a:solidFill>
            </a:endParaRPr>
          </a:p>
          <a:p>
            <a:pPr marL="0" indent="0">
              <a:buNone/>
            </a:pPr>
            <a:r>
              <a:rPr lang="en-US" altLang="zh-CN" sz="2000">
                <a:solidFill>
                  <a:schemeClr val="bg1"/>
                </a:solidFill>
              </a:rPr>
              <a:t>    fullName: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r>
              <a:rPr lang="en-US" altLang="zh-CN">
                <a:solidFill>
                  <a:schemeClr val="bg1"/>
                </a:solidFill>
              </a:rPr>
              <a:t>  </a:t>
            </a:r>
            <a:endParaRPr lang="en-US" altLang="zh-CN">
              <a:solidFill>
                <a:schemeClr val="bg1"/>
              </a:solidFill>
            </a:endParaRPr>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pic>
        <p:nvPicPr>
          <p:cNvPr id="4" name="图片 3" descr="微信图片_20180131145231"/>
          <p:cNvPicPr>
            <a:picLocks noChangeAspect="1"/>
          </p:cNvPicPr>
          <p:nvPr/>
        </p:nvPicPr>
        <p:blipFill>
          <a:blip r:embed="rId1"/>
          <a:stretch>
            <a:fillRect/>
          </a:stretch>
        </p:blipFill>
        <p:spPr>
          <a:xfrm>
            <a:off x="-654685" y="5187950"/>
            <a:ext cx="2846070" cy="160210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31205" y="1781810"/>
            <a:ext cx="620141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2101215"/>
            <a:ext cx="5270500" cy="4255770"/>
          </a:xfrm>
        </p:spPr>
        <p:txBody>
          <a:bodyPr/>
          <a:p>
            <a:pPr marL="0" indent="0">
              <a:buNone/>
            </a:pPr>
            <a:r>
              <a:rPr lang="en-US" altLang="zh-CN">
                <a:solidFill>
                  <a:schemeClr val="bg1"/>
                </a:solidFill>
              </a:rPr>
              <a:t>&lt;div id="demo"&gt;{{ fullName }}&lt;/div&gt;</a:t>
            </a:r>
            <a:endParaRPr lang="en-US" altLang="zh-CN">
              <a:solidFill>
                <a:schemeClr val="bg1"/>
              </a:solidFill>
            </a:endParaRPr>
          </a:p>
          <a:p>
            <a:pPr marL="0" indent="0">
              <a:buNone/>
            </a:pPr>
            <a:r>
              <a:rPr lang="en-US" altLang="zh-CN">
                <a:solidFill>
                  <a:schemeClr val="bg1"/>
                </a:solidFill>
              </a:rPr>
              <a:t>var vm = new Vue({</a:t>
            </a:r>
            <a:endParaRPr lang="en-US" altLang="zh-CN">
              <a:solidFill>
                <a:schemeClr val="bg1"/>
              </a:solidFill>
            </a:endParaRPr>
          </a:p>
          <a:p>
            <a:pPr marL="0" indent="0">
              <a:buNone/>
            </a:pPr>
            <a:r>
              <a:rPr lang="en-US" altLang="zh-CN">
                <a:solidFill>
                  <a:schemeClr val="bg1"/>
                </a:solidFill>
              </a:rPr>
              <a:t>  el: '#demo',</a:t>
            </a:r>
            <a:endParaRPr lang="en-US" altLang="zh-CN">
              <a:solidFill>
                <a:schemeClr val="bg1"/>
              </a:solidFill>
            </a:endParaRPr>
          </a:p>
          <a:p>
            <a:pPr marL="0" indent="0">
              <a:buNone/>
            </a:pPr>
            <a:r>
              <a:rPr lang="en-US" altLang="zh-CN">
                <a:solidFill>
                  <a:schemeClr val="bg1"/>
                </a:solidFill>
              </a:rPr>
              <a:t>  data: {</a:t>
            </a:r>
            <a:endParaRPr lang="en-US" altLang="zh-CN">
              <a:solidFill>
                <a:schemeClr val="bg1"/>
              </a:solidFill>
            </a:endParaRPr>
          </a:p>
          <a:p>
            <a:pPr marL="0" indent="0">
              <a:buNone/>
            </a:pPr>
            <a:r>
              <a:rPr lang="en-US" altLang="zh-CN">
                <a:solidFill>
                  <a:schemeClr val="bg1"/>
                </a:solidFill>
              </a:rPr>
              <a:t>    firstName: 'Foo',</a:t>
            </a:r>
            <a:endParaRPr lang="en-US" altLang="zh-CN">
              <a:solidFill>
                <a:schemeClr val="bg1"/>
              </a:solidFill>
            </a:endParaRPr>
          </a:p>
          <a:p>
            <a:pPr marL="0" indent="0">
              <a:buNone/>
            </a:pPr>
            <a:r>
              <a:rPr lang="en-US" altLang="zh-CN">
                <a:solidFill>
                  <a:schemeClr val="bg1"/>
                </a:solidFill>
              </a:rPr>
              <a:t>    lastName: 'Bar',</a:t>
            </a:r>
            <a:endParaRPr lang="en-US" altLang="zh-CN">
              <a:solidFill>
                <a:schemeClr val="bg1"/>
              </a:solidFill>
            </a:endParaRPr>
          </a:p>
          <a:p>
            <a:pPr marL="0" indent="0">
              <a:buNone/>
            </a:pPr>
            <a:r>
              <a:rPr lang="en-US" altLang="zh-CN">
                <a:solidFill>
                  <a:schemeClr val="bg1"/>
                </a:solidFill>
              </a:rPr>
              <a:t>    fullName: 'Foo Bar'</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sz="2800">
                <a:solidFill>
                  <a:schemeClr val="tx1">
                    <a:lumMod val="85000"/>
                    <a:lumOff val="15000"/>
                  </a:schemeClr>
                </a:solidFill>
              </a:rPr>
              <a:t>  </a:t>
            </a:r>
            <a:endParaRPr lang="en-US" altLang="zh-CN" sz="2800">
              <a:solidFill>
                <a:schemeClr val="tx1">
                  <a:lumMod val="85000"/>
                  <a:lumOff val="15000"/>
                </a:schemeClr>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bg1"/>
                </a:solidFill>
                <a:sym typeface="+mn-ea"/>
              </a:rPr>
              <a:t>watch: {</a:t>
            </a:r>
            <a:endParaRPr lang="en-US" altLang="zh-CN">
              <a:solidFill>
                <a:schemeClr val="bg1"/>
              </a:solidFill>
              <a:sym typeface="+mn-ea"/>
            </a:endParaRPr>
          </a:p>
          <a:p>
            <a:pPr marL="0" indent="0">
              <a:buNone/>
            </a:pPr>
            <a:r>
              <a:rPr lang="en-US" altLang="zh-CN">
                <a:solidFill>
                  <a:schemeClr val="bg1"/>
                </a:solidFill>
                <a:sym typeface="+mn-ea"/>
              </a:rPr>
              <a:t>    firstName: function (val) {</a:t>
            </a:r>
            <a:endParaRPr lang="en-US" altLang="zh-CN">
              <a:solidFill>
                <a:schemeClr val="bg1"/>
              </a:solidFill>
              <a:sym typeface="+mn-ea"/>
            </a:endParaRPr>
          </a:p>
          <a:p>
            <a:pPr marL="0" indent="0">
              <a:buNone/>
            </a:pPr>
            <a:r>
              <a:rPr lang="en-US" altLang="zh-CN">
                <a:solidFill>
                  <a:schemeClr val="bg1"/>
                </a:solidFill>
                <a:sym typeface="+mn-ea"/>
              </a:rPr>
              <a:t>      this.fullName = val + ' ' + this.lastName</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lastName: function (val) {</a:t>
            </a:r>
            <a:endParaRPr lang="en-US" altLang="zh-CN">
              <a:solidFill>
                <a:schemeClr val="bg1"/>
              </a:solidFill>
              <a:sym typeface="+mn-ea"/>
            </a:endParaRPr>
          </a:p>
          <a:p>
            <a:pPr marL="0" indent="0">
              <a:buNone/>
            </a:pPr>
            <a:r>
              <a:rPr lang="en-US" altLang="zh-CN">
                <a:solidFill>
                  <a:schemeClr val="bg1"/>
                </a:solidFill>
                <a:sym typeface="+mn-ea"/>
              </a:rPr>
              <a:t>      this.fullName = this.firstName + ' ' + val</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sz="2000">
                <a:solidFill>
                  <a:schemeClr val="bg1"/>
                </a:solidFill>
                <a:sym typeface="+mn-ea"/>
              </a:rPr>
              <a:t>})</a:t>
            </a:r>
            <a:endParaRPr lang="en-US" altLang="zh-CN" sz="2000">
              <a:solidFill>
                <a:schemeClr val="bg1"/>
              </a:solidFill>
              <a:sym typeface="+mn-ea"/>
            </a:endParaRPr>
          </a:p>
        </p:txBody>
      </p:sp>
      <p:sp>
        <p:nvSpPr>
          <p:cNvPr id="3" name="文本框 2"/>
          <p:cNvSpPr txBox="1"/>
          <p:nvPr/>
        </p:nvSpPr>
        <p:spPr>
          <a:xfrm>
            <a:off x="9352915" y="6061710"/>
            <a:ext cx="2667000" cy="768350"/>
          </a:xfrm>
          <a:prstGeom prst="rect">
            <a:avLst/>
          </a:prstGeom>
          <a:noFill/>
          <a:effectLst>
            <a:glow rad="63500">
              <a:schemeClr val="accent2">
                <a:satMod val="175000"/>
                <a:alpha val="40000"/>
              </a:schemeClr>
            </a:glow>
          </a:effectLst>
        </p:spPr>
        <p:txBody>
          <a:bodyPr wrap="none" rtlCol="0">
            <a:spAutoFit/>
          </a:bodyPr>
          <a:p>
            <a:pPr algn="l"/>
            <a:r>
              <a:rPr lang="zh-CN" altLang="en-US" sz="4400">
                <a:solidFill>
                  <a:schemeClr val="bg1"/>
                </a:solidFill>
                <a:effectLst>
                  <a:outerShdw blurRad="50800" dist="38100" dir="2700000" algn="tl" rotWithShape="0">
                    <a:prstClr val="black">
                      <a:alpha val="40000"/>
                    </a:prstClr>
                  </a:outerShdw>
                </a:effectLst>
              </a:rPr>
              <a:t>Repetitive</a:t>
            </a:r>
            <a:endParaRPr lang="zh-CN" altLang="en-US" sz="4400">
              <a:solidFill>
                <a:schemeClr val="bg1"/>
              </a:solidFill>
              <a:effectLst>
                <a:outerShdw blurRad="50800" dist="38100" dir="2700000" algn="tl" rotWithShape="0">
                  <a:prstClr val="black">
                    <a:alpha val="40000"/>
                  </a:prstClr>
                </a:outerShdw>
              </a:effectLst>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4415" y="1781810"/>
            <a:ext cx="591820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1977390"/>
            <a:ext cx="5270500" cy="2640330"/>
          </a:xfrm>
        </p:spPr>
        <p:txBody>
          <a:bodyPr/>
          <a:p>
            <a:pPr marL="0" indent="0">
              <a:buNone/>
            </a:pPr>
            <a:r>
              <a:rPr lang="zh-CN" altLang="en-US" sz="2000">
                <a:solidFill>
                  <a:schemeClr val="bg1"/>
                </a:solidFill>
              </a:rPr>
              <a:t>本质上还是属性；</a:t>
            </a:r>
            <a:endParaRPr lang="zh-CN" altLang="en-US" sz="2000">
              <a:solidFill>
                <a:schemeClr val="bg1"/>
              </a:solidFill>
            </a:endParaRPr>
          </a:p>
          <a:p>
            <a:pPr marL="0" indent="0">
              <a:buNone/>
            </a:pPr>
            <a:endParaRPr lang="zh-CN" altLang="en-US" sz="2000">
              <a:solidFill>
                <a:schemeClr val="bg1"/>
              </a:solidFill>
            </a:endParaRPr>
          </a:p>
          <a:p>
            <a:pPr marL="0" indent="0">
              <a:buNone/>
            </a:pPr>
            <a:r>
              <a:rPr lang="zh-CN" altLang="en-US" sz="2000">
                <a:solidFill>
                  <a:schemeClr val="bg1"/>
                </a:solidFill>
              </a:rPr>
              <a:t>有</a:t>
            </a:r>
            <a:r>
              <a:rPr lang="en-US" altLang="zh-CN" sz="2000">
                <a:solidFill>
                  <a:schemeClr val="bg1"/>
                </a:solidFill>
              </a:rPr>
              <a:t>Setter</a:t>
            </a:r>
            <a:r>
              <a:rPr lang="zh-CN" altLang="zh-CN" sz="2000">
                <a:solidFill>
                  <a:schemeClr val="bg1"/>
                </a:solidFill>
              </a:rPr>
              <a:t>和</a:t>
            </a:r>
            <a:r>
              <a:rPr lang="en-US" altLang="zh-CN" sz="2000">
                <a:solidFill>
                  <a:schemeClr val="bg1"/>
                </a:solidFill>
              </a:rPr>
              <a:t>Getter</a:t>
            </a:r>
            <a:r>
              <a:rPr lang="zh-CN" altLang="zh-CN" sz="2000">
                <a:solidFill>
                  <a:schemeClr val="bg1"/>
                </a:solidFill>
              </a:rPr>
              <a:t>之分，默认是</a:t>
            </a:r>
            <a:r>
              <a:rPr lang="en-US" altLang="zh-CN" sz="2000">
                <a:solidFill>
                  <a:schemeClr val="bg1"/>
                </a:solidFill>
              </a:rPr>
              <a:t>Getter</a:t>
            </a:r>
            <a:r>
              <a:rPr lang="zh-CN" altLang="zh-CN" sz="2000">
                <a:solidFill>
                  <a:schemeClr val="bg1"/>
                </a:solidFill>
              </a:rPr>
              <a:t>；</a:t>
            </a:r>
            <a:endParaRPr lang="zh-CN" altLang="zh-CN" sz="2000">
              <a:solidFill>
                <a:schemeClr val="bg1"/>
              </a:solidFill>
            </a:endParaRPr>
          </a:p>
          <a:p>
            <a:pPr marL="0" indent="0">
              <a:buNone/>
            </a:pPr>
            <a:r>
              <a:rPr lang="en-US" altLang="zh-CN">
                <a:solidFill>
                  <a:schemeClr val="bg1"/>
                </a:solidFill>
              </a:rPr>
              <a:t> </a:t>
            </a:r>
            <a:endParaRPr lang="en-US" altLang="zh-CN">
              <a:solidFill>
                <a:schemeClr val="bg1"/>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endParaRPr lang="en-US" altLang="zh-CN" sz="2000">
              <a:solidFill>
                <a:schemeClr val="bg1"/>
              </a:solidFill>
              <a:sym typeface="+mn-ea"/>
            </a:endParaRPr>
          </a:p>
        </p:txBody>
      </p:sp>
      <p:sp>
        <p:nvSpPr>
          <p:cNvPr id="7" name="文本占位符 11"/>
          <p:cNvSpPr>
            <a:spLocks noGrp="1"/>
          </p:cNvSpPr>
          <p:nvPr/>
        </p:nvSpPr>
        <p:spPr>
          <a:xfrm>
            <a:off x="6294755" y="1977390"/>
            <a:ext cx="5539105" cy="26403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本质上是</a:t>
            </a:r>
            <a:r>
              <a:rPr lang="zh-CN" altLang="zh-CN" sz="2000">
                <a:sym typeface="+mn-ea"/>
              </a:rPr>
              <a:t>回调函数</a:t>
            </a:r>
            <a:r>
              <a:rPr lang="zh-CN" altLang="zh-CN" sz="2000">
                <a:solidFill>
                  <a:schemeClr val="bg1"/>
                </a:solidFill>
              </a:rPr>
              <a:t>；</a:t>
            </a:r>
            <a:endParaRPr lang="zh-CN" altLang="zh-CN" sz="2000">
              <a:solidFill>
                <a:schemeClr val="bg1"/>
              </a:solidFill>
            </a:endParaRPr>
          </a:p>
          <a:p>
            <a:pPr marL="0" indent="0">
              <a:buNone/>
            </a:pPr>
            <a:endParaRPr lang="zh-CN" altLang="zh-CN" sz="2000">
              <a:solidFill>
                <a:schemeClr val="bg1"/>
              </a:solidFill>
            </a:endParaRPr>
          </a:p>
          <a:p>
            <a:pPr marL="0" indent="0">
              <a:buNone/>
            </a:pPr>
            <a:r>
              <a:rPr lang="zh-CN" altLang="zh-CN" sz="2000">
                <a:solidFill>
                  <a:schemeClr val="bg1"/>
                </a:solidFill>
              </a:rPr>
              <a:t>适用于监听单值变动；</a:t>
            </a:r>
            <a:endParaRPr lang="zh-CN" altLang="zh-CN" sz="2000">
              <a:solidFill>
                <a:schemeClr val="bg1"/>
              </a:solidFill>
            </a:endParaRPr>
          </a:p>
          <a:p>
            <a:pPr marL="0" indent="0">
              <a:buNone/>
            </a:pPr>
            <a:br>
              <a:rPr lang="zh-CN" altLang="zh-CN" sz="2000">
                <a:solidFill>
                  <a:schemeClr val="bg1"/>
                </a:solidFill>
              </a:rPr>
            </a:br>
            <a:r>
              <a:rPr lang="zh-CN" altLang="zh-CN" sz="2000">
                <a:solidFill>
                  <a:schemeClr val="bg1"/>
                </a:solidFill>
              </a:rPr>
              <a:t>当需要在数据变化时执行异步或开销较大的操作时，这个方式是最有用的；</a:t>
            </a:r>
            <a:r>
              <a:rPr lang="en-US" altLang="zh-CN">
                <a:solidFill>
                  <a:schemeClr val="bg1"/>
                </a:solidFill>
              </a:rPr>
              <a:t> </a:t>
            </a:r>
            <a:endParaRPr lang="en-US" altLang="zh-CN">
              <a:solidFill>
                <a:schemeClr val="bg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3715385" y="4770755"/>
            <a:ext cx="4892040" cy="1210310"/>
          </a:xfrm>
        </p:spPr>
        <p:txBody>
          <a:bodyPr/>
          <a:p>
            <a:pPr marL="0" indent="0">
              <a:buNone/>
            </a:pPr>
            <a:r>
              <a:rPr lang="en-US" altLang="zh-CN" sz="2800">
                <a:solidFill>
                  <a:schemeClr val="bg1"/>
                </a:solidFill>
              </a:rPr>
              <a:t>1</a:t>
            </a:r>
            <a:r>
              <a:rPr lang="zh-CN" altLang="zh-CN" sz="2800">
                <a:solidFill>
                  <a:schemeClr val="bg1"/>
                </a:solidFill>
              </a:rPr>
              <a:t>、</a:t>
            </a:r>
            <a:r>
              <a:rPr lang="en-US" altLang="zh-CN" sz="2800">
                <a:solidFill>
                  <a:schemeClr val="bg1"/>
                </a:solidFill>
              </a:rPr>
              <a:t>Binding HTML Classes</a:t>
            </a:r>
            <a:endParaRPr lang="en-US" altLang="zh-CN" sz="3200">
              <a:solidFill>
                <a:schemeClr val="bg1"/>
              </a:solidFill>
            </a:endParaRPr>
          </a:p>
          <a:p>
            <a:pPr marL="0" indent="0">
              <a:buNone/>
            </a:pPr>
            <a:r>
              <a:rPr lang="en-US" altLang="zh-CN" sz="2800">
                <a:solidFill>
                  <a:schemeClr val="bg1"/>
                </a:solidFill>
              </a:rPr>
              <a:t>2</a:t>
            </a:r>
            <a:r>
              <a:rPr lang="zh-CN" altLang="zh-CN" sz="2800">
                <a:solidFill>
                  <a:schemeClr val="bg1"/>
                </a:solidFill>
              </a:rPr>
              <a:t>、</a:t>
            </a:r>
            <a:r>
              <a:rPr lang="en-US" altLang="zh-CN" sz="2800">
                <a:solidFill>
                  <a:schemeClr val="bg1"/>
                </a:solidFill>
              </a:rPr>
              <a:t>Binding Inline Styles</a:t>
            </a:r>
            <a:endParaRPr lang="en-US" altLang="zh-CN" sz="2800">
              <a:solidFill>
                <a:schemeClr val="bg1"/>
              </a:solidFill>
            </a:endParaRPr>
          </a:p>
        </p:txBody>
      </p:sp>
      <p:sp>
        <p:nvSpPr>
          <p:cNvPr id="4" name="文本框 3"/>
          <p:cNvSpPr txBox="1"/>
          <p:nvPr/>
        </p:nvSpPr>
        <p:spPr>
          <a:xfrm>
            <a:off x="2430780" y="3010535"/>
            <a:ext cx="7240270" cy="1198880"/>
          </a:xfrm>
          <a:prstGeom prst="rect">
            <a:avLst/>
          </a:prstGeom>
          <a:noFill/>
        </p:spPr>
        <p:txBody>
          <a:bodyPr wrap="square" rtlCol="0">
            <a:spAutoFit/>
          </a:bodyPr>
          <a:p>
            <a:r>
              <a:rPr lang="zh-CN" altLang="en-US" sz="2400">
                <a:solidFill>
                  <a:schemeClr val="bg1"/>
                </a:solidFill>
              </a:rPr>
              <a:t>Vue provides special enhancements when v-bind is used with class and style</a:t>
            </a:r>
            <a:r>
              <a:rPr lang="en-US" altLang="zh-CN" sz="2400">
                <a:solidFill>
                  <a:schemeClr val="bg1"/>
                </a:solidFill>
              </a:rPr>
              <a:t>.In addition to strings, the expressions can also evaluate to objects or arrays.</a:t>
            </a:r>
            <a:endParaRPr lang="en-US" altLang="zh-CN" sz="2400">
              <a:solidFill>
                <a:schemeClr val="bg1"/>
              </a:solidFill>
            </a:endParaRPr>
          </a:p>
        </p:txBody>
      </p:sp>
      <p:sp>
        <p:nvSpPr>
          <p:cNvPr id="6" name="文本框 5"/>
          <p:cNvSpPr txBox="1"/>
          <p:nvPr/>
        </p:nvSpPr>
        <p:spPr>
          <a:xfrm>
            <a:off x="2698115" y="2134870"/>
            <a:ext cx="6795770" cy="645160"/>
          </a:xfrm>
          <a:prstGeom prst="rect">
            <a:avLst/>
          </a:prstGeom>
          <a:noFill/>
        </p:spPr>
        <p:txBody>
          <a:bodyPr wrap="square" rtlCol="0">
            <a:spAutoFit/>
          </a:bodyPr>
          <a:p>
            <a:r>
              <a:rPr lang="zh-CN" altLang="en-US">
                <a:solidFill>
                  <a:schemeClr val="bg1"/>
                </a:solidFill>
              </a:rPr>
              <a:t>当</a:t>
            </a:r>
            <a:r>
              <a:rPr lang="en-US" altLang="zh-CN">
                <a:solidFill>
                  <a:schemeClr val="bg1"/>
                </a:solidFill>
              </a:rPr>
              <a:t>v-bind</a:t>
            </a:r>
            <a:r>
              <a:rPr lang="zh-CN" altLang="en-US">
                <a:solidFill>
                  <a:schemeClr val="bg1"/>
                </a:solidFill>
              </a:rPr>
              <a:t>使用</a:t>
            </a:r>
            <a:r>
              <a:rPr lang="en-US" altLang="zh-CN">
                <a:solidFill>
                  <a:schemeClr val="bg1"/>
                </a:solidFill>
              </a:rPr>
              <a:t>class</a:t>
            </a:r>
            <a:r>
              <a:rPr lang="zh-CN" altLang="en-US">
                <a:solidFill>
                  <a:schemeClr val="bg1"/>
                </a:solidFill>
              </a:rPr>
              <a:t>和</a:t>
            </a:r>
            <a:r>
              <a:rPr lang="en-US" altLang="zh-CN">
                <a:solidFill>
                  <a:schemeClr val="bg1"/>
                </a:solidFill>
              </a:rPr>
              <a:t>style</a:t>
            </a:r>
            <a:r>
              <a:rPr lang="zh-CN" altLang="en-US">
                <a:solidFill>
                  <a:schemeClr val="bg1"/>
                </a:solidFill>
              </a:rPr>
              <a:t>属性时，</a:t>
            </a:r>
            <a:r>
              <a:rPr lang="en-US" altLang="zh-CN">
                <a:solidFill>
                  <a:schemeClr val="bg1"/>
                </a:solidFill>
              </a:rPr>
              <a:t>Vue</a:t>
            </a:r>
            <a:r>
              <a:rPr lang="zh-CN" altLang="en-US">
                <a:solidFill>
                  <a:schemeClr val="bg1"/>
                </a:solidFill>
              </a:rPr>
              <a:t>提供了专门的增强。</a:t>
            </a:r>
            <a:r>
              <a:rPr lang="zh-CN" altLang="en-US">
                <a:solidFill>
                  <a:schemeClr val="bg1"/>
                </a:solidFill>
                <a:sym typeface="+mn-ea"/>
              </a:rPr>
              <a:t>表达式结果类型</a:t>
            </a:r>
            <a:r>
              <a:rPr lang="zh-CN" altLang="en-US">
                <a:solidFill>
                  <a:schemeClr val="bg1"/>
                </a:solidFill>
              </a:rPr>
              <a:t>除字符串之外还可以是对象和数组。</a:t>
            </a:r>
            <a:endParaRPr lang="zh-CN" altLang="en-US">
              <a:solidFill>
                <a:schemeClr val="bg1"/>
              </a:solidFill>
            </a:endParaRPr>
          </a:p>
        </p:txBody>
      </p:sp>
      <p:pic>
        <p:nvPicPr>
          <p:cNvPr id="8" name="图片 7" descr="微信图片_20180131145231"/>
          <p:cNvPicPr>
            <a:picLocks noChangeAspect="1"/>
          </p:cNvPicPr>
          <p:nvPr/>
        </p:nvPicPr>
        <p:blipFill>
          <a:blip r:embed="rId1"/>
          <a:stretch>
            <a:fillRect/>
          </a:stretch>
        </p:blipFill>
        <p:spPr>
          <a:xfrm>
            <a:off x="9217025" y="5120005"/>
            <a:ext cx="2846070" cy="160210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With Components</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HTML Classes</a:t>
            </a:r>
            <a:endParaRPr lang="en-US" altLang="zh-CN" sz="2800">
              <a:solidFill>
                <a:schemeClr val="bg1"/>
              </a:solidFill>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Object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class="static"  v-bind:class="{ active: isActive, 'text-danger': hasError }"&gt;&lt;/div&gt;</a:t>
            </a:r>
            <a:endParaRPr altLang="zh-CN">
              <a:solidFill>
                <a:schemeClr val="bg1"/>
              </a:solidFill>
            </a:endParaRPr>
          </a:p>
          <a:p>
            <a:pPr marL="0" indent="0" algn="l">
              <a:buNone/>
            </a:pPr>
            <a:endParaRPr lang="en-US"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isActive: true,</a:t>
            </a:r>
            <a:endParaRPr altLang="zh-CN">
              <a:solidFill>
                <a:schemeClr val="bg1"/>
              </a:solidFill>
            </a:endParaRPr>
          </a:p>
          <a:p>
            <a:pPr marL="0" indent="0" algn="l">
              <a:buNone/>
            </a:pPr>
            <a:r>
              <a:rPr altLang="zh-CN">
                <a:solidFill>
                  <a:schemeClr val="bg1"/>
                </a:solidFill>
              </a:rPr>
              <a:t>  hasError: false</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class="static active"&gt;&lt;/div&gt;</a:t>
            </a:r>
            <a:endParaRPr altLang="zh-CN">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v-bind:class="[activeClass, errorClass]"&gt;&lt;/div&gt;</a:t>
            </a:r>
            <a:endParaRPr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activeClass: 'active',</a:t>
            </a:r>
            <a:endParaRPr altLang="zh-CN">
              <a:solidFill>
                <a:schemeClr val="bg1"/>
              </a:solidFill>
            </a:endParaRPr>
          </a:p>
          <a:p>
            <a:pPr marL="0" indent="0" algn="l">
              <a:buNone/>
            </a:pPr>
            <a:r>
              <a:rPr altLang="zh-CN">
                <a:solidFill>
                  <a:schemeClr val="bg1"/>
                </a:solidFill>
              </a:rPr>
              <a:t>  errorClass: 'text-danger'</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class="active text-danger"&gt;&lt;/div&gt;</a:t>
            </a:r>
            <a:endParaRPr altLang="zh-CN">
              <a:solidFill>
                <a:schemeClr val="bg1"/>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01650" y="34861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v-bind:class="[isActive ? activeClass : '', errorClass]"&gt;&lt;/div&gt;</a:t>
            </a:r>
            <a:endParaRPr altLang="zh-CN">
              <a:solidFill>
                <a:schemeClr val="bg1"/>
              </a:solidFill>
            </a:endParaRPr>
          </a:p>
        </p:txBody>
      </p:sp>
      <p:sp>
        <p:nvSpPr>
          <p:cNvPr id="9" name="文本占位符 11"/>
          <p:cNvSpPr>
            <a:spLocks noGrp="1"/>
          </p:cNvSpPr>
          <p:nvPr/>
        </p:nvSpPr>
        <p:spPr>
          <a:xfrm>
            <a:off x="501650" y="288036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Ternary expression:</a:t>
            </a:r>
            <a:endParaRPr lang="en-US">
              <a:solidFill>
                <a:schemeClr val="bg1">
                  <a:lumMod val="65000"/>
                </a:schemeClr>
              </a:solidFill>
            </a:endParaRPr>
          </a:p>
        </p:txBody>
      </p:sp>
      <p:sp>
        <p:nvSpPr>
          <p:cNvPr id="10" name="文本占位符 11"/>
          <p:cNvSpPr>
            <a:spLocks noGrp="1"/>
          </p:cNvSpPr>
          <p:nvPr/>
        </p:nvSpPr>
        <p:spPr>
          <a:xfrm>
            <a:off x="501650" y="446659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However, this can be a bit verbose if you have multiple conditional classes. That’s why it’s also possible to use the object syntax inside array syntax:</a:t>
            </a:r>
            <a:endParaRPr lang="en-US">
              <a:solidFill>
                <a:schemeClr val="bg1">
                  <a:lumMod val="65000"/>
                </a:schemeClr>
              </a:solidFill>
            </a:endParaRPr>
          </a:p>
        </p:txBody>
      </p:sp>
      <p:sp>
        <p:nvSpPr>
          <p:cNvPr id="11" name="文本占位符 11"/>
          <p:cNvSpPr>
            <a:spLocks noGrp="1"/>
          </p:cNvSpPr>
          <p:nvPr/>
        </p:nvSpPr>
        <p:spPr>
          <a:xfrm>
            <a:off x="501650" y="54590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 active: isActive }, errorClass]"&gt;&lt;/div&gt;</a:t>
            </a:r>
            <a:endParaRPr altLang="zh-CN">
              <a:solidFill>
                <a:schemeClr val="bg1"/>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With Components</a:t>
            </a:r>
            <a:endParaRPr lang="en-US" altLang="zh-CN" sz="2800">
              <a:solidFill>
                <a:schemeClr val="bg1"/>
              </a:solidFill>
              <a:sym typeface="+mn-ea"/>
            </a:endParaRPr>
          </a:p>
        </p:txBody>
      </p:sp>
      <p:sp>
        <p:nvSpPr>
          <p:cNvPr id="4" name="文本占位符 11"/>
          <p:cNvSpPr>
            <a:spLocks noGrp="1"/>
          </p:cNvSpPr>
          <p:nvPr/>
        </p:nvSpPr>
        <p:spPr>
          <a:xfrm>
            <a:off x="408305" y="2442845"/>
            <a:ext cx="11465560" cy="15024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Vue.component('my-component', {</a:t>
            </a:r>
            <a:endParaRPr altLang="zh-CN">
              <a:solidFill>
                <a:schemeClr val="bg1"/>
              </a:solidFill>
            </a:endParaRPr>
          </a:p>
          <a:p>
            <a:pPr marL="0" indent="0" algn="l">
              <a:buNone/>
            </a:pPr>
            <a:r>
              <a:rPr altLang="zh-CN">
                <a:solidFill>
                  <a:schemeClr val="bg1"/>
                </a:solidFill>
              </a:rPr>
              <a:t>  template: '&lt;p class="foo bar"&gt;Hi&lt;/p&gt;'</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10" name="文本占位符 11"/>
          <p:cNvSpPr>
            <a:spLocks noGrp="1"/>
          </p:cNvSpPr>
          <p:nvPr/>
        </p:nvSpPr>
        <p:spPr>
          <a:xfrm>
            <a:off x="501650" y="40366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Then add some classes when using it:</a:t>
            </a:r>
            <a:endParaRPr lang="en-US">
              <a:solidFill>
                <a:schemeClr val="bg1">
                  <a:lumMod val="65000"/>
                </a:schemeClr>
              </a:solidFill>
            </a:endParaRPr>
          </a:p>
        </p:txBody>
      </p:sp>
      <p:sp>
        <p:nvSpPr>
          <p:cNvPr id="11" name="文本占位符 11"/>
          <p:cNvSpPr>
            <a:spLocks noGrp="1"/>
          </p:cNvSpPr>
          <p:nvPr/>
        </p:nvSpPr>
        <p:spPr>
          <a:xfrm>
            <a:off x="501650" y="45624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&lt;my-component class="baz boo"&gt;&lt;/my-component&gt;</a:t>
            </a:r>
            <a:endParaRPr altLang="zh-CN">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 rendered HTML will be:</a:t>
            </a:r>
            <a:endParaRPr lang="en-US">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&lt;p class="foo bar baz boo"&gt;Hi&lt;/p&gt;</a:t>
            </a:r>
            <a:endParaRPr altLang="zh-CN">
              <a:solidFill>
                <a:schemeClr val="bg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Auto-prefixing</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Inline Styles</a:t>
            </a:r>
            <a:endParaRPr lang="en-US" altLang="zh-CN" sz="2800">
              <a:solidFill>
                <a:schemeClr val="bg1"/>
              </a:solidFill>
              <a:sym typeface="+mn-ea"/>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 color: activeColor, fontSize: fontSize + 'px' }"&gt;&lt;/div&gt;</a:t>
            </a:r>
            <a:endParaRPr altLang="zh-CN" sz="2000">
              <a:solidFill>
                <a:schemeClr val="bg1"/>
              </a:solidFill>
            </a:endParaRPr>
          </a:p>
        </p:txBody>
      </p:sp>
      <p:sp>
        <p:nvSpPr>
          <p:cNvPr id="11" name="文本占位符 11"/>
          <p:cNvSpPr>
            <a:spLocks noGrp="1"/>
          </p:cNvSpPr>
          <p:nvPr/>
        </p:nvSpPr>
        <p:spPr>
          <a:xfrm>
            <a:off x="501650" y="33413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activeColor: 'red',</a:t>
            </a:r>
            <a:endParaRPr altLang="zh-CN" sz="2000">
              <a:solidFill>
                <a:schemeClr val="bg1"/>
              </a:solidFill>
            </a:endParaRPr>
          </a:p>
          <a:p>
            <a:pPr marL="0" indent="0" algn="l">
              <a:buNone/>
            </a:pPr>
            <a:r>
              <a:rPr altLang="zh-CN" sz="2000">
                <a:solidFill>
                  <a:schemeClr val="bg1"/>
                </a:solidFill>
              </a:rPr>
              <a:t>  fontSize: 30</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30</a:t>
            </a:r>
            <a:r>
              <a:rPr altLang="zh-CN" sz="2000">
                <a:solidFill>
                  <a:schemeClr val="bg1"/>
                </a:solidFill>
              </a:rPr>
              <a:t>px"&gt;&lt;/div&gt;</a:t>
            </a:r>
            <a:endParaRPr altLang="zh-CN" sz="2000">
              <a:solidFill>
                <a:schemeClr val="bg1"/>
              </a:solidFill>
            </a:endParaRPr>
          </a:p>
        </p:txBody>
      </p:sp>
      <p:pic>
        <p:nvPicPr>
          <p:cNvPr id="12" name="图片 11" descr="微信图片_20180131145231"/>
          <p:cNvPicPr>
            <a:picLocks noChangeAspect="1"/>
          </p:cNvPicPr>
          <p:nvPr/>
        </p:nvPicPr>
        <p:blipFill>
          <a:blip r:embed="rId1"/>
          <a:stretch>
            <a:fillRect/>
          </a:stretch>
        </p:blipFill>
        <p:spPr>
          <a:xfrm>
            <a:off x="7653020" y="4459605"/>
            <a:ext cx="3874770" cy="190055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v-bind:style="styleObject"&gt;&lt;/div&gt;</a:t>
            </a:r>
            <a:endParaRPr altLang="zh-CN" sz="2000">
              <a:solidFill>
                <a:schemeClr val="bg1"/>
              </a:solidFill>
            </a:endParaRPr>
          </a:p>
        </p:txBody>
      </p:sp>
      <p:sp>
        <p:nvSpPr>
          <p:cNvPr id="11" name="文本占位符 11"/>
          <p:cNvSpPr>
            <a:spLocks noGrp="1"/>
          </p:cNvSpPr>
          <p:nvPr/>
        </p:nvSpPr>
        <p:spPr>
          <a:xfrm>
            <a:off x="501650" y="30365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styleObject: {</a:t>
            </a:r>
            <a:endParaRPr altLang="zh-CN" sz="2000">
              <a:solidFill>
                <a:schemeClr val="bg1"/>
              </a:solidFill>
            </a:endParaRPr>
          </a:p>
          <a:p>
            <a:pPr marL="0" indent="0" algn="l">
              <a:buNone/>
            </a:pPr>
            <a:r>
              <a:rPr altLang="zh-CN" sz="2000">
                <a:solidFill>
                  <a:schemeClr val="bg1"/>
                </a:solidFill>
              </a:rPr>
              <a:t>    color: 'red',</a:t>
            </a:r>
            <a:endParaRPr altLang="zh-CN" sz="2000">
              <a:solidFill>
                <a:schemeClr val="bg1"/>
              </a:solidFill>
            </a:endParaRPr>
          </a:p>
          <a:p>
            <a:pPr marL="0" indent="0" algn="l">
              <a:buNone/>
            </a:pPr>
            <a:r>
              <a:rPr altLang="zh-CN" sz="2000">
                <a:solidFill>
                  <a:schemeClr val="bg1"/>
                </a:solidFill>
              </a:rPr>
              <a:t>    fontSize: '13px'</a:t>
            </a:r>
            <a:endParaRPr altLang="zh-CN" sz="2000">
              <a:solidFill>
                <a:schemeClr val="bg1"/>
              </a:solidFill>
            </a:endParaRPr>
          </a:p>
          <a:p>
            <a:pPr marL="0" indent="0" algn="l">
              <a:buNone/>
            </a:pPr>
            <a:r>
              <a:rPr altLang="zh-CN" sz="2000">
                <a:solidFill>
                  <a:schemeClr val="bg1"/>
                </a:solidFill>
              </a:rPr>
              <a:t>  }</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362575"/>
            <a:ext cx="11465560" cy="42481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13</a:t>
            </a:r>
            <a:r>
              <a:rPr altLang="zh-CN" sz="2000">
                <a:solidFill>
                  <a:schemeClr val="bg1"/>
                </a:solidFill>
              </a:rPr>
              <a:t>px"&gt;&lt;/div&gt;</a:t>
            </a:r>
            <a:endParaRPr altLang="zh-CN" sz="2000">
              <a:solidFill>
                <a:schemeClr val="bg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Array Syntax</a:t>
            </a:r>
            <a:endParaRPr lang="en-US" altLang="zh-CN" sz="2800">
              <a:solidFill>
                <a:schemeClr val="bg1"/>
              </a:solidFill>
              <a:sym typeface="+mn-ea"/>
            </a:endParaRPr>
          </a:p>
        </p:txBody>
      </p:sp>
      <p:sp>
        <p:nvSpPr>
          <p:cNvPr id="4" name="文本占位符 11"/>
          <p:cNvSpPr>
            <a:spLocks noGrp="1"/>
          </p:cNvSpPr>
          <p:nvPr/>
        </p:nvSpPr>
        <p:spPr>
          <a:xfrm>
            <a:off x="501650" y="3585210"/>
            <a:ext cx="11296015"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altLang="zh-CN" sz="2000">
                <a:solidFill>
                  <a:schemeClr val="tx2">
                    <a:lumMod val="60000"/>
                    <a:lumOff val="40000"/>
                  </a:schemeClr>
                </a:solidFill>
              </a:rPr>
              <a:t>[baseStyles, overridingStyles]</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array syntax for v-bind:style allows you to apply multiple style objects to the same element:</a:t>
            </a:r>
            <a:endParaRPr lang="en-US" sz="2000">
              <a:solidFill>
                <a:schemeClr val="bg1">
                  <a:lumMod val="65000"/>
                </a:schemeClr>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Auto-prefixing</a:t>
            </a:r>
            <a:endParaRPr lang="en-US" altLang="zh-CN" sz="2800">
              <a:solidFill>
                <a:schemeClr val="bg1"/>
              </a:solidFill>
              <a:sym typeface="+mn-ea"/>
            </a:endParaRPr>
          </a:p>
        </p:txBody>
      </p:sp>
      <p:sp>
        <p:nvSpPr>
          <p:cNvPr id="4" name="文本占位符 11"/>
          <p:cNvSpPr>
            <a:spLocks noGrp="1"/>
          </p:cNvSpPr>
          <p:nvPr/>
        </p:nvSpPr>
        <p:spPr>
          <a:xfrm>
            <a:off x="501650" y="3417570"/>
            <a:ext cx="11296015"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lang="en-US" sz="2000">
                <a:solidFill>
                  <a:schemeClr val="tx2">
                    <a:lumMod val="60000"/>
                    <a:lumOff val="40000"/>
                  </a:schemeClr>
                </a:solidFill>
              </a:rPr>
              <a:t>{rotate: '7deg'}</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When you use a CSS property that requires vendor prefixes in v-bind:style, for example transform, Vue will automatically detect and add appropriate prefixes to the applied styles.</a:t>
            </a:r>
            <a:endParaRPr lang="en-US" sz="2000">
              <a:solidFill>
                <a:schemeClr val="bg1">
                  <a:lumMod val="65000"/>
                </a:schemeClr>
              </a:solidFill>
            </a:endParaRPr>
          </a:p>
        </p:txBody>
      </p:sp>
      <p:sp>
        <p:nvSpPr>
          <p:cNvPr id="8" name="文本占位符 11"/>
          <p:cNvSpPr>
            <a:spLocks noGrp="1"/>
          </p:cNvSpPr>
          <p:nvPr/>
        </p:nvSpPr>
        <p:spPr>
          <a:xfrm>
            <a:off x="502285" y="3931285"/>
            <a:ext cx="11296015" cy="2580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div {</a:t>
            </a:r>
            <a:endParaRPr altLang="zh-CN" sz="2000"/>
          </a:p>
          <a:p>
            <a:pPr marL="0" indent="0" algn="l">
              <a:buNone/>
            </a:pPr>
            <a:r>
              <a:rPr altLang="zh-CN" sz="2000"/>
              <a:t>   transform:rotate(7deg);</a:t>
            </a:r>
            <a:endParaRPr altLang="zh-CN" sz="2000"/>
          </a:p>
          <a:p>
            <a:pPr marL="0" indent="0" algn="l">
              <a:buNone/>
            </a:pPr>
            <a:r>
              <a:rPr altLang="zh-CN" sz="2000"/>
              <a:t>   -ms-transform:rotate(7deg); 	/* IE 9 */</a:t>
            </a:r>
            <a:endParaRPr altLang="zh-CN" sz="2000"/>
          </a:p>
          <a:p>
            <a:pPr marL="0" indent="0" algn="l">
              <a:buNone/>
            </a:pPr>
            <a:r>
              <a:rPr altLang="zh-CN" sz="2000"/>
              <a:t>   -moz-transform:rotate(7deg); 	/* Firefox */</a:t>
            </a:r>
            <a:endParaRPr altLang="zh-CN" sz="2000"/>
          </a:p>
          <a:p>
            <a:pPr marL="0" indent="0" algn="l">
              <a:buNone/>
            </a:pPr>
            <a:r>
              <a:rPr altLang="zh-CN" sz="2000"/>
              <a:t>   -webkit-transform:rotate(7deg); /* Safari 和 Chrome */</a:t>
            </a:r>
            <a:endParaRPr altLang="zh-CN" sz="2000"/>
          </a:p>
          <a:p>
            <a:pPr marL="0" indent="0" algn="l">
              <a:buNone/>
            </a:pPr>
            <a:r>
              <a:rPr altLang="zh-CN" sz="2000"/>
              <a:t>   -o-transform:rotate(7deg); 	/* Opera */</a:t>
            </a:r>
            <a:endParaRPr altLang="zh-CN" sz="2000"/>
          </a:p>
          <a:p>
            <a:pPr marL="0" indent="0" algn="l">
              <a:buNone/>
            </a:pPr>
            <a:r>
              <a:rPr altLang="zh-CN" sz="2000"/>
              <a:t>}</a:t>
            </a:r>
            <a:endParaRPr altLang="zh-CN" sz="20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690"/>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1497330" y="1924685"/>
            <a:ext cx="3011170"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501650" y="3173095"/>
            <a:ext cx="5914390"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v-if="ok"&gt;Yes&lt;/h1&gt;</a:t>
            </a:r>
            <a:endParaRPr sz="2000"/>
          </a:p>
        </p:txBody>
      </p:sp>
      <p:sp>
        <p:nvSpPr>
          <p:cNvPr id="7" name="文本占位符 11"/>
          <p:cNvSpPr>
            <a:spLocks noGrp="1"/>
          </p:cNvSpPr>
          <p:nvPr/>
        </p:nvSpPr>
        <p:spPr>
          <a:xfrm>
            <a:off x="339090" y="2603500"/>
            <a:ext cx="6137275"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In Vue, we use the v-if directive to achieve the same:</a:t>
            </a:r>
            <a:endParaRPr lang="en-US" sz="2000">
              <a:solidFill>
                <a:schemeClr val="bg1">
                  <a:lumMod val="65000"/>
                </a:schemeClr>
              </a:solidFill>
            </a:endParaRPr>
          </a:p>
        </p:txBody>
      </p:sp>
      <p:sp>
        <p:nvSpPr>
          <p:cNvPr id="8" name="文本占位符 11"/>
          <p:cNvSpPr>
            <a:spLocks noGrp="1"/>
          </p:cNvSpPr>
          <p:nvPr/>
        </p:nvSpPr>
        <p:spPr>
          <a:xfrm>
            <a:off x="448310" y="508952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&lt;h1 v-if="ok"&gt;Yes&lt;/h1&gt;</a:t>
            </a:r>
            <a:endParaRPr altLang="zh-CN" sz="2000"/>
          </a:p>
          <a:p>
            <a:pPr marL="0" indent="0" algn="l">
              <a:buNone/>
            </a:pPr>
            <a:r>
              <a:rPr altLang="zh-CN" sz="2000"/>
              <a:t>&lt;h1 v-else&gt;No&lt;/h1&gt;</a:t>
            </a:r>
            <a:endParaRPr altLang="zh-CN" sz="2000"/>
          </a:p>
        </p:txBody>
      </p:sp>
      <p:sp>
        <p:nvSpPr>
          <p:cNvPr id="9" name="文本占位符 11"/>
          <p:cNvSpPr>
            <a:spLocks noGrp="1"/>
          </p:cNvSpPr>
          <p:nvPr/>
        </p:nvSpPr>
        <p:spPr>
          <a:xfrm>
            <a:off x="510540" y="441769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0" name="文本框 9"/>
          <p:cNvSpPr txBox="1"/>
          <p:nvPr/>
        </p:nvSpPr>
        <p:spPr>
          <a:xfrm>
            <a:off x="999490" y="3895725"/>
            <a:ext cx="4006850" cy="521970"/>
          </a:xfrm>
          <a:prstGeom prst="rect">
            <a:avLst/>
          </a:prstGeom>
          <a:noFill/>
        </p:spPr>
        <p:txBody>
          <a:bodyPr wrap="square" rtlCol="0">
            <a:spAutoFit/>
          </a:bodyPr>
          <a:p>
            <a:pPr algn="ctr"/>
            <a:r>
              <a:rPr lang="en-US" altLang="zh-CN" sz="2800">
                <a:solidFill>
                  <a:schemeClr val="bg1"/>
                </a:solidFill>
                <a:sym typeface="+mn-ea"/>
              </a:rPr>
              <a:t>v-else</a:t>
            </a:r>
            <a:endParaRPr lang="en-US" altLang="zh-CN" sz="2800">
              <a:solidFill>
                <a:schemeClr val="bg1"/>
              </a:solidFill>
              <a:sym typeface="+mn-ea"/>
            </a:endParaRPr>
          </a:p>
        </p:txBody>
      </p:sp>
      <p:sp>
        <p:nvSpPr>
          <p:cNvPr id="11" name="文本占位符 11"/>
          <p:cNvSpPr>
            <a:spLocks noGrp="1"/>
          </p:cNvSpPr>
          <p:nvPr/>
        </p:nvSpPr>
        <p:spPr>
          <a:xfrm>
            <a:off x="6781165" y="364045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&lt;div v-if="type === 'A'"&gt; A &lt;/div&gt;</a:t>
            </a:r>
            <a:endParaRPr altLang="zh-CN" sz="2000"/>
          </a:p>
          <a:p>
            <a:pPr marL="0" indent="0" algn="l">
              <a:buNone/>
            </a:pPr>
            <a:r>
              <a:rPr altLang="zh-CN" sz="2000"/>
              <a:t>&lt;div v-else-if="type === 'B'"&gt;  B &lt;/div&gt;</a:t>
            </a:r>
            <a:endParaRPr altLang="zh-CN" sz="2000"/>
          </a:p>
          <a:p>
            <a:pPr marL="0" indent="0" algn="l">
              <a:buNone/>
            </a:pPr>
            <a:r>
              <a:rPr altLang="zh-CN" sz="2000"/>
              <a:t>&lt;div v-else-if="type === 'C'"&gt;  C &lt;/div&gt;</a:t>
            </a:r>
            <a:endParaRPr altLang="zh-CN" sz="2000"/>
          </a:p>
          <a:p>
            <a:pPr marL="0" indent="0" algn="l">
              <a:buNone/>
            </a:pPr>
            <a:r>
              <a:rPr altLang="zh-CN" sz="2000"/>
              <a:t>&lt;div v-else&gt; Not A/B/C &lt;/div&gt;</a:t>
            </a:r>
            <a:endParaRPr altLang="zh-CN" sz="2000"/>
          </a:p>
        </p:txBody>
      </p:sp>
      <p:sp>
        <p:nvSpPr>
          <p:cNvPr id="12" name="文本占位符 11"/>
          <p:cNvSpPr>
            <a:spLocks noGrp="1"/>
          </p:cNvSpPr>
          <p:nvPr/>
        </p:nvSpPr>
        <p:spPr>
          <a:xfrm>
            <a:off x="6843395" y="296862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3" name="文本框 12"/>
          <p:cNvSpPr txBox="1"/>
          <p:nvPr/>
        </p:nvSpPr>
        <p:spPr>
          <a:xfrm>
            <a:off x="7332345" y="2446655"/>
            <a:ext cx="4006850" cy="521970"/>
          </a:xfrm>
          <a:prstGeom prst="rect">
            <a:avLst/>
          </a:prstGeom>
          <a:noFill/>
        </p:spPr>
        <p:txBody>
          <a:bodyPr wrap="square" rtlCol="0">
            <a:spAutoFit/>
          </a:bodyPr>
          <a:p>
            <a:pPr algn="ctr"/>
            <a:r>
              <a:rPr lang="en-US" altLang="zh-CN" sz="2800">
                <a:solidFill>
                  <a:schemeClr val="bg1"/>
                </a:solidFill>
                <a:sym typeface="+mn-ea"/>
              </a:rPr>
              <a:t>v-else-if</a:t>
            </a:r>
            <a:endParaRPr lang="en-US" altLang="zh-CN" sz="2800">
              <a:solidFill>
                <a:schemeClr val="bg1"/>
              </a:solidFill>
              <a:sym typeface="+mn-ea"/>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894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4" name="文本占位符 11"/>
          <p:cNvSpPr>
            <a:spLocks noGrp="1"/>
          </p:cNvSpPr>
          <p:nvPr/>
        </p:nvSpPr>
        <p:spPr>
          <a:xfrm>
            <a:off x="501650" y="3538220"/>
            <a:ext cx="1129601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v-show="ok"&gt;Hello!&lt;/h1&gt;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Another option for conditionally displaying an element is the v-show directive. The usage is largely the same: </a:t>
            </a:r>
            <a:endParaRPr lang="en-US" sz="2000">
              <a:solidFill>
                <a:schemeClr val="bg1">
                  <a:lumMod val="65000"/>
                </a:schemeClr>
              </a:solidFill>
            </a:endParaRPr>
          </a:p>
        </p:txBody>
      </p:sp>
      <p:sp>
        <p:nvSpPr>
          <p:cNvPr id="3" name="文本占位符 11"/>
          <p:cNvSpPr>
            <a:spLocks noGrp="1"/>
          </p:cNvSpPr>
          <p:nvPr/>
        </p:nvSpPr>
        <p:spPr>
          <a:xfrm>
            <a:off x="501650" y="418719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difference is that an element with v-show will always be rendered and remain in the DOM; v-show only toggles the display CSS property of the element. </a:t>
            </a:r>
            <a:endParaRPr lang="en-US" sz="2000">
              <a:solidFill>
                <a:schemeClr val="bg1">
                  <a:lumMod val="65000"/>
                </a:schemeClr>
              </a:solidFill>
            </a:endParaRPr>
          </a:p>
        </p:txBody>
      </p:sp>
      <p:sp>
        <p:nvSpPr>
          <p:cNvPr id="8" name="文本占位符 11"/>
          <p:cNvSpPr>
            <a:spLocks noGrp="1"/>
          </p:cNvSpPr>
          <p:nvPr/>
        </p:nvSpPr>
        <p:spPr>
          <a:xfrm>
            <a:off x="510540" y="5257165"/>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Note that v-show doesn’t support the &lt;template&gt; element, nor does it work with v-else. </a:t>
            </a:r>
            <a:endParaRPr lang="en-US" sz="2000">
              <a:solidFill>
                <a:schemeClr val="bg1">
                  <a:lumMod val="65000"/>
                </a:schemeClr>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8" name="文本占位符 11"/>
          <p:cNvSpPr>
            <a:spLocks noGrp="1"/>
          </p:cNvSpPr>
          <p:nvPr/>
        </p:nvSpPr>
        <p:spPr>
          <a:xfrm>
            <a:off x="6154420" y="4243705"/>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391410" y="650240"/>
            <a:ext cx="7821930" cy="708025"/>
          </a:xfrm>
        </p:spPr>
        <p:txBody>
          <a:bodyPr/>
          <a:lstStyle/>
          <a:p>
            <a:r>
              <a:rPr lang="en-US" altLang="zh-CN">
                <a:sym typeface="+mn-ea"/>
              </a:rPr>
              <a:t>Mapping an Array to Elements with v-for</a:t>
            </a:r>
            <a:endParaRPr lang="en-US" dirty="0"/>
          </a:p>
        </p:txBody>
      </p:sp>
      <p:sp>
        <p:nvSpPr>
          <p:cNvPr id="4" name="文本占位符 11"/>
          <p:cNvSpPr>
            <a:spLocks noGrp="1"/>
          </p:cNvSpPr>
          <p:nvPr/>
        </p:nvSpPr>
        <p:spPr>
          <a:xfrm>
            <a:off x="501650" y="2336165"/>
            <a:ext cx="5012055" cy="402272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id="example-1"&gt;</a:t>
            </a:r>
            <a:endParaRPr sz="1600">
              <a:solidFill>
                <a:schemeClr val="bg1">
                  <a:lumMod val="85000"/>
                </a:schemeClr>
              </a:solidFill>
            </a:endParaRPr>
          </a:p>
          <a:p>
            <a:pPr marL="0" indent="0" algn="l">
              <a:buNone/>
            </a:pPr>
            <a:r>
              <a:rPr sz="1600">
                <a:solidFill>
                  <a:schemeClr val="bg1">
                    <a:lumMod val="85000"/>
                  </a:schemeClr>
                </a:solidFill>
              </a:rPr>
              <a:t>  &lt;li </a:t>
            </a:r>
            <a:r>
              <a:rPr sz="1600">
                <a:solidFill>
                  <a:schemeClr val="tx2">
                    <a:lumMod val="60000"/>
                    <a:lumOff val="40000"/>
                  </a:schemeClr>
                </a:solidFill>
              </a:rPr>
              <a:t>v-for="item in items"</a:t>
            </a:r>
            <a:r>
              <a:rPr sz="1600">
                <a:solidFill>
                  <a:schemeClr val="bg1">
                    <a:lumMod val="85000"/>
                  </a:schemeClr>
                </a:solidFill>
              </a:rPr>
              <a:t>&gt;</a:t>
            </a:r>
            <a:endParaRPr sz="1600">
              <a:solidFill>
                <a:schemeClr val="bg1">
                  <a:lumMod val="85000"/>
                </a:schemeClr>
              </a:solidFill>
            </a:endParaRPr>
          </a:p>
          <a:p>
            <a:pPr marL="0" indent="0" algn="l">
              <a:buNone/>
            </a:pPr>
            <a:r>
              <a:rPr sz="1600">
                <a:solidFill>
                  <a:schemeClr val="bg1">
                    <a:lumMod val="85000"/>
                  </a:schemeClr>
                </a:solidFill>
              </a:rPr>
              <a:t>    {{ item.message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var example1 = new Vue({</a:t>
            </a:r>
            <a:endParaRPr sz="1600">
              <a:solidFill>
                <a:schemeClr val="bg1">
                  <a:lumMod val="85000"/>
                </a:schemeClr>
              </a:solidFill>
            </a:endParaRPr>
          </a:p>
          <a:p>
            <a:pPr marL="0" indent="0" algn="l">
              <a:buNone/>
            </a:pPr>
            <a:r>
              <a:rPr sz="1600">
                <a:solidFill>
                  <a:schemeClr val="bg1">
                    <a:lumMod val="85000"/>
                  </a:schemeClr>
                </a:solidFill>
              </a:rPr>
              <a:t>  el: '#example-1',</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items: [</a:t>
            </a:r>
            <a:endParaRPr sz="1600">
              <a:solidFill>
                <a:schemeClr val="bg1">
                  <a:lumMod val="85000"/>
                </a:schemeClr>
              </a:solidFill>
            </a:endParaRPr>
          </a:p>
          <a:p>
            <a:pPr marL="0" indent="0" algn="l">
              <a:buNone/>
            </a:pPr>
            <a:r>
              <a:rPr sz="1600">
                <a:solidFill>
                  <a:schemeClr val="bg1">
                    <a:lumMod val="85000"/>
                  </a:schemeClr>
                </a:solidFill>
              </a:rPr>
              <a:t>      { message: 'Foo' },</a:t>
            </a:r>
            <a:endParaRPr sz="1600">
              <a:solidFill>
                <a:schemeClr val="bg1">
                  <a:lumMod val="85000"/>
                </a:schemeClr>
              </a:solidFill>
            </a:endParaRPr>
          </a:p>
          <a:p>
            <a:pPr marL="0" indent="0" algn="l">
              <a:buNone/>
            </a:pPr>
            <a:r>
              <a:rPr sz="1600">
                <a:solidFill>
                  <a:schemeClr val="bg1">
                    <a:lumMod val="85000"/>
                  </a:schemeClr>
                </a:solidFill>
              </a:rPr>
              <a:t>      { message: 'Bar'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13" name="图片 12"/>
          <p:cNvPicPr>
            <a:picLocks noChangeAspect="1"/>
          </p:cNvPicPr>
          <p:nvPr/>
        </p:nvPicPr>
        <p:blipFill>
          <a:blip r:embed="rId1"/>
          <a:stretch>
            <a:fillRect/>
          </a:stretch>
        </p:blipFill>
        <p:spPr>
          <a:xfrm>
            <a:off x="5942330" y="2801620"/>
            <a:ext cx="6138545" cy="158178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an Object</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id="v-for-object" class="demo"&gt;</a:t>
            </a:r>
            <a:endParaRPr sz="1600">
              <a:solidFill>
                <a:schemeClr val="bg1">
                  <a:lumMod val="85000"/>
                </a:schemeClr>
              </a:solidFill>
            </a:endParaRPr>
          </a:p>
          <a:p>
            <a:pPr marL="0" indent="0" algn="l">
              <a:buNone/>
            </a:pPr>
            <a:r>
              <a:rPr sz="1600">
                <a:solidFill>
                  <a:schemeClr val="bg1">
                    <a:lumMod val="85000"/>
                  </a:schemeClr>
                </a:solidFill>
              </a:rPr>
              <a:t>  &lt;li v-for="value in object"&gt;</a:t>
            </a:r>
            <a:endParaRPr sz="1600">
              <a:solidFill>
                <a:schemeClr val="bg1">
                  <a:lumMod val="85000"/>
                </a:schemeClr>
              </a:solidFill>
            </a:endParaRPr>
          </a:p>
          <a:p>
            <a:pPr marL="0" indent="0" algn="l">
              <a:buNone/>
            </a:pPr>
            <a:r>
              <a:rPr sz="1600">
                <a:solidFill>
                  <a:schemeClr val="bg1">
                    <a:lumMod val="85000"/>
                  </a:schemeClr>
                </a:solidFill>
              </a:rPr>
              <a:t>    {{ value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new Vue({</a:t>
            </a:r>
            <a:endParaRPr sz="1600">
              <a:solidFill>
                <a:schemeClr val="bg1">
                  <a:lumMod val="85000"/>
                </a:schemeClr>
              </a:solidFill>
            </a:endParaRPr>
          </a:p>
          <a:p>
            <a:pPr marL="0" indent="0" algn="l">
              <a:buNone/>
            </a:pPr>
            <a:r>
              <a:rPr sz="1600">
                <a:solidFill>
                  <a:schemeClr val="bg1">
                    <a:lumMod val="85000"/>
                  </a:schemeClr>
                </a:solidFill>
              </a:rPr>
              <a:t>  el: '#v-for-object',</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object: {</a:t>
            </a:r>
            <a:endParaRPr sz="1600">
              <a:solidFill>
                <a:schemeClr val="bg1">
                  <a:lumMod val="85000"/>
                </a:schemeClr>
              </a:solidFill>
            </a:endParaRPr>
          </a:p>
          <a:p>
            <a:pPr marL="0" indent="0" algn="l">
              <a:buNone/>
            </a:pPr>
            <a:r>
              <a:rPr sz="1600">
                <a:solidFill>
                  <a:schemeClr val="bg1">
                    <a:lumMod val="85000"/>
                  </a:schemeClr>
                </a:solidFill>
              </a:rPr>
              <a:t>      firstName: 'John',</a:t>
            </a:r>
            <a:endParaRPr sz="1600">
              <a:solidFill>
                <a:schemeClr val="bg1">
                  <a:lumMod val="85000"/>
                </a:schemeClr>
              </a:solidFill>
            </a:endParaRPr>
          </a:p>
          <a:p>
            <a:pPr marL="0" indent="0" algn="l">
              <a:buNone/>
            </a:pPr>
            <a:r>
              <a:rPr sz="1600">
                <a:solidFill>
                  <a:schemeClr val="bg1">
                    <a:lumMod val="85000"/>
                  </a:schemeClr>
                </a:solidFill>
              </a:rPr>
              <a:t>      lastName: 'Doe',</a:t>
            </a:r>
            <a:endParaRPr sz="1600">
              <a:solidFill>
                <a:schemeClr val="bg1">
                  <a:lumMod val="85000"/>
                </a:schemeClr>
              </a:solidFill>
            </a:endParaRPr>
          </a:p>
          <a:p>
            <a:pPr marL="0" indent="0" algn="l">
              <a:buNone/>
            </a:pPr>
            <a:r>
              <a:rPr sz="1600">
                <a:solidFill>
                  <a:schemeClr val="bg1">
                    <a:lumMod val="85000"/>
                  </a:schemeClr>
                </a:solidFill>
              </a:rPr>
              <a:t>      age: 30</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3" name="图片 2"/>
          <p:cNvPicPr>
            <a:picLocks noChangeAspect="1"/>
          </p:cNvPicPr>
          <p:nvPr/>
        </p:nvPicPr>
        <p:blipFill>
          <a:blip r:embed="rId1"/>
          <a:stretch>
            <a:fillRect/>
          </a:stretch>
        </p:blipFill>
        <p:spPr>
          <a:xfrm>
            <a:off x="6086475" y="2832100"/>
            <a:ext cx="5790565" cy="1695450"/>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 Range</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solidFill>
              </a:rPr>
              <a:t>&lt;div&gt;</a:t>
            </a:r>
            <a:endParaRPr sz="2000">
              <a:solidFill>
                <a:schemeClr val="bg1"/>
              </a:solidFill>
            </a:endParaRPr>
          </a:p>
          <a:p>
            <a:pPr marL="0" indent="0" algn="l">
              <a:buNone/>
            </a:pPr>
            <a:r>
              <a:rPr sz="2000">
                <a:solidFill>
                  <a:schemeClr val="bg1"/>
                </a:solidFill>
              </a:rPr>
              <a:t>  &lt;span v-for="n in 10"&gt;{{ n }} &lt;/span&gt;</a:t>
            </a:r>
            <a:endParaRPr sz="2000">
              <a:solidFill>
                <a:schemeClr val="bg1"/>
              </a:solidFill>
            </a:endParaRPr>
          </a:p>
          <a:p>
            <a:pPr marL="0" indent="0" algn="l">
              <a:buNone/>
            </a:pPr>
            <a:r>
              <a:rPr sz="2000">
                <a:solidFill>
                  <a:schemeClr val="bg1"/>
                </a:solidFill>
              </a:rPr>
              <a:t>&lt;/div&gt;</a:t>
            </a:r>
            <a:endParaRPr sz="2000">
              <a:solidFill>
                <a:schemeClr val="bg1"/>
              </a:solidFill>
            </a:endParaRPr>
          </a:p>
        </p:txBody>
      </p:sp>
      <p:pic>
        <p:nvPicPr>
          <p:cNvPr id="7" name="图片 6"/>
          <p:cNvPicPr>
            <a:picLocks noChangeAspect="1"/>
          </p:cNvPicPr>
          <p:nvPr/>
        </p:nvPicPr>
        <p:blipFill>
          <a:blip r:embed="rId1"/>
          <a:stretch>
            <a:fillRect/>
          </a:stretch>
        </p:blipFill>
        <p:spPr>
          <a:xfrm>
            <a:off x="5922645" y="2997200"/>
            <a:ext cx="5790565" cy="117157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288540" y="490220"/>
            <a:ext cx="7382510" cy="708025"/>
          </a:xfrm>
        </p:spPr>
        <p:txBody>
          <a:bodyPr/>
          <a:lstStyle/>
          <a:p>
            <a:r>
              <a:rPr lang="en-US" altLang="zh-CN">
                <a:sym typeface="+mn-ea"/>
              </a:rPr>
              <a:t>key</a:t>
            </a:r>
            <a:endParaRPr lang="en-US" dirty="0"/>
          </a:p>
        </p:txBody>
      </p:sp>
      <p:sp>
        <p:nvSpPr>
          <p:cNvPr id="4" name="文本占位符 11"/>
          <p:cNvSpPr>
            <a:spLocks noGrp="1"/>
          </p:cNvSpPr>
          <p:nvPr/>
        </p:nvSpPr>
        <p:spPr>
          <a:xfrm>
            <a:off x="1685925" y="1976755"/>
            <a:ext cx="8975725" cy="17767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solidFill>
                  <a:schemeClr val="bg1"/>
                </a:solidFill>
              </a:rPr>
              <a:t>&lt;div v-for="item in items" :key="item.id"&gt;</a:t>
            </a:r>
            <a:endParaRPr>
              <a:solidFill>
                <a:schemeClr val="bg1"/>
              </a:solidFill>
            </a:endParaRPr>
          </a:p>
          <a:p>
            <a:pPr marL="0" indent="0" algn="l">
              <a:buNone/>
            </a:pPr>
            <a:r>
              <a:rPr>
                <a:solidFill>
                  <a:schemeClr val="bg1"/>
                </a:solidFill>
              </a:rPr>
              <a:t>  &lt;!-- content --&gt;</a:t>
            </a:r>
            <a:endParaRPr>
              <a:solidFill>
                <a:schemeClr val="bg1"/>
              </a:solidFill>
            </a:endParaRPr>
          </a:p>
          <a:p>
            <a:pPr marL="0" indent="0" algn="l">
              <a:buNone/>
            </a:pPr>
            <a:r>
              <a:rPr>
                <a:solidFill>
                  <a:schemeClr val="bg1"/>
                </a:solidFill>
              </a:rPr>
              <a:t>&lt;/div&gt;</a:t>
            </a:r>
            <a:endParaRPr>
              <a:solidFill>
                <a:schemeClr val="bg1"/>
              </a:solidFill>
            </a:endParaRPr>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6560" y="2256790"/>
            <a:ext cx="5220970" cy="398780"/>
          </a:xfrm>
          <a:prstGeom prst="rect">
            <a:avLst/>
          </a:prstGeom>
          <a:noFill/>
        </p:spPr>
        <p:txBody>
          <a:bodyPr wrap="square" rtlCol="0">
            <a:spAutoFit/>
          </a:bodyPr>
          <a:p>
            <a:pPr algn="ctr"/>
            <a:r>
              <a:rPr lang="en-US" altLang="zh-CN" sz="2000">
                <a:solidFill>
                  <a:schemeClr val="bg1"/>
                </a:solidFill>
                <a:sym typeface="+mn-ea"/>
              </a:rPr>
              <a:t>Mutation Methods</a:t>
            </a:r>
            <a:endParaRPr lang="en-US" altLang="zh-CN" sz="2000">
              <a:solidFill>
                <a:schemeClr val="bg1"/>
              </a:solidFill>
              <a:sym typeface="+mn-ea"/>
            </a:endParaRPr>
          </a:p>
        </p:txBody>
      </p:sp>
      <p:sp>
        <p:nvSpPr>
          <p:cNvPr id="4" name="文本占位符 11"/>
          <p:cNvSpPr>
            <a:spLocks noGrp="1"/>
          </p:cNvSpPr>
          <p:nvPr/>
        </p:nvSpPr>
        <p:spPr>
          <a:xfrm>
            <a:off x="517525" y="2755265"/>
            <a:ext cx="5012055" cy="3723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sz="1600">
                <a:solidFill>
                  <a:schemeClr val="bg1">
                    <a:lumMod val="85000"/>
                  </a:schemeClr>
                </a:solidFill>
              </a:rPr>
              <a:t>push()</a:t>
            </a:r>
            <a:endParaRPr sz="1600">
              <a:solidFill>
                <a:schemeClr val="bg1">
                  <a:lumMod val="85000"/>
                </a:schemeClr>
              </a:solidFill>
            </a:endParaRPr>
          </a:p>
          <a:p>
            <a:pPr marL="0" indent="0" algn="l">
              <a:buNone/>
            </a:pPr>
            <a:r>
              <a:rPr sz="1600">
                <a:solidFill>
                  <a:schemeClr val="bg1">
                    <a:lumMod val="85000"/>
                  </a:schemeClr>
                </a:solidFill>
              </a:rPr>
              <a:t>pop()</a:t>
            </a:r>
            <a:endParaRPr sz="1600">
              <a:solidFill>
                <a:schemeClr val="bg1">
                  <a:lumMod val="85000"/>
                </a:schemeClr>
              </a:solidFill>
            </a:endParaRPr>
          </a:p>
          <a:p>
            <a:pPr marL="0" indent="0" algn="l">
              <a:buNone/>
            </a:pPr>
            <a:r>
              <a:rPr sz="1600">
                <a:solidFill>
                  <a:schemeClr val="bg1">
                    <a:lumMod val="85000"/>
                  </a:schemeClr>
                </a:solidFill>
              </a:rPr>
              <a:t>shift()</a:t>
            </a:r>
            <a:endParaRPr sz="1600">
              <a:solidFill>
                <a:schemeClr val="bg1">
                  <a:lumMod val="85000"/>
                </a:schemeClr>
              </a:solidFill>
            </a:endParaRPr>
          </a:p>
          <a:p>
            <a:pPr marL="0" indent="0" algn="l">
              <a:buNone/>
            </a:pPr>
            <a:r>
              <a:rPr sz="1600">
                <a:solidFill>
                  <a:schemeClr val="bg1">
                    <a:lumMod val="85000"/>
                  </a:schemeClr>
                </a:solidFill>
              </a:rPr>
              <a:t>unshift()</a:t>
            </a:r>
            <a:endParaRPr sz="1600">
              <a:solidFill>
                <a:schemeClr val="bg1">
                  <a:lumMod val="85000"/>
                </a:schemeClr>
              </a:solidFill>
            </a:endParaRPr>
          </a:p>
          <a:p>
            <a:pPr marL="0" indent="0" algn="l">
              <a:buNone/>
            </a:pPr>
            <a:r>
              <a:rPr sz="1600">
                <a:solidFill>
                  <a:schemeClr val="bg1">
                    <a:lumMod val="85000"/>
                  </a:schemeClr>
                </a:solidFill>
              </a:rPr>
              <a:t>splice()</a:t>
            </a:r>
            <a:endParaRPr sz="1600">
              <a:solidFill>
                <a:schemeClr val="bg1">
                  <a:lumMod val="85000"/>
                </a:schemeClr>
              </a:solidFill>
            </a:endParaRPr>
          </a:p>
          <a:p>
            <a:pPr marL="0" indent="0" algn="l">
              <a:buNone/>
            </a:pPr>
            <a:r>
              <a:rPr sz="1600">
                <a:solidFill>
                  <a:schemeClr val="bg1">
                    <a:lumMod val="85000"/>
                  </a:schemeClr>
                </a:solidFill>
              </a:rPr>
              <a:t>sort()</a:t>
            </a:r>
            <a:endParaRPr sz="1600">
              <a:solidFill>
                <a:schemeClr val="bg1">
                  <a:lumMod val="85000"/>
                </a:schemeClr>
              </a:solidFill>
            </a:endParaRPr>
          </a:p>
          <a:p>
            <a:pPr marL="0" indent="0" algn="l">
              <a:buNone/>
            </a:pPr>
            <a:r>
              <a:rPr sz="1600">
                <a:solidFill>
                  <a:schemeClr val="bg1">
                    <a:lumMod val="85000"/>
                  </a:schemeClr>
                </a:solidFill>
              </a:rPr>
              <a:t>reverse()</a:t>
            </a:r>
            <a:endParaRPr sz="16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7" name="文本框 6"/>
          <p:cNvSpPr txBox="1"/>
          <p:nvPr/>
        </p:nvSpPr>
        <p:spPr>
          <a:xfrm>
            <a:off x="6587490" y="2228215"/>
            <a:ext cx="5220970" cy="398780"/>
          </a:xfrm>
          <a:prstGeom prst="rect">
            <a:avLst/>
          </a:prstGeom>
          <a:noFill/>
        </p:spPr>
        <p:txBody>
          <a:bodyPr wrap="square" rtlCol="0">
            <a:spAutoFit/>
          </a:bodyPr>
          <a:p>
            <a:pPr algn="ctr"/>
            <a:r>
              <a:rPr lang="en-US" altLang="zh-CN" sz="2000">
                <a:solidFill>
                  <a:schemeClr val="bg1"/>
                </a:solidFill>
                <a:sym typeface="+mn-ea"/>
              </a:rPr>
              <a:t>Replacing an Array</a:t>
            </a:r>
            <a:endParaRPr lang="en-US" altLang="zh-CN" sz="2000">
              <a:solidFill>
                <a:schemeClr val="bg1"/>
              </a:solidFill>
              <a:sym typeface="+mn-ea"/>
            </a:endParaRPr>
          </a:p>
        </p:txBody>
      </p:sp>
      <p:sp>
        <p:nvSpPr>
          <p:cNvPr id="8" name="文本占位符 11"/>
          <p:cNvSpPr>
            <a:spLocks noGrp="1"/>
          </p:cNvSpPr>
          <p:nvPr/>
        </p:nvSpPr>
        <p:spPr>
          <a:xfrm>
            <a:off x="6688455" y="2755265"/>
            <a:ext cx="5012055" cy="22529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lang="en-US" sz="1600">
                <a:solidFill>
                  <a:schemeClr val="bg1">
                    <a:lumMod val="85000"/>
                  </a:schemeClr>
                </a:solidFill>
              </a:rPr>
              <a:t>filter</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concat</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slice</a:t>
            </a:r>
            <a:r>
              <a:rPr sz="1600">
                <a:solidFill>
                  <a:schemeClr val="bg1">
                    <a:lumMod val="85000"/>
                  </a:schemeClr>
                </a:solidFill>
              </a:rPr>
              <a:t>()</a:t>
            </a:r>
            <a:endParaRPr sz="1600">
              <a:solidFill>
                <a:schemeClr val="bg1">
                  <a:lumMod val="85000"/>
                </a:schemeClr>
              </a:solidFill>
            </a:endParaRPr>
          </a:p>
        </p:txBody>
      </p:sp>
      <p:sp>
        <p:nvSpPr>
          <p:cNvPr id="19" name="文本占位符 11"/>
          <p:cNvSpPr>
            <a:spLocks noGrp="1"/>
          </p:cNvSpPr>
          <p:nvPr/>
        </p:nvSpPr>
        <p:spPr>
          <a:xfrm>
            <a:off x="6688455" y="5154295"/>
            <a:ext cx="5011420" cy="13246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example1.items = example1.items.filter(function (item) {</a:t>
            </a:r>
            <a:endParaRPr sz="2000"/>
          </a:p>
          <a:p>
            <a:pPr marL="0" indent="0" algn="l">
              <a:buNone/>
            </a:pPr>
            <a:r>
              <a:rPr sz="2000"/>
              <a:t>  return item.message.match(/Foo/)</a:t>
            </a:r>
            <a:endParaRPr sz="2000"/>
          </a:p>
          <a:p>
            <a:pPr marL="0" indent="0" algn="l">
              <a:buNone/>
            </a:pPr>
            <a:r>
              <a:rPr sz="2000"/>
              <a:t>})</a:t>
            </a:r>
            <a:endParaRPr sz="2000"/>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1" name="标题 10"/>
          <p:cNvSpPr/>
          <p:nvPr>
            <p:ph type="ctrTitle"/>
          </p:nvPr>
        </p:nvSpPr>
        <p:spPr/>
        <p:txBody>
          <a:bodyPr/>
          <a:p>
            <a:r>
              <a:rPr lang="en-US" altLang="zh-CN">
                <a:sym typeface="+mn-ea"/>
              </a:rPr>
              <a:t>Array Change Detection</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2179320"/>
            <a:ext cx="1161478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10043160" y="5080"/>
            <a:ext cx="2169160"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4" name="文本占位符 11"/>
          <p:cNvSpPr>
            <a:spLocks noGrp="1"/>
          </p:cNvSpPr>
          <p:nvPr/>
        </p:nvSpPr>
        <p:spPr>
          <a:xfrm>
            <a:off x="660400"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Vue.set</a:t>
            </a:r>
            <a:endParaRPr sz="2000">
              <a:solidFill>
                <a:schemeClr val="bg1">
                  <a:lumMod val="85000"/>
                </a:schemeClr>
              </a:solidFill>
            </a:endParaRPr>
          </a:p>
          <a:p>
            <a:pPr marL="0" indent="0" algn="l">
              <a:buNone/>
            </a:pPr>
            <a:r>
              <a:rPr sz="2000">
                <a:solidFill>
                  <a:srgbClr val="00B0F0"/>
                </a:solidFill>
              </a:rPr>
              <a:t>Vue.set(</a:t>
            </a:r>
            <a:r>
              <a:rPr lang="en-US" altLang="zh-CN" sz="2000">
                <a:solidFill>
                  <a:srgbClr val="00B0F0"/>
                </a:solidFill>
                <a:sym typeface="+mn-ea"/>
              </a:rPr>
              <a:t>vm</a:t>
            </a:r>
            <a:r>
              <a:rPr sz="2000">
                <a:solidFill>
                  <a:srgbClr val="00B0F0"/>
                </a:solidFill>
              </a:rPr>
              <a:t>.items, indexOfItem, newValue)</a:t>
            </a:r>
            <a:endParaRPr sz="2000">
              <a:solidFill>
                <a:srgbClr val="00B0F0"/>
              </a:solidFill>
            </a:endParaRPr>
          </a:p>
        </p:txBody>
      </p:sp>
      <p:sp>
        <p:nvSpPr>
          <p:cNvPr id="9" name="文本框 8"/>
          <p:cNvSpPr txBox="1"/>
          <p:nvPr/>
        </p:nvSpPr>
        <p:spPr>
          <a:xfrm>
            <a:off x="3485515" y="735965"/>
            <a:ext cx="5220970" cy="829945"/>
          </a:xfrm>
          <a:prstGeom prst="rect">
            <a:avLst/>
          </a:prstGeom>
          <a:noFill/>
        </p:spPr>
        <p:txBody>
          <a:bodyPr wrap="square" rtlCol="0">
            <a:spAutoFit/>
          </a:bodyPr>
          <a:p>
            <a:pPr algn="ctr"/>
            <a:r>
              <a:rPr lang="zh-CN" altLang="zh-CN" sz="2400">
                <a:solidFill>
                  <a:schemeClr val="bg1"/>
                </a:solidFill>
                <a:sym typeface="+mn-ea"/>
              </a:rPr>
              <a:t>注意点</a:t>
            </a:r>
            <a:endParaRPr lang="zh-CN" altLang="zh-CN" sz="2400">
              <a:solidFill>
                <a:schemeClr val="bg1"/>
              </a:solidFill>
              <a:sym typeface="+mn-ea"/>
            </a:endParaRPr>
          </a:p>
          <a:p>
            <a:pPr algn="ctr"/>
            <a:r>
              <a:rPr lang="en-US" altLang="zh-CN" sz="2400">
                <a:solidFill>
                  <a:schemeClr val="bg1"/>
                </a:solidFill>
                <a:sym typeface="+mn-ea"/>
              </a:rPr>
              <a:t>Caveats</a:t>
            </a:r>
            <a:endParaRPr lang="en-US" altLang="zh-CN" sz="2400">
              <a:solidFill>
                <a:schemeClr val="bg1"/>
              </a:solidFill>
              <a:sym typeface="+mn-ea"/>
            </a:endParaRPr>
          </a:p>
        </p:txBody>
      </p:sp>
      <p:sp>
        <p:nvSpPr>
          <p:cNvPr id="7" name="文本占位符 11"/>
          <p:cNvSpPr>
            <a:spLocks noGrp="1"/>
          </p:cNvSpPr>
          <p:nvPr/>
        </p:nvSpPr>
        <p:spPr>
          <a:xfrm>
            <a:off x="544830" y="2309495"/>
            <a:ext cx="9963150" cy="507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Due to limitations in JavaScript, Vue cannot detect the following changes to an array</a:t>
            </a:r>
            <a:r>
              <a:rPr lang="zh-CN" sz="1600">
                <a:solidFill>
                  <a:schemeClr val="bg1">
                    <a:lumMod val="85000"/>
                  </a:schemeClr>
                </a:solidFill>
              </a:rPr>
              <a:t>：</a:t>
            </a:r>
            <a:endParaRPr lang="zh-CN" sz="1600">
              <a:solidFill>
                <a:schemeClr val="bg1">
                  <a:lumMod val="85000"/>
                </a:schemeClr>
              </a:solidFill>
            </a:endParaRPr>
          </a:p>
        </p:txBody>
      </p:sp>
      <p:sp>
        <p:nvSpPr>
          <p:cNvPr id="8" name="文本占位符 11"/>
          <p:cNvSpPr>
            <a:spLocks noGrp="1"/>
          </p:cNvSpPr>
          <p:nvPr/>
        </p:nvSpPr>
        <p:spPr>
          <a:xfrm>
            <a:off x="517525" y="298640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1</a:t>
            </a:r>
            <a:r>
              <a:rPr lang="en-US" altLang="zh-CN" sz="1600">
                <a:solidFill>
                  <a:schemeClr val="bg1">
                    <a:lumMod val="85000"/>
                  </a:schemeClr>
                </a:solidFill>
              </a:rPr>
              <a:t>. </a:t>
            </a:r>
            <a:r>
              <a:rPr lang="zh-CN" sz="1600">
                <a:solidFill>
                  <a:schemeClr val="bg1">
                    <a:lumMod val="85000"/>
                  </a:schemeClr>
                </a:solidFill>
              </a:rPr>
              <a:t>When you directly set an item with the index, e.g. </a:t>
            </a:r>
            <a:r>
              <a:rPr lang="en-US" altLang="zh-CN" sz="1600">
                <a:solidFill>
                  <a:schemeClr val="tx2">
                    <a:lumMod val="60000"/>
                    <a:lumOff val="40000"/>
                  </a:schemeClr>
                </a:solidFill>
                <a:sym typeface="+mn-ea"/>
              </a:rPr>
              <a:t>vm.items[indexOfItem] = newValue</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0" name="文本占位符 11"/>
          <p:cNvSpPr>
            <a:spLocks noGrp="1"/>
          </p:cNvSpPr>
          <p:nvPr/>
        </p:nvSpPr>
        <p:spPr>
          <a:xfrm>
            <a:off x="517525" y="355917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2</a:t>
            </a:r>
            <a:r>
              <a:rPr lang="en-US" altLang="zh-CN" sz="1600">
                <a:solidFill>
                  <a:schemeClr val="bg1">
                    <a:lumMod val="85000"/>
                  </a:schemeClr>
                </a:solidFill>
              </a:rPr>
              <a:t>. When you modify the length of the array</a:t>
            </a:r>
            <a:r>
              <a:rPr lang="zh-CN" sz="1600">
                <a:solidFill>
                  <a:schemeClr val="bg1">
                    <a:lumMod val="85000"/>
                  </a:schemeClr>
                </a:solidFill>
              </a:rPr>
              <a:t>, e.g. </a:t>
            </a:r>
            <a:r>
              <a:rPr lang="en-US" altLang="zh-CN" sz="1600">
                <a:solidFill>
                  <a:schemeClr val="tx2">
                    <a:lumMod val="60000"/>
                    <a:lumOff val="40000"/>
                  </a:schemeClr>
                </a:solidFill>
                <a:sym typeface="+mn-ea"/>
              </a:rPr>
              <a:t>vm.items.length = newLength</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3" name="文本占位符 11"/>
          <p:cNvSpPr>
            <a:spLocks noGrp="1"/>
          </p:cNvSpPr>
          <p:nvPr/>
        </p:nvSpPr>
        <p:spPr>
          <a:xfrm>
            <a:off x="6268085"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Array.prototype.splice</a:t>
            </a:r>
            <a:endParaRPr sz="2000">
              <a:solidFill>
                <a:schemeClr val="bg1">
                  <a:lumMod val="85000"/>
                </a:schemeClr>
              </a:solidFill>
            </a:endParaRPr>
          </a:p>
          <a:p>
            <a:pPr marL="0" indent="0" algn="l">
              <a:buNone/>
            </a:pPr>
            <a:r>
              <a:rPr lang="en-US" altLang="zh-CN" sz="2000">
                <a:solidFill>
                  <a:srgbClr val="00B0F0"/>
                </a:solidFill>
                <a:sym typeface="+mn-ea"/>
              </a:rPr>
              <a:t>vm</a:t>
            </a:r>
            <a:r>
              <a:rPr sz="2000">
                <a:solidFill>
                  <a:srgbClr val="00B0F0"/>
                </a:solidFill>
              </a:rPr>
              <a:t>.items.splice(indexOfItem, 1, newValue)</a:t>
            </a:r>
            <a:endParaRPr sz="2000">
              <a:solidFill>
                <a:srgbClr val="00B0F0"/>
              </a:solidFill>
            </a:endParaRPr>
          </a:p>
        </p:txBody>
      </p:sp>
      <p:sp>
        <p:nvSpPr>
          <p:cNvPr id="14" name="文本占位符 11"/>
          <p:cNvSpPr>
            <a:spLocks noGrp="1"/>
          </p:cNvSpPr>
          <p:nvPr/>
        </p:nvSpPr>
        <p:spPr>
          <a:xfrm>
            <a:off x="648335" y="538797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85000"/>
                  </a:schemeClr>
                </a:solidFill>
              </a:rPr>
              <a:t>//</a:t>
            </a:r>
            <a:r>
              <a:rPr lang="zh-CN" sz="2000">
                <a:solidFill>
                  <a:schemeClr val="bg1">
                    <a:lumMod val="85000"/>
                  </a:schemeClr>
                </a:solidFill>
              </a:rPr>
              <a:t> </a:t>
            </a:r>
            <a:r>
              <a:rPr sz="2000">
                <a:solidFill>
                  <a:schemeClr val="bg1">
                    <a:lumMod val="85000"/>
                  </a:schemeClr>
                </a:solidFill>
                <a:sym typeface="+mn-ea"/>
              </a:rPr>
              <a:t>Array.prototype.splice</a:t>
            </a:r>
            <a:r>
              <a:rPr sz="2000">
                <a:solidFill>
                  <a:schemeClr val="bg1">
                    <a:lumMod val="85000"/>
                  </a:schemeClr>
                </a:solidFill>
              </a:rPr>
              <a:t>:</a:t>
            </a:r>
            <a:endParaRPr sz="2000">
              <a:solidFill>
                <a:schemeClr val="bg1">
                  <a:lumMod val="85000"/>
                </a:schemeClr>
              </a:solidFill>
            </a:endParaRPr>
          </a:p>
          <a:p>
            <a:pPr marL="0" indent="0" algn="l">
              <a:buNone/>
            </a:pPr>
            <a:r>
              <a:rPr lang="en-US" sz="2000">
                <a:solidFill>
                  <a:srgbClr val="00B0F0"/>
                </a:solidFill>
              </a:rPr>
              <a:t>vm</a:t>
            </a:r>
            <a:r>
              <a:rPr sz="2000">
                <a:solidFill>
                  <a:srgbClr val="00B0F0"/>
                </a:solidFill>
              </a:rPr>
              <a:t>.items.splice(newLength)</a:t>
            </a:r>
            <a:endParaRPr sz="2000">
              <a:solidFill>
                <a:srgbClr val="00B0F0"/>
              </a:solidFill>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文本占位符 11"/>
          <p:cNvSpPr>
            <a:spLocks noGrp="1"/>
          </p:cNvSpPr>
          <p:nvPr/>
        </p:nvSpPr>
        <p:spPr>
          <a:xfrm>
            <a:off x="514985" y="3235325"/>
            <a:ext cx="5012055" cy="31940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rgbClr val="FF6600"/>
                </a:solidFill>
              </a:rPr>
              <a:t>var</a:t>
            </a:r>
            <a:r>
              <a:rPr sz="1800">
                <a:solidFill>
                  <a:schemeClr val="bg1">
                    <a:lumMod val="85000"/>
                  </a:schemeClr>
                </a:solidFill>
              </a:rPr>
              <a:t> vm = </a:t>
            </a:r>
            <a:r>
              <a:rPr sz="1800">
                <a:solidFill>
                  <a:srgbClr val="FF6600"/>
                </a:solidFill>
              </a:rPr>
              <a:t>new</a:t>
            </a:r>
            <a:r>
              <a:rPr sz="1800">
                <a:solidFill>
                  <a:schemeClr val="bg1">
                    <a:lumMod val="85000"/>
                  </a:schemeClr>
                </a:solidFill>
              </a:rPr>
              <a:t> Vue({</a:t>
            </a:r>
            <a:endParaRPr sz="1800">
              <a:solidFill>
                <a:schemeClr val="bg1">
                  <a:lumMod val="85000"/>
                </a:schemeClr>
              </a:solidFill>
            </a:endParaRPr>
          </a:p>
          <a:p>
            <a:pPr marL="0" indent="0" algn="l">
              <a:buNone/>
            </a:pPr>
            <a:r>
              <a:rPr sz="1800">
                <a:solidFill>
                  <a:schemeClr val="bg1">
                    <a:lumMod val="85000"/>
                  </a:schemeClr>
                </a:solidFill>
              </a:rPr>
              <a:t>  data: {</a:t>
            </a:r>
            <a:endParaRPr sz="1800">
              <a:solidFill>
                <a:schemeClr val="bg1">
                  <a:lumMod val="85000"/>
                </a:schemeClr>
              </a:solidFill>
            </a:endParaRPr>
          </a:p>
          <a:p>
            <a:pPr marL="0" indent="0" algn="l">
              <a:buNone/>
            </a:pPr>
            <a:r>
              <a:rPr sz="1800">
                <a:solidFill>
                  <a:schemeClr val="bg1">
                    <a:lumMod val="85000"/>
                  </a:schemeClr>
                </a:solidFill>
              </a:rPr>
              <a:t>    a: 1</a:t>
            </a:r>
            <a:endParaRPr sz="1800">
              <a:solidFill>
                <a:schemeClr val="bg1">
                  <a:lumMod val="85000"/>
                </a:schemeClr>
              </a:solidFill>
            </a:endParaRPr>
          </a:p>
          <a:p>
            <a:pPr marL="0" indent="0" algn="l">
              <a:buNone/>
            </a:pPr>
            <a:r>
              <a:rPr sz="1800">
                <a:solidFill>
                  <a:schemeClr val="bg1">
                    <a:lumMod val="85000"/>
                  </a:schemeClr>
                </a:solidFill>
              </a:rPr>
              <a:t>  }</a:t>
            </a:r>
            <a:endParaRPr sz="1800">
              <a:solidFill>
                <a:schemeClr val="bg1">
                  <a:lumMod val="85000"/>
                </a:schemeClr>
              </a:solidFill>
            </a:endParaRPr>
          </a:p>
          <a:p>
            <a:pPr marL="0" indent="0" algn="l">
              <a:buNone/>
            </a:pPr>
            <a:r>
              <a:rPr sz="1800">
                <a:solidFill>
                  <a:schemeClr val="bg1">
                    <a:lumMod val="85000"/>
                  </a:schemeClr>
                </a:solidFill>
              </a:rPr>
              <a:t>})</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 `vm.a` is now reactive</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vm.b = </a:t>
            </a:r>
            <a:r>
              <a:rPr sz="1800">
                <a:solidFill>
                  <a:schemeClr val="accent5"/>
                </a:solidFill>
              </a:rPr>
              <a:t>2</a:t>
            </a:r>
            <a:endParaRPr sz="1800">
              <a:solidFill>
                <a:schemeClr val="accent5"/>
              </a:solidFill>
            </a:endParaRPr>
          </a:p>
          <a:p>
            <a:pPr marL="0" indent="0" algn="l">
              <a:buNone/>
            </a:pPr>
            <a:r>
              <a:rPr sz="1800">
                <a:solidFill>
                  <a:schemeClr val="bg1">
                    <a:lumMod val="85000"/>
                  </a:schemeClr>
                </a:solidFill>
              </a:rPr>
              <a:t>// `vm.b` is </a:t>
            </a:r>
            <a:r>
              <a:rPr lang="en-US" sz="1800">
                <a:solidFill>
                  <a:schemeClr val="bg1">
                    <a:lumMod val="85000"/>
                  </a:schemeClr>
                </a:solidFill>
              </a:rPr>
              <a:t>not</a:t>
            </a:r>
            <a:r>
              <a:rPr sz="1800">
                <a:solidFill>
                  <a:schemeClr val="bg1">
                    <a:lumMod val="85000"/>
                  </a:schemeClr>
                </a:solidFill>
              </a:rPr>
              <a:t> reactive</a:t>
            </a:r>
            <a:endParaRPr sz="18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688455" y="2462530"/>
            <a:ext cx="5012055" cy="22999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var vm = new Vue({</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userProfile: {</a:t>
            </a:r>
            <a:endParaRPr sz="1600">
              <a:solidFill>
                <a:schemeClr val="bg1">
                  <a:lumMod val="85000"/>
                </a:schemeClr>
              </a:solidFill>
            </a:endParaRPr>
          </a:p>
          <a:p>
            <a:pPr marL="0" indent="0" algn="l">
              <a:buNone/>
            </a:pPr>
            <a:r>
              <a:rPr sz="1600">
                <a:solidFill>
                  <a:schemeClr val="bg1">
                    <a:lumMod val="85000"/>
                  </a:schemeClr>
                </a:solidFill>
              </a:rPr>
              <a:t>      name: 'Anika'</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sp>
        <p:nvSpPr>
          <p:cNvPr id="7" name="文本框 6"/>
          <p:cNvSpPr txBox="1"/>
          <p:nvPr/>
        </p:nvSpPr>
        <p:spPr>
          <a:xfrm>
            <a:off x="6583680" y="5377180"/>
            <a:ext cx="5220970" cy="706755"/>
          </a:xfrm>
          <a:prstGeom prst="rect">
            <a:avLst/>
          </a:prstGeom>
          <a:noFill/>
        </p:spPr>
        <p:txBody>
          <a:bodyPr wrap="square" rtlCol="0">
            <a:spAutoFit/>
          </a:bodyPr>
          <a:p>
            <a:pPr algn="l"/>
            <a:r>
              <a:rPr lang="en-US" altLang="zh-CN" sz="2000">
                <a:solidFill>
                  <a:schemeClr val="bg1"/>
                </a:solidFill>
                <a:sym typeface="+mn-ea"/>
              </a:rPr>
              <a:t>Vue.set(vm.userProfile, 'age', 27)</a:t>
            </a:r>
            <a:endParaRPr lang="en-US" altLang="zh-CN" sz="2000">
              <a:solidFill>
                <a:schemeClr val="bg1"/>
              </a:solidFill>
              <a:sym typeface="+mn-ea"/>
            </a:endParaRPr>
          </a:p>
          <a:p>
            <a:pPr algn="l"/>
            <a:r>
              <a:rPr lang="en-US" altLang="zh-CN" sz="2000">
                <a:solidFill>
                  <a:schemeClr val="bg1"/>
                </a:solidFill>
                <a:sym typeface="+mn-ea"/>
              </a:rPr>
              <a:t>vm.$set(vm.userProfile, 'age', 27)</a:t>
            </a:r>
            <a:endParaRPr lang="en-US" altLang="zh-CN" sz="2000">
              <a:solidFill>
                <a:schemeClr val="bg1"/>
              </a:solidFill>
              <a:sym typeface="+mn-ea"/>
            </a:endParaRPr>
          </a:p>
        </p:txBody>
      </p:sp>
      <p:sp>
        <p:nvSpPr>
          <p:cNvPr id="8" name="标题 4"/>
          <p:cNvSpPr>
            <a:spLocks noGrp="1"/>
          </p:cNvSpPr>
          <p:nvPr/>
        </p:nvSpPr>
        <p:spPr>
          <a:xfrm>
            <a:off x="10031095" y="-1143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378575" cy="708025"/>
          </a:xfrm>
        </p:spPr>
        <p:txBody>
          <a:bodyPr/>
          <a:p>
            <a:r>
              <a:rPr lang="en-US" altLang="zh-CN">
                <a:sym typeface="+mn-ea"/>
              </a:rPr>
              <a:t>Object Change Detection Caveats</a:t>
            </a:r>
            <a:endParaRPr lang="zh-CN" altLang="en-US"/>
          </a:p>
        </p:txBody>
      </p:sp>
      <p:sp>
        <p:nvSpPr>
          <p:cNvPr id="11" name="文本框 10"/>
          <p:cNvSpPr txBox="1"/>
          <p:nvPr/>
        </p:nvSpPr>
        <p:spPr>
          <a:xfrm>
            <a:off x="432435" y="2230755"/>
            <a:ext cx="5177790" cy="922020"/>
          </a:xfrm>
          <a:prstGeom prst="rect">
            <a:avLst/>
          </a:prstGeom>
          <a:noFill/>
        </p:spPr>
        <p:txBody>
          <a:bodyPr wrap="square" rtlCol="0">
            <a:spAutoFit/>
          </a:bodyPr>
          <a:p>
            <a:pPr algn="l"/>
            <a:r>
              <a:rPr lang="zh-CN" altLang="en-US">
                <a:solidFill>
                  <a:schemeClr val="bg1"/>
                </a:solidFill>
              </a:rPr>
              <a:t>Again due to limitations of modern JavaScript, Vue cannot detect property addition or deletion. For example:</a:t>
            </a:r>
            <a:endParaRPr lang="zh-CN" altLang="en-US">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3385" y="4363720"/>
            <a:ext cx="5220970" cy="1322070"/>
          </a:xfrm>
          <a:prstGeom prst="rect">
            <a:avLst/>
          </a:prstGeom>
          <a:noFill/>
        </p:spPr>
        <p:txBody>
          <a:bodyPr wrap="square" rtlCol="0">
            <a:spAutoFit/>
          </a:bodyPr>
          <a:p>
            <a:pPr algn="l"/>
            <a:r>
              <a:rPr lang="en-US" altLang="zh-CN" sz="2000">
                <a:solidFill>
                  <a:schemeClr val="bg1"/>
                </a:solidFill>
                <a:sym typeface="+mn-ea"/>
              </a:rPr>
              <a:t>Object.assign(vm.userProfile,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4" name="文本占位符 11"/>
          <p:cNvSpPr>
            <a:spLocks noGrp="1"/>
          </p:cNvSpPr>
          <p:nvPr/>
        </p:nvSpPr>
        <p:spPr>
          <a:xfrm>
            <a:off x="517525" y="2329815"/>
            <a:ext cx="5012055" cy="18059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you may want to assign a number of new properties to an existing object, for example using Object.assign() or _.extend(). In such cases, you should create a fresh object with properties from both objects. So instead of:</a:t>
            </a:r>
            <a:endParaRPr sz="1800">
              <a:solidFill>
                <a:schemeClr val="bg1">
                  <a:lumMod val="85000"/>
                </a:schemeClr>
              </a:solidFill>
            </a:endParaRPr>
          </a:p>
        </p:txBody>
      </p:sp>
      <p:sp>
        <p:nvSpPr>
          <p:cNvPr id="3" name="矩形 2"/>
          <p:cNvSpPr/>
          <p:nvPr/>
        </p:nvSpPr>
        <p:spPr>
          <a:xfrm>
            <a:off x="5909310"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024245" y="2462530"/>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You would add new, reactive properties with:</a:t>
            </a:r>
            <a:endParaRPr sz="2000">
              <a:solidFill>
                <a:schemeClr val="bg1">
                  <a:lumMod val="85000"/>
                </a:schemeClr>
              </a:solidFill>
            </a:endParaRPr>
          </a:p>
        </p:txBody>
      </p:sp>
      <p:sp>
        <p:nvSpPr>
          <p:cNvPr id="7" name="文本框 6"/>
          <p:cNvSpPr txBox="1"/>
          <p:nvPr/>
        </p:nvSpPr>
        <p:spPr>
          <a:xfrm>
            <a:off x="6024880" y="3656965"/>
            <a:ext cx="5925185" cy="1322070"/>
          </a:xfrm>
          <a:prstGeom prst="rect">
            <a:avLst/>
          </a:prstGeom>
          <a:noFill/>
        </p:spPr>
        <p:txBody>
          <a:bodyPr wrap="square" rtlCol="0">
            <a:spAutoFit/>
          </a:bodyPr>
          <a:p>
            <a:pPr algn="l"/>
            <a:r>
              <a:rPr lang="en-US" altLang="zh-CN" sz="2000">
                <a:solidFill>
                  <a:schemeClr val="bg1"/>
                </a:solidFill>
                <a:sym typeface="+mn-ea"/>
              </a:rPr>
              <a:t>vm.userProfile = Object.assign({}, 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8" name="标题 4"/>
          <p:cNvSpPr>
            <a:spLocks noGrp="1"/>
          </p:cNvSpPr>
          <p:nvPr/>
        </p:nvSpPr>
        <p:spPr>
          <a:xfrm>
            <a:off x="10031095" y="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520180" cy="708025"/>
          </a:xfrm>
        </p:spPr>
        <p:txBody>
          <a:bodyPr/>
          <a:p>
            <a:r>
              <a:rPr lang="en-US" altLang="zh-CN">
                <a:sym typeface="+mn-ea"/>
              </a:rPr>
              <a:t>Object Change Detection Caveats</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9938385" y="65405"/>
            <a:ext cx="2209165"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6" name="文本框 5"/>
          <p:cNvSpPr txBox="1"/>
          <p:nvPr/>
        </p:nvSpPr>
        <p:spPr>
          <a:xfrm>
            <a:off x="260985" y="3420745"/>
            <a:ext cx="5220970"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computed: {</a:t>
            </a:r>
            <a:endParaRPr lang="en-US" altLang="zh-CN">
              <a:solidFill>
                <a:schemeClr val="bg1"/>
              </a:solidFill>
              <a:sym typeface="+mn-ea"/>
            </a:endParaRPr>
          </a:p>
          <a:p>
            <a:pPr algn="l"/>
            <a:r>
              <a:rPr lang="en-US" altLang="zh-CN">
                <a:solidFill>
                  <a:schemeClr val="bg1"/>
                </a:solidFill>
                <a:sym typeface="+mn-ea"/>
              </a:rPr>
              <a:t>  evenNumbers: function () {</a:t>
            </a:r>
            <a:endParaRPr lang="en-US" altLang="zh-CN">
              <a:solidFill>
                <a:schemeClr val="bg1"/>
              </a:solidFill>
              <a:sym typeface="+mn-ea"/>
            </a:endParaRPr>
          </a:p>
          <a:p>
            <a:pPr algn="l"/>
            <a:r>
              <a:rPr lang="en-US" altLang="zh-CN">
                <a:solidFill>
                  <a:schemeClr val="bg1"/>
                </a:solidFill>
                <a:sym typeface="+mn-ea"/>
              </a:rPr>
              <a:t>    return this.numbers.filter(function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
        <p:nvSpPr>
          <p:cNvPr id="4" name="文本占位符 11"/>
          <p:cNvSpPr>
            <a:spLocks noGrp="1"/>
          </p:cNvSpPr>
          <p:nvPr/>
        </p:nvSpPr>
        <p:spPr>
          <a:xfrm>
            <a:off x="365125" y="2329815"/>
            <a:ext cx="5012055" cy="9664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we want to display a filtered or sorted version of an array without actually mutating or resetting the original data.</a:t>
            </a:r>
            <a:endParaRPr sz="1800">
              <a:solidFill>
                <a:schemeClr val="bg1">
                  <a:lumMod val="85000"/>
                </a:schemeClr>
              </a:solidFill>
            </a:endParaRPr>
          </a:p>
        </p:txBody>
      </p:sp>
      <p:sp>
        <p:nvSpPr>
          <p:cNvPr id="3" name="矩形 2"/>
          <p:cNvSpPr/>
          <p:nvPr/>
        </p:nvSpPr>
        <p:spPr>
          <a:xfrm>
            <a:off x="5823585"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显示过滤和排序的结果</a:t>
            </a:r>
            <a:endParaRPr lang="zh-CN" altLang="zh-CN" sz="2400">
              <a:solidFill>
                <a:schemeClr val="bg1"/>
              </a:solidFill>
              <a:sym typeface="+mn-ea"/>
            </a:endParaRPr>
          </a:p>
          <a:p>
            <a:pPr algn="ctr"/>
            <a:r>
              <a:rPr lang="en-US" altLang="zh-CN" sz="2400">
                <a:solidFill>
                  <a:schemeClr val="bg1"/>
                </a:solidFill>
                <a:sym typeface="+mn-ea"/>
              </a:rPr>
              <a:t>Displaying Filtered/Sorted Results</a:t>
            </a:r>
            <a:endParaRPr lang="en-US" altLang="zh-CN" sz="2400">
              <a:solidFill>
                <a:schemeClr val="bg1"/>
              </a:solidFill>
              <a:sym typeface="+mn-ea"/>
            </a:endParaRPr>
          </a:p>
        </p:txBody>
      </p:sp>
      <p:sp>
        <p:nvSpPr>
          <p:cNvPr id="12" name="文本占位符 11"/>
          <p:cNvSpPr>
            <a:spLocks noGrp="1"/>
          </p:cNvSpPr>
          <p:nvPr/>
        </p:nvSpPr>
        <p:spPr>
          <a:xfrm>
            <a:off x="5938520" y="2319655"/>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In situations where computed properties are not feasible (e.g. inside nested v-for loops), you can use a method:</a:t>
            </a:r>
            <a:endParaRPr sz="2000">
              <a:solidFill>
                <a:schemeClr val="bg1">
                  <a:lumMod val="85000"/>
                </a:schemeClr>
              </a:solidFill>
            </a:endParaRPr>
          </a:p>
        </p:txBody>
      </p:sp>
      <p:sp>
        <p:nvSpPr>
          <p:cNvPr id="7" name="文本框 6"/>
          <p:cNvSpPr txBox="1"/>
          <p:nvPr/>
        </p:nvSpPr>
        <p:spPr>
          <a:xfrm>
            <a:off x="5939155" y="3428365"/>
            <a:ext cx="5925185"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methods: {</a:t>
            </a:r>
            <a:endParaRPr lang="en-US" altLang="zh-CN">
              <a:solidFill>
                <a:schemeClr val="bg1"/>
              </a:solidFill>
              <a:sym typeface="+mn-ea"/>
            </a:endParaRPr>
          </a:p>
          <a:p>
            <a:pPr algn="l"/>
            <a:r>
              <a:rPr lang="en-US" altLang="zh-CN">
                <a:solidFill>
                  <a:schemeClr val="bg1"/>
                </a:solidFill>
                <a:sym typeface="+mn-ea"/>
              </a:rPr>
              <a:t>  even: function (numbers) {</a:t>
            </a:r>
            <a:endParaRPr lang="en-US" altLang="zh-CN">
              <a:solidFill>
                <a:schemeClr val="bg1"/>
              </a:solidFill>
              <a:sym typeface="+mn-ea"/>
            </a:endParaRPr>
          </a:p>
          <a:p>
            <a:pPr algn="l"/>
            <a:r>
              <a:rPr lang="en-US" altLang="zh-CN">
                <a:solidFill>
                  <a:schemeClr val="bg1"/>
                </a:solidFill>
                <a:sym typeface="+mn-ea"/>
              </a:rPr>
              <a:t>    return 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0990" y="1701165"/>
            <a:ext cx="11556365" cy="4742815"/>
          </a:xfrm>
          <a:prstGeom prst="rect">
            <a:avLst/>
          </a:prstGeom>
          <a:noFill/>
        </p:spPr>
        <p:txBody>
          <a:bodyPr wrap="square" rtlCol="0">
            <a:spAutoFit/>
          </a:bodyPr>
          <a:p>
            <a:pPr algn="l">
              <a:lnSpc>
                <a:spcPct val="180000"/>
              </a:lnSpc>
            </a:pPr>
            <a:r>
              <a:rPr lang="en-US" altLang="zh-CN" sz="2800">
                <a:solidFill>
                  <a:schemeClr val="bg1"/>
                </a:solidFill>
                <a:sym typeface="+mn-ea"/>
              </a:rPr>
              <a:t>1</a:t>
            </a:r>
            <a:r>
              <a:rPr lang="zh-CN" altLang="en-US" sz="2800">
                <a:solidFill>
                  <a:schemeClr val="bg1"/>
                </a:solidFill>
                <a:sym typeface="+mn-ea"/>
              </a:rPr>
              <a:t>、</a:t>
            </a:r>
            <a:r>
              <a:rPr lang="en-US" altLang="zh-CN" sz="2800">
                <a:solidFill>
                  <a:schemeClr val="bg1"/>
                </a:solidFill>
                <a:sym typeface="+mn-ea"/>
              </a:rPr>
              <a:t>Listening to Events</a:t>
            </a:r>
            <a:endParaRPr lang="en-US" altLang="zh-CN" sz="2800">
              <a:solidFill>
                <a:schemeClr val="bg1"/>
              </a:solidFill>
              <a:sym typeface="+mn-ea"/>
            </a:endParaRPr>
          </a:p>
          <a:p>
            <a:pPr algn="l">
              <a:lnSpc>
                <a:spcPct val="180000"/>
              </a:lnSpc>
            </a:pPr>
            <a:r>
              <a:rPr lang="en-US" altLang="zh-CN" sz="2800">
                <a:solidFill>
                  <a:schemeClr val="bg1"/>
                </a:solidFill>
                <a:sym typeface="+mn-ea"/>
              </a:rPr>
              <a:t>2</a:t>
            </a:r>
            <a:r>
              <a:rPr lang="zh-CN" altLang="zh-CN" sz="2800">
                <a:solidFill>
                  <a:schemeClr val="bg1"/>
                </a:solidFill>
                <a:sym typeface="+mn-ea"/>
              </a:rPr>
              <a:t>、</a:t>
            </a:r>
            <a:r>
              <a:rPr lang="en-US" altLang="zh-CN" sz="2800">
                <a:solidFill>
                  <a:schemeClr val="bg1"/>
                </a:solidFill>
                <a:sym typeface="+mn-ea"/>
              </a:rPr>
              <a:t>Method Event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3</a:t>
            </a:r>
            <a:r>
              <a:rPr lang="zh-CN" altLang="zh-CN" sz="2800">
                <a:solidFill>
                  <a:schemeClr val="bg1"/>
                </a:solidFill>
                <a:sym typeface="+mn-ea"/>
              </a:rPr>
              <a:t>、</a:t>
            </a:r>
            <a:r>
              <a:rPr lang="en-US" altLang="zh-CN" sz="2800">
                <a:solidFill>
                  <a:schemeClr val="bg1"/>
                </a:solidFill>
                <a:sym typeface="+mn-ea"/>
              </a:rPr>
              <a:t>Methods in Inline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4</a:t>
            </a:r>
            <a:r>
              <a:rPr lang="zh-CN" altLang="zh-CN" sz="2800">
                <a:solidFill>
                  <a:schemeClr val="bg1"/>
                </a:solidFill>
                <a:sym typeface="+mn-ea"/>
              </a:rPr>
              <a:t>、</a:t>
            </a:r>
            <a:r>
              <a:rPr lang="en-US" altLang="zh-CN" sz="2800">
                <a:solidFill>
                  <a:schemeClr val="bg1"/>
                </a:solidFill>
                <a:sym typeface="+mn-ea"/>
              </a:rPr>
              <a:t>Event Modefier</a:t>
            </a:r>
            <a:endParaRPr lang="en-US" altLang="zh-CN" sz="2800">
              <a:solidFill>
                <a:schemeClr val="bg1"/>
              </a:solidFill>
              <a:sym typeface="+mn-ea"/>
            </a:endParaRPr>
          </a:p>
          <a:p>
            <a:pPr algn="l">
              <a:lnSpc>
                <a:spcPct val="180000"/>
              </a:lnSpc>
            </a:pPr>
            <a:r>
              <a:rPr lang="en-US" altLang="zh-CN" sz="2800">
                <a:solidFill>
                  <a:schemeClr val="bg1"/>
                </a:solidFill>
                <a:sym typeface="+mn-ea"/>
              </a:rPr>
              <a:t>5</a:t>
            </a:r>
            <a:r>
              <a:rPr lang="zh-CN" altLang="zh-CN" sz="2800">
                <a:solidFill>
                  <a:schemeClr val="bg1"/>
                </a:solidFill>
                <a:sym typeface="+mn-ea"/>
              </a:rPr>
              <a:t>、</a:t>
            </a:r>
            <a:r>
              <a:rPr lang="en-US" altLang="zh-CN" sz="2800">
                <a:solidFill>
                  <a:schemeClr val="bg1"/>
                </a:solidFill>
                <a:sym typeface="+mn-ea"/>
              </a:rPr>
              <a:t>Key Modifier</a:t>
            </a:r>
            <a:endParaRPr lang="en-US" altLang="zh-CN" sz="2800">
              <a:solidFill>
                <a:schemeClr val="bg1"/>
              </a:solidFill>
              <a:sym typeface="+mn-ea"/>
            </a:endParaRPr>
          </a:p>
          <a:p>
            <a:pPr algn="l">
              <a:lnSpc>
                <a:spcPct val="180000"/>
              </a:lnSpc>
            </a:pPr>
            <a:r>
              <a:rPr lang="en-US" altLang="zh-CN" sz="2800">
                <a:solidFill>
                  <a:schemeClr val="bg1"/>
                </a:solidFill>
                <a:sym typeface="+mn-ea"/>
              </a:rPr>
              <a:t>6</a:t>
            </a:r>
            <a:r>
              <a:rPr lang="zh-CN" altLang="en-US" sz="2800">
                <a:solidFill>
                  <a:schemeClr val="bg1"/>
                </a:solidFill>
                <a:sym typeface="+mn-ea"/>
              </a:rPr>
              <a:t>、</a:t>
            </a:r>
            <a:r>
              <a:rPr lang="en-US" altLang="zh-CN" sz="2800">
                <a:solidFill>
                  <a:schemeClr val="bg1"/>
                </a:solidFill>
                <a:sym typeface="+mn-ea"/>
              </a:rPr>
              <a:t>System Modifier Keys</a:t>
            </a:r>
            <a:endParaRPr lang="en-US" altLang="zh-CN" sz="2800">
              <a:solidFill>
                <a:schemeClr val="bg1"/>
              </a:solidFill>
              <a:sym typeface="+mn-ea"/>
            </a:endParaRPr>
          </a:p>
        </p:txBody>
      </p:sp>
      <p:sp>
        <p:nvSpPr>
          <p:cNvPr id="8" name="标题 7"/>
          <p:cNvSpPr/>
          <p:nvPr>
            <p:ph type="ctrTitle"/>
          </p:nvPr>
        </p:nvSpPr>
        <p:spPr/>
        <p:txBody>
          <a:bodyPr/>
          <a:p>
            <a:r>
              <a:rPr lang="zh-CN" altLang="en-US"/>
              <a:t>事件处理</a:t>
            </a:r>
            <a:br>
              <a:rPr lang="zh-CN" altLang="en-US"/>
            </a:br>
            <a:r>
              <a:rPr lang="en-US" altLang="zh-CN"/>
              <a:t>Event Handling</a:t>
            </a:r>
            <a:endParaRPr lang="en-US" altLang="zh-CN"/>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监听事件</a:t>
            </a:r>
            <a:endParaRPr lang="zh-CN" altLang="zh-CN" sz="2400">
              <a:solidFill>
                <a:schemeClr val="bg1"/>
              </a:solidFill>
              <a:sym typeface="+mn-ea"/>
            </a:endParaRPr>
          </a:p>
          <a:p>
            <a:pPr algn="ctr"/>
            <a:r>
              <a:rPr lang="en-US" altLang="zh-CN" sz="2400">
                <a:solidFill>
                  <a:schemeClr val="bg1"/>
                </a:solidFill>
                <a:sym typeface="+mn-ea"/>
              </a:rPr>
              <a:t>Listening to Events</a:t>
            </a:r>
            <a:endParaRPr lang="en-US" altLang="zh-CN" sz="2400">
              <a:solidFill>
                <a:schemeClr val="bg1"/>
              </a:solidFill>
              <a:sym typeface="+mn-ea"/>
            </a:endParaRPr>
          </a:p>
        </p:txBody>
      </p:sp>
      <p:sp>
        <p:nvSpPr>
          <p:cNvPr id="7" name="文本框 6"/>
          <p:cNvSpPr txBox="1"/>
          <p:nvPr/>
        </p:nvSpPr>
        <p:spPr>
          <a:xfrm>
            <a:off x="1818640" y="2518410"/>
            <a:ext cx="9864725" cy="3784600"/>
          </a:xfrm>
          <a:prstGeom prst="rect">
            <a:avLst/>
          </a:prstGeom>
          <a:noFill/>
        </p:spPr>
        <p:txBody>
          <a:bodyPr wrap="square" rtlCol="0">
            <a:spAutoFit/>
          </a:bodyPr>
          <a:p>
            <a:pPr algn="l"/>
            <a:r>
              <a:rPr lang="en-US" altLang="zh-CN" sz="2400">
                <a:solidFill>
                  <a:schemeClr val="bg1"/>
                </a:solidFill>
                <a:sym typeface="+mn-ea"/>
              </a:rPr>
              <a:t>&lt;div id="example-1"&gt;</a:t>
            </a:r>
            <a:endParaRPr lang="en-US" altLang="zh-CN" sz="2400">
              <a:solidFill>
                <a:schemeClr val="bg1"/>
              </a:solidFill>
              <a:sym typeface="+mn-ea"/>
            </a:endParaRPr>
          </a:p>
          <a:p>
            <a:pPr algn="l"/>
            <a:r>
              <a:rPr lang="en-US" altLang="zh-CN" sz="2400">
                <a:solidFill>
                  <a:schemeClr val="bg1"/>
                </a:solidFill>
                <a:sym typeface="+mn-ea"/>
              </a:rPr>
              <a:t>  &lt;button v-on:click="</a:t>
            </a:r>
            <a:r>
              <a:rPr lang="en-US" altLang="zh-CN" sz="2400">
                <a:solidFill>
                  <a:schemeClr val="accent3">
                    <a:lumMod val="75000"/>
                  </a:schemeClr>
                </a:solidFill>
                <a:sym typeface="+mn-ea"/>
              </a:rPr>
              <a:t>counter += 1</a:t>
            </a:r>
            <a:r>
              <a:rPr lang="en-US" altLang="zh-CN" sz="2400">
                <a:solidFill>
                  <a:schemeClr val="bg1"/>
                </a:solidFill>
                <a:sym typeface="+mn-ea"/>
              </a:rPr>
              <a:t>"&gt;Add 1&lt;/button&gt;</a:t>
            </a:r>
            <a:endParaRPr lang="en-US" altLang="zh-CN" sz="2400">
              <a:solidFill>
                <a:schemeClr val="bg1"/>
              </a:solidFill>
              <a:sym typeface="+mn-ea"/>
            </a:endParaRPr>
          </a:p>
          <a:p>
            <a:pPr algn="l"/>
            <a:r>
              <a:rPr lang="en-US" altLang="zh-CN" sz="2400">
                <a:solidFill>
                  <a:schemeClr val="bg1"/>
                </a:solidFill>
                <a:sym typeface="+mn-ea"/>
              </a:rPr>
              <a:t>  &lt;p&gt;The button above has been clicked {{ counter }} times.&lt;/p&gt;</a:t>
            </a:r>
            <a:endParaRPr lang="en-US" altLang="zh-CN" sz="2400">
              <a:solidFill>
                <a:schemeClr val="bg1"/>
              </a:solidFill>
              <a:sym typeface="+mn-ea"/>
            </a:endParaRPr>
          </a:p>
          <a:p>
            <a:pPr algn="l"/>
            <a:r>
              <a:rPr lang="en-US" altLang="zh-CN" sz="2400">
                <a:solidFill>
                  <a:schemeClr val="bg1"/>
                </a:solidFill>
                <a:sym typeface="+mn-ea"/>
              </a:rPr>
              <a:t>&lt;/div&gt;</a:t>
            </a:r>
            <a:endParaRPr lang="en-US" altLang="zh-CN" sz="2400">
              <a:solidFill>
                <a:schemeClr val="bg1"/>
              </a:solidFill>
              <a:sym typeface="+mn-ea"/>
            </a:endParaRPr>
          </a:p>
          <a:p>
            <a:pPr algn="l"/>
            <a:r>
              <a:rPr lang="en-US" altLang="zh-CN" sz="2400">
                <a:solidFill>
                  <a:schemeClr val="bg1"/>
                </a:solidFill>
                <a:sym typeface="+mn-ea"/>
              </a:rPr>
              <a:t>var example1 = new Vue({</a:t>
            </a:r>
            <a:endParaRPr lang="en-US" altLang="zh-CN" sz="2400">
              <a:solidFill>
                <a:schemeClr val="bg1"/>
              </a:solidFill>
              <a:sym typeface="+mn-ea"/>
            </a:endParaRPr>
          </a:p>
          <a:p>
            <a:pPr algn="l"/>
            <a:r>
              <a:rPr lang="en-US" altLang="zh-CN" sz="2400">
                <a:solidFill>
                  <a:schemeClr val="bg1"/>
                </a:solidFill>
                <a:sym typeface="+mn-ea"/>
              </a:rPr>
              <a:t>  el: '#example-1',</a:t>
            </a:r>
            <a:endParaRPr lang="en-US" altLang="zh-CN" sz="2400">
              <a:solidFill>
                <a:schemeClr val="bg1"/>
              </a:solidFill>
              <a:sym typeface="+mn-ea"/>
            </a:endParaRPr>
          </a:p>
          <a:p>
            <a:pPr algn="l"/>
            <a:r>
              <a:rPr lang="en-US" altLang="zh-CN" sz="2400">
                <a:solidFill>
                  <a:schemeClr val="bg1"/>
                </a:solidFill>
                <a:sym typeface="+mn-ea"/>
              </a:rPr>
              <a:t>  data: {</a:t>
            </a:r>
            <a:endParaRPr lang="en-US" altLang="zh-CN" sz="2400">
              <a:solidFill>
                <a:schemeClr val="bg1"/>
              </a:solidFill>
              <a:sym typeface="+mn-ea"/>
            </a:endParaRPr>
          </a:p>
          <a:p>
            <a:pPr algn="l"/>
            <a:r>
              <a:rPr lang="en-US" altLang="zh-CN" sz="2400">
                <a:solidFill>
                  <a:schemeClr val="bg1"/>
                </a:solidFill>
                <a:sym typeface="+mn-ea"/>
              </a:rPr>
              <a:t>    counter: 0</a:t>
            </a:r>
            <a:endParaRPr lang="en-US" altLang="zh-CN" sz="2400">
              <a:solidFill>
                <a:schemeClr val="bg1"/>
              </a:solidFill>
              <a:sym typeface="+mn-ea"/>
            </a:endParaRPr>
          </a:p>
          <a:p>
            <a:pPr algn="l"/>
            <a:r>
              <a:rPr lang="en-US" altLang="zh-CN" sz="2400">
                <a:solidFill>
                  <a:schemeClr val="bg1"/>
                </a:solidFill>
                <a:sym typeface="+mn-ea"/>
              </a:rPr>
              <a:t>  }</a:t>
            </a:r>
            <a:endParaRPr lang="en-US" altLang="zh-CN" sz="2400">
              <a:solidFill>
                <a:schemeClr val="bg1"/>
              </a:solidFill>
              <a:sym typeface="+mn-ea"/>
            </a:endParaRPr>
          </a:p>
          <a:p>
            <a:pPr algn="l"/>
            <a:r>
              <a:rPr lang="en-US" altLang="zh-CN" sz="2400">
                <a:solidFill>
                  <a:schemeClr val="bg1"/>
                </a:solidFill>
                <a:sym typeface="+mn-ea"/>
              </a:rPr>
              <a:t>})</a:t>
            </a:r>
            <a:endParaRPr lang="en-US" altLang="zh-CN" sz="2400">
              <a:solidFill>
                <a:schemeClr val="bg1"/>
              </a:solidFill>
              <a:sym typeface="+mn-ea"/>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事件修饰符</a:t>
            </a:r>
            <a:endParaRPr lang="zh-CN" altLang="zh-CN" sz="2400">
              <a:solidFill>
                <a:schemeClr val="bg1"/>
              </a:solidFill>
              <a:sym typeface="+mn-ea"/>
            </a:endParaRPr>
          </a:p>
          <a:p>
            <a:pPr algn="ctr"/>
            <a:r>
              <a:rPr lang="en-US" altLang="zh-CN" sz="2400">
                <a:solidFill>
                  <a:schemeClr val="bg1"/>
                </a:solidFill>
                <a:sym typeface="+mn-ea"/>
              </a:rPr>
              <a:t>Event Modefiers</a:t>
            </a:r>
            <a:endParaRPr lang="en-US" altLang="zh-CN" sz="2400">
              <a:solidFill>
                <a:schemeClr val="bg1"/>
              </a:solidFill>
              <a:sym typeface="+mn-ea"/>
            </a:endParaRPr>
          </a:p>
        </p:txBody>
      </p:sp>
      <p:sp>
        <p:nvSpPr>
          <p:cNvPr id="7" name="文本框 6"/>
          <p:cNvSpPr txBox="1"/>
          <p:nvPr/>
        </p:nvSpPr>
        <p:spPr>
          <a:xfrm>
            <a:off x="1818640" y="2518410"/>
            <a:ext cx="9864725" cy="3967480"/>
          </a:xfrm>
          <a:prstGeom prst="rect">
            <a:avLst/>
          </a:prstGeom>
          <a:noFill/>
        </p:spPr>
        <p:txBody>
          <a:bodyPr wrap="square" rtlCol="0">
            <a:spAutoFit/>
          </a:bodyPr>
          <a:p>
            <a:pPr algn="l">
              <a:lnSpc>
                <a:spcPct val="140000"/>
              </a:lnSpc>
            </a:pPr>
            <a:r>
              <a:rPr lang="en-US" altLang="zh-CN" sz="3600">
                <a:solidFill>
                  <a:schemeClr val="bg1"/>
                </a:solidFill>
                <a:sym typeface="+mn-ea"/>
              </a:rPr>
              <a:t>.stop</a:t>
            </a:r>
            <a:endParaRPr lang="en-US" altLang="zh-CN" sz="3600">
              <a:solidFill>
                <a:schemeClr val="bg1"/>
              </a:solidFill>
              <a:sym typeface="+mn-ea"/>
            </a:endParaRPr>
          </a:p>
          <a:p>
            <a:pPr algn="l">
              <a:lnSpc>
                <a:spcPct val="140000"/>
              </a:lnSpc>
            </a:pPr>
            <a:r>
              <a:rPr lang="en-US" altLang="zh-CN" sz="3600">
                <a:solidFill>
                  <a:schemeClr val="bg1"/>
                </a:solidFill>
                <a:sym typeface="+mn-ea"/>
              </a:rPr>
              <a:t>.prevent</a:t>
            </a:r>
            <a:endParaRPr lang="en-US" altLang="zh-CN" sz="3600">
              <a:solidFill>
                <a:schemeClr val="bg1"/>
              </a:solidFill>
              <a:sym typeface="+mn-ea"/>
            </a:endParaRPr>
          </a:p>
          <a:p>
            <a:pPr algn="l">
              <a:lnSpc>
                <a:spcPct val="140000"/>
              </a:lnSpc>
            </a:pPr>
            <a:r>
              <a:rPr lang="en-US" altLang="zh-CN" sz="3600">
                <a:solidFill>
                  <a:schemeClr val="bg1"/>
                </a:solidFill>
                <a:sym typeface="+mn-ea"/>
              </a:rPr>
              <a:t>.capture</a:t>
            </a:r>
            <a:endParaRPr lang="en-US" altLang="zh-CN" sz="3600">
              <a:solidFill>
                <a:schemeClr val="bg1"/>
              </a:solidFill>
              <a:sym typeface="+mn-ea"/>
            </a:endParaRPr>
          </a:p>
          <a:p>
            <a:pPr algn="l">
              <a:lnSpc>
                <a:spcPct val="140000"/>
              </a:lnSpc>
            </a:pPr>
            <a:r>
              <a:rPr lang="en-US" altLang="zh-CN" sz="3600">
                <a:solidFill>
                  <a:schemeClr val="bg1"/>
                </a:solidFill>
                <a:sym typeface="+mn-ea"/>
              </a:rPr>
              <a:t>.self</a:t>
            </a:r>
            <a:endParaRPr lang="en-US" altLang="zh-CN" sz="3600">
              <a:solidFill>
                <a:schemeClr val="bg1"/>
              </a:solidFill>
              <a:sym typeface="+mn-ea"/>
            </a:endParaRPr>
          </a:p>
          <a:p>
            <a:pPr algn="l">
              <a:lnSpc>
                <a:spcPct val="140000"/>
              </a:lnSpc>
            </a:pPr>
            <a:r>
              <a:rPr lang="en-US" altLang="zh-CN" sz="3600">
                <a:solidFill>
                  <a:schemeClr val="bg1"/>
                </a:solidFill>
                <a:sym typeface="+mn-ea"/>
              </a:rPr>
              <a:t>.once</a:t>
            </a:r>
            <a:endParaRPr lang="en-US" altLang="zh-CN" sz="3600">
              <a:solidFill>
                <a:schemeClr val="bg1"/>
              </a:solidFill>
              <a:sym typeface="+mn-ea"/>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p:cNvPicPr>
            <a:picLocks noGrp="1" noChangeAspect="1"/>
          </p:cNvPicPr>
          <p:nvPr>
            <p:ph type="pic" idx="4294967295"/>
          </p:nvPr>
        </p:nvPicPr>
        <p:blipFill>
          <a:blip r:embed="rId1" cstate="print">
            <a:extLst>
              <a:ext uri="{28A0092B-C50C-407E-A947-70E740481C1C}">
                <a14:useLocalDpi xmlns:a14="http://schemas.microsoft.com/office/drawing/2010/main" val="0"/>
              </a:ext>
            </a:extLst>
          </a:blip>
          <a:srcRect/>
          <a:stretch>
            <a:fillRect/>
          </a:stretch>
        </p:blipFill>
        <p:spPr>
          <a:xfrm>
            <a:off x="6023992" y="1714678"/>
            <a:ext cx="5133802" cy="4497032"/>
          </a:xfrm>
        </p:spPr>
      </p:pic>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a:t>
            </a:r>
            <a:r>
              <a:rPr lang="en-US" altLang="zh-CN" sz="1800" dirty="0" err="1"/>
              <a:t>sed</a:t>
            </a:r>
            <a:r>
              <a:rPr lang="en-US" altLang="zh-CN" sz="1800" dirty="0"/>
              <a:t> do </a:t>
            </a:r>
            <a:r>
              <a:rPr lang="en-US" altLang="zh-CN" sz="1800" dirty="0" err="1"/>
              <a:t>eiusmod</a:t>
            </a:r>
            <a:r>
              <a:rPr lang="en-US" altLang="zh-CN" sz="1800" dirty="0"/>
              <a:t> </a:t>
            </a:r>
            <a:r>
              <a:rPr lang="en-US" altLang="zh-CN" sz="1800" dirty="0" err="1"/>
              <a:t>tempor</a:t>
            </a:r>
            <a:r>
              <a:rPr lang="en-US" altLang="zh-CN" sz="1800" dirty="0"/>
              <a:t> </a:t>
            </a:r>
            <a:r>
              <a:rPr lang="en-US" altLang="zh-CN" sz="1800" dirty="0" err="1"/>
              <a:t>incididunt</a:t>
            </a:r>
            <a:r>
              <a:rPr lang="en-US" altLang="zh-CN" sz="1800" dirty="0"/>
              <a:t> </a:t>
            </a:r>
            <a:r>
              <a:rPr lang="en-US" altLang="zh-CN" sz="1800" dirty="0" err="1"/>
              <a:t>ut</a:t>
            </a:r>
            <a:r>
              <a:rPr lang="en-US" altLang="zh-CN" sz="1800" dirty="0"/>
              <a:t> </a:t>
            </a:r>
            <a:r>
              <a:rPr lang="en-US" altLang="zh-CN" sz="1800" dirty="0" err="1"/>
              <a:t>labore</a:t>
            </a:r>
            <a:r>
              <a:rPr lang="en-US" altLang="zh-CN" sz="1800" dirty="0"/>
              <a:t> et </a:t>
            </a:r>
            <a:r>
              <a:rPr lang="en-US" altLang="zh-CN" sz="1800" dirty="0" err="1"/>
              <a:t>dolore</a:t>
            </a:r>
            <a:r>
              <a:rPr lang="en-US" altLang="zh-CN" sz="1800" dirty="0"/>
              <a:t> magna </a:t>
            </a:r>
            <a:r>
              <a:rPr lang="en-US" altLang="zh-CN" sz="1800" dirty="0" err="1"/>
              <a:t>aliqua</a:t>
            </a:r>
            <a:r>
              <a:rPr lang="en-US" altLang="zh-CN" sz="1800" dirty="0"/>
              <a:t>.</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 </a:t>
            </a:r>
            <a:r>
              <a:rPr lang="en-US" altLang="zh-CN" sz="1800" dirty="0" err="1"/>
              <a:t>sed</a:t>
            </a:r>
            <a:r>
              <a:rPr lang="en-US" altLang="zh-CN" sz="1800" dirty="0"/>
              <a:t> do </a:t>
            </a:r>
            <a:r>
              <a:rPr lang="en-US" altLang="zh-CN" sz="1800" dirty="0" err="1"/>
              <a:t>eiusmod</a:t>
            </a:r>
            <a:endParaRPr lang="en-US" altLang="zh-CN" sz="1800" dirty="0"/>
          </a:p>
        </p:txBody>
      </p:sp>
      <p:sp>
        <p:nvSpPr>
          <p:cNvPr id="2" name="标题 1"/>
          <p:cNvSpPr>
            <a:spLocks noGrp="1"/>
          </p:cNvSpPr>
          <p:nvPr>
            <p:ph type="title" idx="4294967295"/>
          </p:nvPr>
        </p:nvSpPr>
        <p:spPr>
          <a:xfrm>
            <a:off x="1320447" y="1484784"/>
            <a:ext cx="4165600" cy="1221494"/>
          </a:xfrm>
        </p:spPr>
        <p:txBody>
          <a:bodyPr/>
          <a:lstStyle/>
          <a:p>
            <a:r>
              <a:rPr lang="en-US" altLang="zh-CN" dirty="0"/>
              <a:t>LOREM IPSUM DOLOR</a:t>
            </a:r>
            <a:endParaRPr lang="zh-CN" altLang="en-US" dirty="0"/>
          </a:p>
        </p:txBody>
      </p:sp>
      <p:grpSp>
        <p:nvGrpSpPr>
          <p:cNvPr id="6" name="组合 5"/>
          <p:cNvGrpSpPr/>
          <p:nvPr/>
        </p:nvGrpSpPr>
        <p:grpSpPr>
          <a:xfrm>
            <a:off x="239713" y="220663"/>
            <a:ext cx="1582737" cy="425450"/>
            <a:chOff x="239713" y="220663"/>
            <a:chExt cx="1582737" cy="425450"/>
          </a:xfrm>
        </p:grpSpPr>
        <p:sp>
          <p:nvSpPr>
            <p:cNvPr id="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10" name="组合 9"/>
          <p:cNvGrpSpPr/>
          <p:nvPr/>
        </p:nvGrpSpPr>
        <p:grpSpPr>
          <a:xfrm>
            <a:off x="5879976" y="42863"/>
            <a:ext cx="6312024" cy="1125220"/>
            <a:chOff x="5879976" y="42863"/>
            <a:chExt cx="6312024" cy="1125220"/>
          </a:xfrm>
        </p:grpSpPr>
        <p:sp>
          <p:nvSpPr>
            <p:cNvPr id="11"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962023" y="2492896"/>
            <a:ext cx="10040273" cy="3238586"/>
          </a:xfrm>
          <a:prstGeom prst="rect">
            <a:avLst/>
          </a:prstGeom>
        </p:spPr>
      </p:pic>
      <p:sp>
        <p:nvSpPr>
          <p:cNvPr id="2" name="文本框 1"/>
          <p:cNvSpPr txBox="1"/>
          <p:nvPr/>
        </p:nvSpPr>
        <p:spPr>
          <a:xfrm>
            <a:off x="3173847" y="1431774"/>
            <a:ext cx="5844306"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839786" y="5805264"/>
            <a:ext cx="10162511" cy="780556"/>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smtClean="0">
                <a:solidFill>
                  <a:schemeClr val="bg1"/>
                </a:solidFill>
              </a:rPr>
              <a:t>Lorem ipsum dolor sit </a:t>
            </a:r>
            <a:r>
              <a:rPr lang="en-US" altLang="zh-CN" sz="1800" dirty="0" err="1" smtClean="0">
                <a:solidFill>
                  <a:schemeClr val="bg1"/>
                </a:solidFill>
              </a:rPr>
              <a:t>amet</a:t>
            </a:r>
            <a:r>
              <a:rPr lang="en-US" altLang="zh-CN" sz="1800" dirty="0" smtClean="0">
                <a:solidFill>
                  <a:schemeClr val="bg1"/>
                </a:solidFill>
              </a:rPr>
              <a:t>, </a:t>
            </a:r>
            <a:r>
              <a:rPr lang="en-US" altLang="zh-CN" sz="1800" dirty="0" err="1" smtClean="0">
                <a:solidFill>
                  <a:schemeClr val="bg1"/>
                </a:solidFill>
              </a:rPr>
              <a:t>consectetur</a:t>
            </a:r>
            <a:r>
              <a:rPr lang="en-US" altLang="zh-CN" sz="1800" dirty="0" smtClean="0">
                <a:solidFill>
                  <a:schemeClr val="bg1"/>
                </a:solidFill>
              </a:rPr>
              <a:t> </a:t>
            </a:r>
            <a:r>
              <a:rPr lang="en-US" altLang="zh-CN" sz="1800" dirty="0" err="1" smtClean="0">
                <a:solidFill>
                  <a:schemeClr val="bg1"/>
                </a:solidFill>
              </a:rPr>
              <a:t>adipisicing</a:t>
            </a:r>
            <a:r>
              <a:rPr lang="en-US" altLang="zh-CN" sz="1800" dirty="0" smtClean="0">
                <a:solidFill>
                  <a:schemeClr val="bg1"/>
                </a:solidFill>
              </a:rPr>
              <a:t> </a:t>
            </a:r>
            <a:r>
              <a:rPr lang="en-US" altLang="zh-CN" sz="1800" dirty="0" err="1" smtClean="0">
                <a:solidFill>
                  <a:schemeClr val="bg1"/>
                </a:solidFill>
              </a:rPr>
              <a:t>elit</a:t>
            </a:r>
            <a:r>
              <a:rPr lang="en-US" altLang="zh-CN" sz="1800" dirty="0" smtClean="0">
                <a:solidFill>
                  <a:schemeClr val="bg1"/>
                </a:solidFill>
              </a:rPr>
              <a:t>, </a:t>
            </a:r>
            <a:r>
              <a:rPr lang="en-US" altLang="zh-CN" sz="1800" dirty="0" err="1" smtClean="0">
                <a:solidFill>
                  <a:schemeClr val="bg1"/>
                </a:solidFill>
              </a:rPr>
              <a:t>sed</a:t>
            </a:r>
            <a:r>
              <a:rPr lang="en-US" altLang="zh-CN" sz="1800" dirty="0" smtClean="0">
                <a:solidFill>
                  <a:schemeClr val="bg1"/>
                </a:solidFill>
              </a:rPr>
              <a:t> do </a:t>
            </a:r>
            <a:r>
              <a:rPr lang="en-US" altLang="zh-CN" sz="1800" dirty="0" err="1" smtClean="0">
                <a:solidFill>
                  <a:schemeClr val="bg1"/>
                </a:solidFill>
              </a:rPr>
              <a:t>eiusmod</a:t>
            </a:r>
            <a:r>
              <a:rPr lang="en-US" altLang="zh-CN" sz="1800" dirty="0" smtClean="0">
                <a:solidFill>
                  <a:schemeClr val="bg1"/>
                </a:solidFill>
              </a:rPr>
              <a:t> </a:t>
            </a:r>
            <a:r>
              <a:rPr lang="en-US" altLang="zh-CN" sz="1800" dirty="0" err="1" smtClean="0">
                <a:solidFill>
                  <a:schemeClr val="bg1"/>
                </a:solidFill>
              </a:rPr>
              <a:t>tempor</a:t>
            </a:r>
            <a:r>
              <a:rPr lang="en-US" altLang="zh-CN" sz="1800" dirty="0" smtClean="0">
                <a:solidFill>
                  <a:schemeClr val="bg1"/>
                </a:solidFill>
              </a:rPr>
              <a:t> </a:t>
            </a:r>
            <a:r>
              <a:rPr lang="en-US" altLang="zh-CN" sz="1800" dirty="0" err="1" smtClean="0">
                <a:solidFill>
                  <a:schemeClr val="bg1"/>
                </a:solidFill>
              </a:rPr>
              <a:t>incididunt</a:t>
            </a:r>
            <a:r>
              <a:rPr lang="en-US" altLang="zh-CN" sz="1800" dirty="0" smtClean="0">
                <a:solidFill>
                  <a:schemeClr val="bg1"/>
                </a:solidFill>
              </a:rPr>
              <a:t> </a:t>
            </a:r>
            <a:r>
              <a:rPr lang="en-US" altLang="zh-CN" sz="1800" dirty="0" err="1" smtClean="0">
                <a:solidFill>
                  <a:schemeClr val="bg1"/>
                </a:solidFill>
              </a:rPr>
              <a:t>ut</a:t>
            </a:r>
            <a:r>
              <a:rPr lang="en-US" altLang="zh-CN" sz="1800" dirty="0" smtClean="0">
                <a:solidFill>
                  <a:schemeClr val="bg1"/>
                </a:solidFill>
              </a:rPr>
              <a:t> </a:t>
            </a:r>
            <a:r>
              <a:rPr lang="en-US" altLang="zh-CN" sz="1800" dirty="0" err="1" smtClean="0">
                <a:solidFill>
                  <a:schemeClr val="bg1"/>
                </a:solidFill>
              </a:rPr>
              <a:t>labore</a:t>
            </a:r>
            <a:r>
              <a:rPr lang="en-US" altLang="zh-CN" sz="1800" dirty="0" smtClean="0">
                <a:solidFill>
                  <a:schemeClr val="bg1"/>
                </a:solidFill>
              </a:rPr>
              <a:t> et </a:t>
            </a:r>
            <a:r>
              <a:rPr lang="en-US" altLang="zh-CN" sz="1800" dirty="0" err="1" smtClean="0">
                <a:solidFill>
                  <a:schemeClr val="bg1"/>
                </a:solidFill>
              </a:rPr>
              <a:t>dolore</a:t>
            </a:r>
            <a:r>
              <a:rPr lang="en-US" altLang="zh-CN" sz="1800" dirty="0" smtClean="0">
                <a:solidFill>
                  <a:schemeClr val="bg1"/>
                </a:solidFill>
              </a:rPr>
              <a:t> magna </a:t>
            </a:r>
            <a:r>
              <a:rPr lang="en-US" altLang="zh-CN" sz="1800" dirty="0" err="1" smtClean="0">
                <a:solidFill>
                  <a:schemeClr val="bg1"/>
                </a:solidFill>
              </a:rPr>
              <a:t>aliqua</a:t>
            </a:r>
            <a:r>
              <a:rPr lang="en-US" altLang="zh-CN" sz="1800" dirty="0" smtClean="0">
                <a:solidFill>
                  <a:schemeClr val="bg1"/>
                </a:solidFill>
              </a:rPr>
              <a:t>.</a:t>
            </a:r>
            <a:endParaRPr lang="zh-CN" altLang="en-US" sz="1800"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9" name="组合 8"/>
          <p:cNvGrpSpPr/>
          <p:nvPr/>
        </p:nvGrpSpPr>
        <p:grpSpPr>
          <a:xfrm>
            <a:off x="5879976" y="42863"/>
            <a:ext cx="6312024" cy="1125220"/>
            <a:chOff x="5879976" y="42863"/>
            <a:chExt cx="6312024" cy="1125220"/>
          </a:xfrm>
        </p:grpSpPr>
        <p:sp>
          <p:nvSpPr>
            <p:cNvPr id="10"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493395" y="3926675"/>
            <a:ext cx="11321415" cy="46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3394" y="270892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493393" y="4059565"/>
            <a:ext cx="11321415" cy="71755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a:t>
            </a:r>
            <a:endParaRPr lang="zh-CN" altLang="en-US"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8" name="组合 7"/>
          <p:cNvGrpSpPr/>
          <p:nvPr/>
        </p:nvGrpSpPr>
        <p:grpSpPr>
          <a:xfrm>
            <a:off x="5879976" y="42863"/>
            <a:ext cx="6312024" cy="1125220"/>
            <a:chOff x="5879976" y="42863"/>
            <a:chExt cx="6312024" cy="1125220"/>
          </a:xfrm>
        </p:grpSpPr>
        <p:sp>
          <p:nvSpPr>
            <p:cNvPr id="9"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chor="ctr">
            <a:normAutofit/>
          </a:bodyPr>
          <a:lstStyle/>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smtClean="0"/>
              <a:t>.</a:t>
            </a:r>
            <a:endParaRPr lang="en-US" altLang="zh-CN" sz="2000" dirty="0"/>
          </a:p>
        </p:txBody>
      </p:sp>
      <p:grpSp>
        <p:nvGrpSpPr>
          <p:cNvPr id="3" name="组合 2"/>
          <p:cNvGrpSpPr/>
          <p:nvPr/>
        </p:nvGrpSpPr>
        <p:grpSpPr>
          <a:xfrm>
            <a:off x="239713" y="220663"/>
            <a:ext cx="1582737" cy="425450"/>
            <a:chOff x="239713" y="220663"/>
            <a:chExt cx="1582737" cy="425450"/>
          </a:xfrm>
        </p:grpSpPr>
        <p:sp>
          <p:nvSpPr>
            <p:cNvPr id="4"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7" name="组合 6"/>
          <p:cNvGrpSpPr/>
          <p:nvPr/>
        </p:nvGrpSpPr>
        <p:grpSpPr>
          <a:xfrm>
            <a:off x="5879976" y="42863"/>
            <a:ext cx="6312024" cy="1125220"/>
            <a:chOff x="5879976" y="42863"/>
            <a:chExt cx="6312024" cy="1125220"/>
          </a:xfrm>
        </p:grpSpPr>
        <p:sp>
          <p:nvSpPr>
            <p:cNvPr id="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9" name="矩形 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2206171" y="2251227"/>
            <a:ext cx="8051734"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4871056"/>
            <a:ext cx="8172953"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1977213"/>
            <a:ext cx="386297" cy="346360"/>
            <a:chOff x="2023840" y="-377671"/>
            <a:chExt cx="386297" cy="346360"/>
          </a:xfrm>
          <a:solidFill>
            <a:schemeClr val="bg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grpSp>
        <p:nvGrpSpPr>
          <p:cNvPr id="4" name="组合 3"/>
          <p:cNvGrpSpPr/>
          <p:nvPr/>
        </p:nvGrpSpPr>
        <p:grpSpPr>
          <a:xfrm>
            <a:off x="10005933" y="4717040"/>
            <a:ext cx="386295" cy="346360"/>
            <a:chOff x="2533554" y="-373690"/>
            <a:chExt cx="386295" cy="346360"/>
          </a:xfrm>
          <a:solidFill>
            <a:schemeClr val="bg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sp>
        <p:nvSpPr>
          <p:cNvPr id="2" name="文本框 1"/>
          <p:cNvSpPr txBox="1"/>
          <p:nvPr/>
        </p:nvSpPr>
        <p:spPr>
          <a:xfrm>
            <a:off x="1359239" y="2650768"/>
            <a:ext cx="9062017" cy="1912257"/>
          </a:xfrm>
          <a:prstGeom prst="rect">
            <a:avLst/>
          </a:prstGeom>
        </p:spPr>
        <p:txBody>
          <a:bodyPr vert="horz" wrap="square" lIns="91440" tIns="45720" rIns="91440" bIns="4572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 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a:t>
            </a:r>
            <a:endParaRPr lang="en-US" altLang="zh-CN" dirty="0" smtClean="0">
              <a:solidFill>
                <a:schemeClr val="bg1"/>
              </a:solidFill>
            </a:endParaRPr>
          </a:p>
        </p:txBody>
      </p:sp>
      <p:sp>
        <p:nvSpPr>
          <p:cNvPr id="3" name="文本框 2"/>
          <p:cNvSpPr txBox="1"/>
          <p:nvPr/>
        </p:nvSpPr>
        <p:spPr>
          <a:xfrm>
            <a:off x="6005511" y="5602610"/>
            <a:ext cx="4415745" cy="685800"/>
          </a:xfrm>
          <a:prstGeom prst="rect">
            <a:avLst/>
          </a:prstGeom>
          <a:ln w="12700">
            <a:miter lim="400000"/>
          </a:ln>
        </p:spPr>
        <p:txBody>
          <a:bodyPr lIns="50800" tIns="50800" rIns="50800" bIns="50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dirty="0" smtClean="0">
                <a:solidFill>
                  <a:schemeClr val="bg1"/>
                </a:solidFill>
              </a:rPr>
              <a:t>— </a:t>
            </a:r>
            <a:r>
              <a:rPr lang="en-US" altLang="zh-CN" dirty="0" err="1" smtClean="0">
                <a:solidFill>
                  <a:schemeClr val="bg1"/>
                </a:solidFill>
              </a:rPr>
              <a:t>Lorem</a:t>
            </a:r>
            <a:r>
              <a:rPr lang="en-US" altLang="zh-CN" dirty="0" smtClean="0">
                <a:solidFill>
                  <a:schemeClr val="bg1"/>
                </a:solidFill>
              </a:rPr>
              <a:t> </a:t>
            </a:r>
            <a:r>
              <a:rPr lang="en-US" altLang="zh-CN" dirty="0" err="1" smtClean="0">
                <a:solidFill>
                  <a:schemeClr val="bg1"/>
                </a:solidFill>
              </a:rPr>
              <a:t>Ipsum</a:t>
            </a:r>
            <a:r>
              <a:rPr lang="en-US" altLang="zh-CN" dirty="0" smtClean="0">
                <a:solidFill>
                  <a:schemeClr val="bg1"/>
                </a:solidFill>
              </a:rPr>
              <a:t> Dolor</a:t>
            </a:r>
            <a:endParaRPr lang="zh-CN" altLang="en-US" dirty="0">
              <a:solidFill>
                <a:schemeClr val="bg1"/>
              </a:solidFill>
            </a:endParaRPr>
          </a:p>
        </p:txBody>
      </p:sp>
      <p:grpSp>
        <p:nvGrpSpPr>
          <p:cNvPr id="24" name="组合 23"/>
          <p:cNvGrpSpPr/>
          <p:nvPr/>
        </p:nvGrpSpPr>
        <p:grpSpPr>
          <a:xfrm>
            <a:off x="239713" y="220663"/>
            <a:ext cx="1582737" cy="425450"/>
            <a:chOff x="239713" y="220663"/>
            <a:chExt cx="1582737" cy="425450"/>
          </a:xfrm>
        </p:grpSpPr>
        <p:sp>
          <p:nvSpPr>
            <p:cNvPr id="2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27" name="组合 26"/>
          <p:cNvGrpSpPr/>
          <p:nvPr/>
        </p:nvGrpSpPr>
        <p:grpSpPr>
          <a:xfrm>
            <a:off x="5879976" y="42863"/>
            <a:ext cx="6312024" cy="1125220"/>
            <a:chOff x="5879976" y="42863"/>
            <a:chExt cx="6312024" cy="1125220"/>
          </a:xfrm>
        </p:grpSpPr>
        <p:sp>
          <p:nvSpPr>
            <p:cNvPr id="2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29" name="矩形 2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4"/>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229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3" name="矩形 37"/>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pic>
        <p:nvPicPr>
          <p:cNvPr id="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279584">
            <a:off x="8629650" y="5722938"/>
            <a:ext cx="106680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04653">
            <a:off x="9879013" y="5767388"/>
            <a:ext cx="10922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组合 77"/>
          <p:cNvGrpSpPr/>
          <p:nvPr/>
        </p:nvGrpSpPr>
        <p:grpSpPr bwMode="auto">
          <a:xfrm rot="720292">
            <a:off x="11252200" y="5738813"/>
            <a:ext cx="677863" cy="625475"/>
            <a:chOff x="5973763" y="273050"/>
            <a:chExt cx="1290638" cy="1169988"/>
          </a:xfrm>
        </p:grpSpPr>
        <p:sp>
          <p:nvSpPr>
            <p:cNvPr id="12358" name="Freeform 61"/>
            <p:cNvSpPr/>
            <p:nvPr/>
          </p:nvSpPr>
          <p:spPr bwMode="auto">
            <a:xfrm>
              <a:off x="5973763" y="273050"/>
              <a:ext cx="1144588" cy="735013"/>
            </a:xfrm>
            <a:custGeom>
              <a:avLst/>
              <a:gdLst>
                <a:gd name="T0" fmla="*/ 2147483646 w 305"/>
                <a:gd name="T1" fmla="*/ 2147483646 h 196"/>
                <a:gd name="T2" fmla="*/ 2147483646 w 305"/>
                <a:gd name="T3" fmla="*/ 2147483646 h 196"/>
                <a:gd name="T4" fmla="*/ 2147483646 w 305"/>
                <a:gd name="T5" fmla="*/ 2147483646 h 196"/>
                <a:gd name="T6" fmla="*/ 2147483646 w 305"/>
                <a:gd name="T7" fmla="*/ 2147483646 h 1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 h="196">
                  <a:moveTo>
                    <a:pt x="128" y="19"/>
                  </a:moveTo>
                  <a:cubicBezTo>
                    <a:pt x="49" y="37"/>
                    <a:pt x="0" y="116"/>
                    <a:pt x="18" y="196"/>
                  </a:cubicBezTo>
                  <a:cubicBezTo>
                    <a:pt x="305" y="129"/>
                    <a:pt x="305" y="129"/>
                    <a:pt x="305" y="129"/>
                  </a:cubicBezTo>
                  <a:cubicBezTo>
                    <a:pt x="287" y="50"/>
                    <a:pt x="208" y="0"/>
                    <a:pt x="128" y="19"/>
                  </a:cubicBez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9" name="Freeform 62"/>
            <p:cNvSpPr/>
            <p:nvPr/>
          </p:nvSpPr>
          <p:spPr bwMode="auto">
            <a:xfrm>
              <a:off x="5995988" y="746125"/>
              <a:ext cx="1268413" cy="696913"/>
            </a:xfrm>
            <a:custGeom>
              <a:avLst/>
              <a:gdLst>
                <a:gd name="T0" fmla="*/ 2147483646 w 799"/>
                <a:gd name="T1" fmla="*/ 2147483646 h 439"/>
                <a:gd name="T2" fmla="*/ 2147483646 w 799"/>
                <a:gd name="T3" fmla="*/ 2147483646 h 439"/>
                <a:gd name="T4" fmla="*/ 0 w 799"/>
                <a:gd name="T5" fmla="*/ 2147483646 h 439"/>
                <a:gd name="T6" fmla="*/ 2147483646 w 799"/>
                <a:gd name="T7" fmla="*/ 2147483646 h 439"/>
                <a:gd name="T8" fmla="*/ 2147483646 w 799"/>
                <a:gd name="T9" fmla="*/ 2147483646 h 439"/>
                <a:gd name="T10" fmla="*/ 2147483646 w 799"/>
                <a:gd name="T11" fmla="*/ 2147483646 h 439"/>
                <a:gd name="T12" fmla="*/ 2147483646 w 799"/>
                <a:gd name="T13" fmla="*/ 2147483646 h 439"/>
                <a:gd name="T14" fmla="*/ 2147483646 w 799"/>
                <a:gd name="T15" fmla="*/ 0 h 439"/>
                <a:gd name="T16" fmla="*/ 2147483646 w 799"/>
                <a:gd name="T17" fmla="*/ 2147483646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9" h="439">
                  <a:moveTo>
                    <a:pt x="707" y="7"/>
                  </a:moveTo>
                  <a:lnTo>
                    <a:pt x="29" y="165"/>
                  </a:lnTo>
                  <a:lnTo>
                    <a:pt x="0" y="170"/>
                  </a:lnTo>
                  <a:lnTo>
                    <a:pt x="62" y="439"/>
                  </a:lnTo>
                  <a:lnTo>
                    <a:pt x="222" y="401"/>
                  </a:lnTo>
                  <a:lnTo>
                    <a:pt x="638" y="307"/>
                  </a:lnTo>
                  <a:lnTo>
                    <a:pt x="799" y="269"/>
                  </a:lnTo>
                  <a:lnTo>
                    <a:pt x="735" y="0"/>
                  </a:lnTo>
                  <a:lnTo>
                    <a:pt x="707" y="7"/>
                  </a:lnTo>
                  <a:close/>
                </a:path>
              </a:pathLst>
            </a:custGeom>
            <a:solidFill>
              <a:srgbClr val="FE58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0" name="Freeform 63"/>
            <p:cNvSpPr/>
            <p:nvPr/>
          </p:nvSpPr>
          <p:spPr bwMode="auto">
            <a:xfrm>
              <a:off x="6042025" y="1041400"/>
              <a:ext cx="107950"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89"/>
                  </a:moveTo>
                  <a:cubicBezTo>
                    <a:pt x="29" y="92"/>
                    <a:pt x="28" y="94"/>
                    <a:pt x="26" y="94"/>
                  </a:cubicBezTo>
                  <a:cubicBezTo>
                    <a:pt x="23" y="95"/>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1" name="Freeform 64"/>
            <p:cNvSpPr/>
            <p:nvPr/>
          </p:nvSpPr>
          <p:spPr bwMode="auto">
            <a:xfrm>
              <a:off x="6119813" y="10223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2" name="Freeform 65"/>
            <p:cNvSpPr/>
            <p:nvPr/>
          </p:nvSpPr>
          <p:spPr bwMode="auto">
            <a:xfrm>
              <a:off x="6196013" y="1003300"/>
              <a:ext cx="107950" cy="357188"/>
            </a:xfrm>
            <a:custGeom>
              <a:avLst/>
              <a:gdLst>
                <a:gd name="T0" fmla="*/ 2147483646 w 29"/>
                <a:gd name="T1" fmla="*/ 2147483646 h 95"/>
                <a:gd name="T2" fmla="*/ 2147483646 w 29"/>
                <a:gd name="T3" fmla="*/ 2147483646 h 95"/>
                <a:gd name="T4" fmla="*/ 2147483646 w 29"/>
                <a:gd name="T5" fmla="*/ 2147483646 h 95"/>
                <a:gd name="T6" fmla="*/ 0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0" y="92"/>
                  </a:cubicBezTo>
                  <a:cubicBezTo>
                    <a:pt x="0" y="6"/>
                    <a:pt x="0" y="6"/>
                    <a:pt x="0" y="6"/>
                  </a:cubicBezTo>
                  <a:cubicBezTo>
                    <a:pt x="0" y="3"/>
                    <a:pt x="1" y="1"/>
                    <a:pt x="3" y="1"/>
                  </a:cubicBezTo>
                  <a:cubicBezTo>
                    <a:pt x="5"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3" name="Freeform 66"/>
            <p:cNvSpPr/>
            <p:nvPr/>
          </p:nvSpPr>
          <p:spPr bwMode="auto">
            <a:xfrm>
              <a:off x="6270625" y="989013"/>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4"/>
                    <a:pt x="25"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4" name="Freeform 67"/>
            <p:cNvSpPr/>
            <p:nvPr/>
          </p:nvSpPr>
          <p:spPr bwMode="auto">
            <a:xfrm>
              <a:off x="6348413" y="969963"/>
              <a:ext cx="106363"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5" name="Freeform 68"/>
            <p:cNvSpPr/>
            <p:nvPr/>
          </p:nvSpPr>
          <p:spPr bwMode="auto">
            <a:xfrm>
              <a:off x="6424613" y="950913"/>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5"/>
                  </a:cubicBezTo>
                  <a:cubicBezTo>
                    <a:pt x="23" y="95"/>
                    <a:pt x="21" y="94"/>
                    <a:pt x="20" y="92"/>
                  </a:cubicBezTo>
                  <a:cubicBezTo>
                    <a:pt x="0" y="5"/>
                    <a:pt x="0" y="5"/>
                    <a:pt x="0" y="5"/>
                  </a:cubicBezTo>
                  <a:cubicBezTo>
                    <a:pt x="0" y="3"/>
                    <a:pt x="1" y="1"/>
                    <a:pt x="3" y="1"/>
                  </a:cubicBezTo>
                  <a:cubicBezTo>
                    <a:pt x="5" y="0"/>
                    <a:pt x="7"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6" name="Freeform 69"/>
            <p:cNvSpPr/>
            <p:nvPr/>
          </p:nvSpPr>
          <p:spPr bwMode="auto">
            <a:xfrm>
              <a:off x="6499225" y="936625"/>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7" y="93"/>
                    <a:pt x="25" y="94"/>
                  </a:cubicBezTo>
                  <a:cubicBezTo>
                    <a:pt x="23" y="94"/>
                    <a:pt x="21" y="93"/>
                    <a:pt x="21" y="91"/>
                  </a:cubicBezTo>
                  <a:cubicBezTo>
                    <a:pt x="1" y="5"/>
                    <a:pt x="1" y="5"/>
                    <a:pt x="1" y="5"/>
                  </a:cubicBezTo>
                  <a:cubicBezTo>
                    <a:pt x="0" y="3"/>
                    <a:pt x="1"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7" name="Freeform 70"/>
            <p:cNvSpPr/>
            <p:nvPr/>
          </p:nvSpPr>
          <p:spPr bwMode="auto">
            <a:xfrm>
              <a:off x="6573838" y="917575"/>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2"/>
                    <a:pt x="28" y="94"/>
                    <a:pt x="26" y="94"/>
                  </a:cubicBezTo>
                  <a:cubicBezTo>
                    <a:pt x="24" y="95"/>
                    <a:pt x="21" y="93"/>
                    <a:pt x="21" y="91"/>
                  </a:cubicBezTo>
                  <a:cubicBezTo>
                    <a:pt x="1" y="5"/>
                    <a:pt x="1" y="5"/>
                    <a:pt x="1" y="5"/>
                  </a:cubicBezTo>
                  <a:cubicBezTo>
                    <a:pt x="0" y="3"/>
                    <a:pt x="2" y="1"/>
                    <a:pt x="4" y="0"/>
                  </a:cubicBezTo>
                  <a:cubicBezTo>
                    <a:pt x="6" y="0"/>
                    <a:pt x="8" y="1"/>
                    <a:pt x="9"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8" name="Freeform 71"/>
            <p:cNvSpPr/>
            <p:nvPr/>
          </p:nvSpPr>
          <p:spPr bwMode="auto">
            <a:xfrm>
              <a:off x="6653213" y="898525"/>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9" name="Freeform 72"/>
            <p:cNvSpPr/>
            <p:nvPr/>
          </p:nvSpPr>
          <p:spPr bwMode="auto">
            <a:xfrm>
              <a:off x="6727825" y="881063"/>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6"/>
                    <a:pt x="1" y="6"/>
                    <a:pt x="1" y="6"/>
                  </a:cubicBezTo>
                  <a:cubicBezTo>
                    <a:pt x="0" y="3"/>
                    <a:pt x="1" y="1"/>
                    <a:pt x="4"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0" name="Freeform 73"/>
            <p:cNvSpPr/>
            <p:nvPr/>
          </p:nvSpPr>
          <p:spPr bwMode="auto">
            <a:xfrm>
              <a:off x="6802438" y="865188"/>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1"/>
                    <a:pt x="28" y="94"/>
                    <a:pt x="26" y="94"/>
                  </a:cubicBezTo>
                  <a:cubicBezTo>
                    <a:pt x="23" y="95"/>
                    <a:pt x="21" y="93"/>
                    <a:pt x="21" y="91"/>
                  </a:cubicBezTo>
                  <a:cubicBezTo>
                    <a:pt x="1" y="5"/>
                    <a:pt x="1" y="5"/>
                    <a:pt x="1" y="5"/>
                  </a:cubicBezTo>
                  <a:cubicBezTo>
                    <a:pt x="0" y="3"/>
                    <a:pt x="2" y="1"/>
                    <a:pt x="4" y="0"/>
                  </a:cubicBezTo>
                  <a:cubicBezTo>
                    <a:pt x="6" y="0"/>
                    <a:pt x="8" y="1"/>
                    <a:pt x="8"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1" name="Freeform 74"/>
            <p:cNvSpPr/>
            <p:nvPr/>
          </p:nvSpPr>
          <p:spPr bwMode="auto">
            <a:xfrm>
              <a:off x="6881813" y="846138"/>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2" name="Freeform 75"/>
            <p:cNvSpPr/>
            <p:nvPr/>
          </p:nvSpPr>
          <p:spPr bwMode="auto">
            <a:xfrm>
              <a:off x="6956425" y="827088"/>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5"/>
                    <a:pt x="1" y="5"/>
                    <a:pt x="1" y="5"/>
                  </a:cubicBezTo>
                  <a:cubicBezTo>
                    <a:pt x="0" y="3"/>
                    <a:pt x="1" y="1"/>
                    <a:pt x="3"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3" name="Freeform 76"/>
            <p:cNvSpPr/>
            <p:nvPr/>
          </p:nvSpPr>
          <p:spPr bwMode="auto">
            <a:xfrm>
              <a:off x="7031038" y="812800"/>
              <a:ext cx="109538"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3"/>
                    <a:pt x="26"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4" name="Freeform 77"/>
            <p:cNvSpPr/>
            <p:nvPr/>
          </p:nvSpPr>
          <p:spPr bwMode="auto">
            <a:xfrm>
              <a:off x="7110413" y="7937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89"/>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6" name="TextBox 87"/>
          <p:cNvSpPr txBox="1">
            <a:spLocks noChangeArrowheads="1"/>
          </p:cNvSpPr>
          <p:nvPr/>
        </p:nvSpPr>
        <p:spPr bwMode="auto">
          <a:xfrm>
            <a:off x="1008063" y="1547813"/>
            <a:ext cx="316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2298" name="组合 1"/>
          <p:cNvGrpSpPr/>
          <p:nvPr/>
        </p:nvGrpSpPr>
        <p:grpSpPr bwMode="auto">
          <a:xfrm>
            <a:off x="3423105" y="1206014"/>
            <a:ext cx="6306726" cy="5072549"/>
            <a:chOff x="2255425" y="662277"/>
            <a:chExt cx="5363790" cy="4313222"/>
          </a:xfrm>
        </p:grpSpPr>
        <p:sp>
          <p:nvSpPr>
            <p:cNvPr id="10256" name="椭圆 38"/>
            <p:cNvSpPr>
              <a:spLocks noChangeArrowheads="1"/>
            </p:cNvSpPr>
            <p:nvPr/>
          </p:nvSpPr>
          <p:spPr bwMode="auto">
            <a:xfrm>
              <a:off x="2680335" y="1015004"/>
              <a:ext cx="3959985" cy="3960495"/>
            </a:xfrm>
            <a:prstGeom prst="ellipse">
              <a:avLst/>
            </a:prstGeom>
            <a:solidFill>
              <a:srgbClr val="EC7473"/>
            </a:solidFill>
            <a:ln w="76200">
              <a:solidFill>
                <a:schemeClr val="bg1"/>
              </a:solidFill>
              <a:round/>
            </a:ln>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z="1865" smtClean="0">
                <a:ea typeface="时尚中黑简体" pitchFamily="2" charset="-122"/>
              </a:endParaRPr>
            </a:p>
          </p:txBody>
        </p:sp>
        <p:grpSp>
          <p:nvGrpSpPr>
            <p:cNvPr id="12305" name="组合 39"/>
            <p:cNvGrpSpPr/>
            <p:nvPr/>
          </p:nvGrpSpPr>
          <p:grpSpPr bwMode="auto">
            <a:xfrm>
              <a:off x="3040123" y="1377231"/>
              <a:ext cx="3240000" cy="3240000"/>
              <a:chOff x="9557667" y="1383168"/>
              <a:chExt cx="2425700" cy="2424113"/>
            </a:xfrm>
          </p:grpSpPr>
          <p:sp>
            <p:nvSpPr>
              <p:cNvPr id="12326" name="Freeform 64"/>
              <p:cNvSpPr/>
              <p:nvPr/>
            </p:nvSpPr>
            <p:spPr bwMode="auto">
              <a:xfrm>
                <a:off x="10724479" y="3173868"/>
                <a:ext cx="92075" cy="320675"/>
              </a:xfrm>
              <a:custGeom>
                <a:avLst/>
                <a:gdLst>
                  <a:gd name="T0" fmla="*/ 2147483646 w 12"/>
                  <a:gd name="T1" fmla="*/ 0 h 42"/>
                  <a:gd name="T2" fmla="*/ 0 w 12"/>
                  <a:gd name="T3" fmla="*/ 2147483646 h 42"/>
                  <a:gd name="T4" fmla="*/ 0 w 12"/>
                  <a:gd name="T5" fmla="*/ 2147483646 h 42"/>
                  <a:gd name="T6" fmla="*/ 2147483646 w 12"/>
                  <a:gd name="T7" fmla="*/ 2147483646 h 42"/>
                  <a:gd name="T8" fmla="*/ 2147483646 w 12"/>
                  <a:gd name="T9" fmla="*/ 2147483646 h 42"/>
                  <a:gd name="T10" fmla="*/ 2147483646 w 12"/>
                  <a:gd name="T11" fmla="*/ 2147483646 h 42"/>
                  <a:gd name="T12" fmla="*/ 2147483646 w 1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42">
                    <a:moveTo>
                      <a:pt x="6" y="0"/>
                    </a:moveTo>
                    <a:cubicBezTo>
                      <a:pt x="3" y="0"/>
                      <a:pt x="0" y="3"/>
                      <a:pt x="0" y="6"/>
                    </a:cubicBezTo>
                    <a:cubicBezTo>
                      <a:pt x="0" y="36"/>
                      <a:pt x="0" y="36"/>
                      <a:pt x="0" y="36"/>
                    </a:cubicBezTo>
                    <a:cubicBezTo>
                      <a:pt x="0" y="39"/>
                      <a:pt x="3" y="42"/>
                      <a:pt x="6" y="42"/>
                    </a:cubicBezTo>
                    <a:cubicBezTo>
                      <a:pt x="9" y="42"/>
                      <a:pt x="12" y="39"/>
                      <a:pt x="12" y="36"/>
                    </a:cubicBezTo>
                    <a:cubicBezTo>
                      <a:pt x="12" y="6"/>
                      <a:pt x="12" y="6"/>
                      <a:pt x="12" y="6"/>
                    </a:cubicBezTo>
                    <a:cubicBezTo>
                      <a:pt x="12" y="3"/>
                      <a:pt x="9" y="0"/>
                      <a:pt x="6" y="0"/>
                    </a:cubicBezTo>
                  </a:path>
                </a:pathLst>
              </a:custGeom>
              <a:solidFill>
                <a:srgbClr val="61C2E9"/>
              </a:solidFill>
              <a:ln w="9525">
                <a:solidFill>
                  <a:schemeClr val="bg1"/>
                </a:solidFill>
                <a:round/>
              </a:ln>
            </p:spPr>
            <p:txBody>
              <a:bodyPr/>
              <a:lstStyle/>
              <a:p>
                <a:endParaRPr lang="zh-CN" altLang="en-US"/>
              </a:p>
            </p:txBody>
          </p:sp>
          <p:sp>
            <p:nvSpPr>
              <p:cNvPr id="42" name="Freeform 65"/>
              <p:cNvSpPr/>
              <p:nvPr/>
            </p:nvSpPr>
            <p:spPr bwMode="auto">
              <a:xfrm>
                <a:off x="10121219" y="2991661"/>
                <a:ext cx="258770" cy="258546"/>
              </a:xfrm>
              <a:custGeom>
                <a:avLst/>
                <a:gdLst>
                  <a:gd name="T0" fmla="*/ 28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8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8" y="0"/>
                    </a:moveTo>
                    <a:cubicBezTo>
                      <a:pt x="26" y="0"/>
                      <a:pt x="24" y="1"/>
                      <a:pt x="23" y="2"/>
                    </a:cubicBezTo>
                    <a:cubicBezTo>
                      <a:pt x="2" y="23"/>
                      <a:pt x="2" y="23"/>
                      <a:pt x="2" y="23"/>
                    </a:cubicBezTo>
                    <a:cubicBezTo>
                      <a:pt x="0" y="26"/>
                      <a:pt x="0" y="29"/>
                      <a:pt x="2" y="32"/>
                    </a:cubicBezTo>
                    <a:cubicBezTo>
                      <a:pt x="4" y="33"/>
                      <a:pt x="5" y="34"/>
                      <a:pt x="7" y="34"/>
                    </a:cubicBezTo>
                    <a:cubicBezTo>
                      <a:pt x="8" y="34"/>
                      <a:pt x="10" y="33"/>
                      <a:pt x="11" y="32"/>
                    </a:cubicBezTo>
                    <a:cubicBezTo>
                      <a:pt x="32" y="11"/>
                      <a:pt x="32" y="11"/>
                      <a:pt x="32" y="11"/>
                    </a:cubicBezTo>
                    <a:cubicBezTo>
                      <a:pt x="34" y="9"/>
                      <a:pt x="34" y="5"/>
                      <a:pt x="32" y="2"/>
                    </a:cubicBezTo>
                    <a:cubicBezTo>
                      <a:pt x="31" y="1"/>
                      <a:pt x="29" y="0"/>
                      <a:pt x="28"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3" name="Freeform 66"/>
              <p:cNvSpPr/>
              <p:nvPr/>
            </p:nvSpPr>
            <p:spPr bwMode="auto">
              <a:xfrm>
                <a:off x="9877611" y="2557385"/>
                <a:ext cx="320430" cy="98974"/>
              </a:xfrm>
              <a:custGeom>
                <a:avLst/>
                <a:gdLst>
                  <a:gd name="T0" fmla="*/ 36 w 42"/>
                  <a:gd name="T1" fmla="*/ 0 h 13"/>
                  <a:gd name="T2" fmla="*/ 6 w 42"/>
                  <a:gd name="T3" fmla="*/ 0 h 13"/>
                  <a:gd name="T4" fmla="*/ 0 w 42"/>
                  <a:gd name="T5" fmla="*/ 6 h 13"/>
                  <a:gd name="T6" fmla="*/ 6 w 42"/>
                  <a:gd name="T7" fmla="*/ 13 h 13"/>
                  <a:gd name="T8" fmla="*/ 36 w 42"/>
                  <a:gd name="T9" fmla="*/ 13 h 13"/>
                  <a:gd name="T10" fmla="*/ 42 w 42"/>
                  <a:gd name="T11" fmla="*/ 6 h 13"/>
                  <a:gd name="T12" fmla="*/ 36 w 4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2" h="13">
                    <a:moveTo>
                      <a:pt x="36" y="0"/>
                    </a:moveTo>
                    <a:cubicBezTo>
                      <a:pt x="6" y="0"/>
                      <a:pt x="6" y="0"/>
                      <a:pt x="6" y="0"/>
                    </a:cubicBezTo>
                    <a:cubicBezTo>
                      <a:pt x="3" y="0"/>
                      <a:pt x="0" y="3"/>
                      <a:pt x="0" y="6"/>
                    </a:cubicBezTo>
                    <a:cubicBezTo>
                      <a:pt x="0" y="10"/>
                      <a:pt x="3" y="13"/>
                      <a:pt x="6" y="13"/>
                    </a:cubicBezTo>
                    <a:cubicBezTo>
                      <a:pt x="36" y="13"/>
                      <a:pt x="36" y="13"/>
                      <a:pt x="36" y="13"/>
                    </a:cubicBezTo>
                    <a:cubicBezTo>
                      <a:pt x="39" y="13"/>
                      <a:pt x="42" y="10"/>
                      <a:pt x="42" y="6"/>
                    </a:cubicBezTo>
                    <a:cubicBezTo>
                      <a:pt x="42" y="3"/>
                      <a:pt x="39" y="0"/>
                      <a:pt x="36"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4" name="Freeform 67"/>
              <p:cNvSpPr/>
              <p:nvPr/>
            </p:nvSpPr>
            <p:spPr bwMode="auto">
              <a:xfrm>
                <a:off x="10113133" y="1962529"/>
                <a:ext cx="266856" cy="252486"/>
              </a:xfrm>
              <a:custGeom>
                <a:avLst/>
                <a:gdLst>
                  <a:gd name="T0" fmla="*/ 7 w 35"/>
                  <a:gd name="T1" fmla="*/ 0 h 33"/>
                  <a:gd name="T2" fmla="*/ 3 w 35"/>
                  <a:gd name="T3" fmla="*/ 2 h 33"/>
                  <a:gd name="T4" fmla="*/ 3 w 35"/>
                  <a:gd name="T5" fmla="*/ 11 h 33"/>
                  <a:gd name="T6" fmla="*/ 24 w 35"/>
                  <a:gd name="T7" fmla="*/ 31 h 33"/>
                  <a:gd name="T8" fmla="*/ 28 w 35"/>
                  <a:gd name="T9" fmla="*/ 33 h 33"/>
                  <a:gd name="T10" fmla="*/ 32 w 35"/>
                  <a:gd name="T11" fmla="*/ 31 h 33"/>
                  <a:gd name="T12" fmla="*/ 32 w 35"/>
                  <a:gd name="T13" fmla="*/ 23 h 33"/>
                  <a:gd name="T14" fmla="*/ 11 w 35"/>
                  <a:gd name="T15" fmla="*/ 2 h 33"/>
                  <a:gd name="T16" fmla="*/ 7 w 3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3">
                    <a:moveTo>
                      <a:pt x="7" y="0"/>
                    </a:moveTo>
                    <a:cubicBezTo>
                      <a:pt x="6" y="0"/>
                      <a:pt x="4" y="1"/>
                      <a:pt x="3" y="2"/>
                    </a:cubicBezTo>
                    <a:cubicBezTo>
                      <a:pt x="0" y="4"/>
                      <a:pt x="0" y="8"/>
                      <a:pt x="3" y="11"/>
                    </a:cubicBezTo>
                    <a:cubicBezTo>
                      <a:pt x="24" y="31"/>
                      <a:pt x="24" y="31"/>
                      <a:pt x="24" y="31"/>
                    </a:cubicBezTo>
                    <a:cubicBezTo>
                      <a:pt x="25" y="33"/>
                      <a:pt x="26" y="33"/>
                      <a:pt x="28" y="33"/>
                    </a:cubicBezTo>
                    <a:cubicBezTo>
                      <a:pt x="30" y="33"/>
                      <a:pt x="31" y="33"/>
                      <a:pt x="32" y="31"/>
                    </a:cubicBezTo>
                    <a:cubicBezTo>
                      <a:pt x="35" y="29"/>
                      <a:pt x="35" y="25"/>
                      <a:pt x="32" y="23"/>
                    </a:cubicBezTo>
                    <a:cubicBezTo>
                      <a:pt x="11" y="2"/>
                      <a:pt x="11" y="2"/>
                      <a:pt x="11" y="2"/>
                    </a:cubicBezTo>
                    <a:cubicBezTo>
                      <a:pt x="10" y="1"/>
                      <a:pt x="9"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5" name="Freeform 68"/>
              <p:cNvSpPr/>
              <p:nvPr/>
            </p:nvSpPr>
            <p:spPr bwMode="auto">
              <a:xfrm>
                <a:off x="10716591" y="1712063"/>
                <a:ext cx="90974" cy="319142"/>
              </a:xfrm>
              <a:custGeom>
                <a:avLst/>
                <a:gdLst>
                  <a:gd name="T0" fmla="*/ 6 w 12"/>
                  <a:gd name="T1" fmla="*/ 0 h 42"/>
                  <a:gd name="T2" fmla="*/ 0 w 12"/>
                  <a:gd name="T3" fmla="*/ 7 h 42"/>
                  <a:gd name="T4" fmla="*/ 0 w 12"/>
                  <a:gd name="T5" fmla="*/ 36 h 42"/>
                  <a:gd name="T6" fmla="*/ 6 w 12"/>
                  <a:gd name="T7" fmla="*/ 42 h 42"/>
                  <a:gd name="T8" fmla="*/ 12 w 12"/>
                  <a:gd name="T9" fmla="*/ 36 h 42"/>
                  <a:gd name="T10" fmla="*/ 12 w 12"/>
                  <a:gd name="T11" fmla="*/ 7 h 42"/>
                  <a:gd name="T12" fmla="*/ 6 w 1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2" h="42">
                    <a:moveTo>
                      <a:pt x="6" y="0"/>
                    </a:moveTo>
                    <a:cubicBezTo>
                      <a:pt x="3" y="0"/>
                      <a:pt x="0" y="3"/>
                      <a:pt x="0" y="7"/>
                    </a:cubicBezTo>
                    <a:cubicBezTo>
                      <a:pt x="0" y="36"/>
                      <a:pt x="0" y="36"/>
                      <a:pt x="0" y="36"/>
                    </a:cubicBezTo>
                    <a:cubicBezTo>
                      <a:pt x="0" y="39"/>
                      <a:pt x="3" y="42"/>
                      <a:pt x="6" y="42"/>
                    </a:cubicBezTo>
                    <a:cubicBezTo>
                      <a:pt x="10" y="42"/>
                      <a:pt x="12" y="39"/>
                      <a:pt x="12" y="36"/>
                    </a:cubicBezTo>
                    <a:cubicBezTo>
                      <a:pt x="12" y="7"/>
                      <a:pt x="12" y="7"/>
                      <a:pt x="12" y="7"/>
                    </a:cubicBezTo>
                    <a:cubicBezTo>
                      <a:pt x="12" y="3"/>
                      <a:pt x="10" y="0"/>
                      <a:pt x="6"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6" name="Freeform 69"/>
              <p:cNvSpPr/>
              <p:nvPr/>
            </p:nvSpPr>
            <p:spPr bwMode="auto">
              <a:xfrm>
                <a:off x="11151244" y="1954449"/>
                <a:ext cx="260791" cy="260565"/>
              </a:xfrm>
              <a:custGeom>
                <a:avLst/>
                <a:gdLst>
                  <a:gd name="T0" fmla="*/ 27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7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7" y="0"/>
                    </a:moveTo>
                    <a:cubicBezTo>
                      <a:pt x="26" y="0"/>
                      <a:pt x="24" y="1"/>
                      <a:pt x="23" y="2"/>
                    </a:cubicBezTo>
                    <a:cubicBezTo>
                      <a:pt x="2" y="23"/>
                      <a:pt x="2" y="23"/>
                      <a:pt x="2" y="23"/>
                    </a:cubicBezTo>
                    <a:cubicBezTo>
                      <a:pt x="0" y="26"/>
                      <a:pt x="0" y="29"/>
                      <a:pt x="2" y="32"/>
                    </a:cubicBezTo>
                    <a:cubicBezTo>
                      <a:pt x="3" y="33"/>
                      <a:pt x="5" y="34"/>
                      <a:pt x="7" y="34"/>
                    </a:cubicBezTo>
                    <a:cubicBezTo>
                      <a:pt x="8" y="34"/>
                      <a:pt x="10" y="33"/>
                      <a:pt x="11" y="32"/>
                    </a:cubicBezTo>
                    <a:cubicBezTo>
                      <a:pt x="32" y="11"/>
                      <a:pt x="32" y="11"/>
                      <a:pt x="32" y="11"/>
                    </a:cubicBezTo>
                    <a:cubicBezTo>
                      <a:pt x="34" y="9"/>
                      <a:pt x="34" y="5"/>
                      <a:pt x="32" y="2"/>
                    </a:cubicBezTo>
                    <a:cubicBezTo>
                      <a:pt x="31" y="1"/>
                      <a:pt x="29" y="0"/>
                      <a:pt x="27"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7" name="Freeform 70"/>
              <p:cNvSpPr/>
              <p:nvPr/>
            </p:nvSpPr>
            <p:spPr bwMode="auto">
              <a:xfrm>
                <a:off x="11335213" y="2557385"/>
                <a:ext cx="319419" cy="90895"/>
              </a:xfrm>
              <a:custGeom>
                <a:avLst/>
                <a:gdLst>
                  <a:gd name="T0" fmla="*/ 36 w 42"/>
                  <a:gd name="T1" fmla="*/ 0 h 12"/>
                  <a:gd name="T2" fmla="*/ 7 w 42"/>
                  <a:gd name="T3" fmla="*/ 0 h 12"/>
                  <a:gd name="T4" fmla="*/ 0 w 42"/>
                  <a:gd name="T5" fmla="*/ 6 h 12"/>
                  <a:gd name="T6" fmla="*/ 7 w 42"/>
                  <a:gd name="T7" fmla="*/ 12 h 12"/>
                  <a:gd name="T8" fmla="*/ 36 w 42"/>
                  <a:gd name="T9" fmla="*/ 12 h 12"/>
                  <a:gd name="T10" fmla="*/ 42 w 42"/>
                  <a:gd name="T11" fmla="*/ 6 h 12"/>
                  <a:gd name="T12" fmla="*/ 36 w 4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2" h="12">
                    <a:moveTo>
                      <a:pt x="36" y="0"/>
                    </a:moveTo>
                    <a:cubicBezTo>
                      <a:pt x="7" y="0"/>
                      <a:pt x="7" y="0"/>
                      <a:pt x="7" y="0"/>
                    </a:cubicBezTo>
                    <a:cubicBezTo>
                      <a:pt x="3" y="0"/>
                      <a:pt x="0" y="2"/>
                      <a:pt x="0" y="6"/>
                    </a:cubicBezTo>
                    <a:cubicBezTo>
                      <a:pt x="0" y="9"/>
                      <a:pt x="3" y="12"/>
                      <a:pt x="7" y="12"/>
                    </a:cubicBezTo>
                    <a:cubicBezTo>
                      <a:pt x="36" y="12"/>
                      <a:pt x="36" y="12"/>
                      <a:pt x="36" y="12"/>
                    </a:cubicBezTo>
                    <a:cubicBezTo>
                      <a:pt x="39" y="12"/>
                      <a:pt x="42" y="9"/>
                      <a:pt x="42" y="6"/>
                    </a:cubicBezTo>
                    <a:cubicBezTo>
                      <a:pt x="42" y="2"/>
                      <a:pt x="39" y="0"/>
                      <a:pt x="36"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33" name="Freeform 71"/>
              <p:cNvSpPr/>
              <p:nvPr/>
            </p:nvSpPr>
            <p:spPr bwMode="auto">
              <a:xfrm>
                <a:off x="11151517" y="2991306"/>
                <a:ext cx="268288" cy="252413"/>
              </a:xfrm>
              <a:custGeom>
                <a:avLst/>
                <a:gdLst>
                  <a:gd name="T0" fmla="*/ 2147483646 w 35"/>
                  <a:gd name="T1" fmla="*/ 0 h 33"/>
                  <a:gd name="T2" fmla="*/ 2147483646 w 35"/>
                  <a:gd name="T3" fmla="*/ 2147483646 h 33"/>
                  <a:gd name="T4" fmla="*/ 2147483646 w 35"/>
                  <a:gd name="T5" fmla="*/ 2147483646 h 33"/>
                  <a:gd name="T6" fmla="*/ 2147483646 w 35"/>
                  <a:gd name="T7" fmla="*/ 2147483646 h 33"/>
                  <a:gd name="T8" fmla="*/ 2147483646 w 35"/>
                  <a:gd name="T9" fmla="*/ 2147483646 h 33"/>
                  <a:gd name="T10" fmla="*/ 2147483646 w 35"/>
                  <a:gd name="T11" fmla="*/ 2147483646 h 33"/>
                  <a:gd name="T12" fmla="*/ 2147483646 w 35"/>
                  <a:gd name="T13" fmla="*/ 2147483646 h 33"/>
                  <a:gd name="T14" fmla="*/ 2147483646 w 35"/>
                  <a:gd name="T15" fmla="*/ 2147483646 h 33"/>
                  <a:gd name="T16" fmla="*/ 2147483646 w 35"/>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 h="33">
                    <a:moveTo>
                      <a:pt x="7" y="0"/>
                    </a:moveTo>
                    <a:cubicBezTo>
                      <a:pt x="6" y="0"/>
                      <a:pt x="4" y="1"/>
                      <a:pt x="3" y="2"/>
                    </a:cubicBezTo>
                    <a:cubicBezTo>
                      <a:pt x="0" y="4"/>
                      <a:pt x="0" y="8"/>
                      <a:pt x="3" y="10"/>
                    </a:cubicBezTo>
                    <a:cubicBezTo>
                      <a:pt x="24" y="31"/>
                      <a:pt x="24" y="31"/>
                      <a:pt x="24" y="31"/>
                    </a:cubicBezTo>
                    <a:cubicBezTo>
                      <a:pt x="25" y="32"/>
                      <a:pt x="26" y="33"/>
                      <a:pt x="28" y="33"/>
                    </a:cubicBezTo>
                    <a:cubicBezTo>
                      <a:pt x="30" y="33"/>
                      <a:pt x="31" y="32"/>
                      <a:pt x="32" y="31"/>
                    </a:cubicBezTo>
                    <a:cubicBezTo>
                      <a:pt x="35" y="29"/>
                      <a:pt x="35" y="25"/>
                      <a:pt x="32" y="23"/>
                    </a:cubicBezTo>
                    <a:cubicBezTo>
                      <a:pt x="11" y="2"/>
                      <a:pt x="11" y="2"/>
                      <a:pt x="11" y="2"/>
                    </a:cubicBezTo>
                    <a:cubicBezTo>
                      <a:pt x="10" y="1"/>
                      <a:pt x="9" y="0"/>
                      <a:pt x="7" y="0"/>
                    </a:cubicBezTo>
                  </a:path>
                </a:pathLst>
              </a:custGeom>
              <a:solidFill>
                <a:srgbClr val="61C2E9"/>
              </a:solidFill>
              <a:ln w="9525">
                <a:solidFill>
                  <a:schemeClr val="bg1"/>
                </a:solidFill>
                <a:round/>
              </a:ln>
            </p:spPr>
            <p:txBody>
              <a:bodyPr/>
              <a:lstStyle/>
              <a:p>
                <a:endParaRPr lang="zh-CN" altLang="en-US"/>
              </a:p>
            </p:txBody>
          </p:sp>
          <p:sp>
            <p:nvSpPr>
              <p:cNvPr id="12334" name="Freeform 72"/>
              <p:cNvSpPr/>
              <p:nvPr/>
            </p:nvSpPr>
            <p:spPr bwMode="auto">
              <a:xfrm>
                <a:off x="10946729" y="3129418"/>
                <a:ext cx="190500" cy="304800"/>
              </a:xfrm>
              <a:custGeom>
                <a:avLst/>
                <a:gdLst>
                  <a:gd name="T0" fmla="*/ 2147483646 w 25"/>
                  <a:gd name="T1" fmla="*/ 0 h 40"/>
                  <a:gd name="T2" fmla="*/ 2147483646 w 25"/>
                  <a:gd name="T3" fmla="*/ 0 h 40"/>
                  <a:gd name="T4" fmla="*/ 2147483646 w 25"/>
                  <a:gd name="T5" fmla="*/ 2147483646 h 40"/>
                  <a:gd name="T6" fmla="*/ 2147483646 w 25"/>
                  <a:gd name="T7" fmla="*/ 2147483646 h 40"/>
                  <a:gd name="T8" fmla="*/ 2147483646 w 25"/>
                  <a:gd name="T9" fmla="*/ 2147483646 h 40"/>
                  <a:gd name="T10" fmla="*/ 2147483646 w 25"/>
                  <a:gd name="T11" fmla="*/ 2147483646 h 40"/>
                  <a:gd name="T12" fmla="*/ 2147483646 w 25"/>
                  <a:gd name="T13" fmla="*/ 2147483646 h 40"/>
                  <a:gd name="T14" fmla="*/ 2147483646 w 25"/>
                  <a:gd name="T15" fmla="*/ 2147483646 h 40"/>
                  <a:gd name="T16" fmla="*/ 2147483646 w 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40">
                    <a:moveTo>
                      <a:pt x="7" y="0"/>
                    </a:moveTo>
                    <a:cubicBezTo>
                      <a:pt x="6" y="0"/>
                      <a:pt x="6" y="0"/>
                      <a:pt x="5" y="0"/>
                    </a:cubicBezTo>
                    <a:cubicBezTo>
                      <a:pt x="2" y="2"/>
                      <a:pt x="0" y="5"/>
                      <a:pt x="1" y="8"/>
                    </a:cubicBezTo>
                    <a:cubicBezTo>
                      <a:pt x="12" y="36"/>
                      <a:pt x="12" y="36"/>
                      <a:pt x="12" y="36"/>
                    </a:cubicBezTo>
                    <a:cubicBezTo>
                      <a:pt x="13" y="38"/>
                      <a:pt x="16" y="40"/>
                      <a:pt x="18" y="40"/>
                    </a:cubicBezTo>
                    <a:cubicBezTo>
                      <a:pt x="19" y="40"/>
                      <a:pt x="20" y="39"/>
                      <a:pt x="20" y="39"/>
                    </a:cubicBezTo>
                    <a:cubicBezTo>
                      <a:pt x="24" y="38"/>
                      <a:pt x="25" y="34"/>
                      <a:pt x="24" y="31"/>
                    </a:cubicBezTo>
                    <a:cubicBezTo>
                      <a:pt x="13" y="4"/>
                      <a:pt x="13" y="4"/>
                      <a:pt x="13" y="4"/>
                    </a:cubicBezTo>
                    <a:cubicBezTo>
                      <a:pt x="12" y="1"/>
                      <a:pt x="10" y="0"/>
                      <a:pt x="7" y="0"/>
                    </a:cubicBezTo>
                  </a:path>
                </a:pathLst>
              </a:custGeom>
              <a:solidFill>
                <a:srgbClr val="61C2E9"/>
              </a:solidFill>
              <a:ln w="9525">
                <a:solidFill>
                  <a:schemeClr val="bg1"/>
                </a:solidFill>
                <a:round/>
              </a:ln>
            </p:spPr>
            <p:txBody>
              <a:bodyPr/>
              <a:lstStyle/>
              <a:p>
                <a:endParaRPr lang="zh-CN" altLang="en-US"/>
              </a:p>
            </p:txBody>
          </p:sp>
          <p:sp>
            <p:nvSpPr>
              <p:cNvPr id="50" name="Freeform 73"/>
              <p:cNvSpPr/>
              <p:nvPr/>
            </p:nvSpPr>
            <p:spPr bwMode="auto">
              <a:xfrm>
                <a:off x="10388075" y="3130024"/>
                <a:ext cx="192056" cy="296923"/>
              </a:xfrm>
              <a:custGeom>
                <a:avLst/>
                <a:gdLst>
                  <a:gd name="T0" fmla="*/ 18 w 25"/>
                  <a:gd name="T1" fmla="*/ 0 h 39"/>
                  <a:gd name="T2" fmla="*/ 12 w 25"/>
                  <a:gd name="T3" fmla="*/ 3 h 39"/>
                  <a:gd name="T4" fmla="*/ 1 w 25"/>
                  <a:gd name="T5" fmla="*/ 30 h 39"/>
                  <a:gd name="T6" fmla="*/ 4 w 25"/>
                  <a:gd name="T7" fmla="*/ 39 h 39"/>
                  <a:gd name="T8" fmla="*/ 7 w 25"/>
                  <a:gd name="T9" fmla="*/ 39 h 39"/>
                  <a:gd name="T10" fmla="*/ 12 w 25"/>
                  <a:gd name="T11" fmla="*/ 35 h 39"/>
                  <a:gd name="T12" fmla="*/ 24 w 25"/>
                  <a:gd name="T13" fmla="*/ 8 h 39"/>
                  <a:gd name="T14" fmla="*/ 21 w 25"/>
                  <a:gd name="T15" fmla="*/ 0 h 39"/>
                  <a:gd name="T16" fmla="*/ 18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18" y="0"/>
                    </a:moveTo>
                    <a:cubicBezTo>
                      <a:pt x="16" y="0"/>
                      <a:pt x="13" y="1"/>
                      <a:pt x="12" y="3"/>
                    </a:cubicBezTo>
                    <a:cubicBezTo>
                      <a:pt x="1" y="30"/>
                      <a:pt x="1" y="30"/>
                      <a:pt x="1" y="30"/>
                    </a:cubicBezTo>
                    <a:cubicBezTo>
                      <a:pt x="0" y="34"/>
                      <a:pt x="1" y="37"/>
                      <a:pt x="4" y="39"/>
                    </a:cubicBezTo>
                    <a:cubicBezTo>
                      <a:pt x="5" y="39"/>
                      <a:pt x="6" y="39"/>
                      <a:pt x="7" y="39"/>
                    </a:cubicBezTo>
                    <a:cubicBezTo>
                      <a:pt x="9" y="39"/>
                      <a:pt x="11" y="38"/>
                      <a:pt x="12" y="35"/>
                    </a:cubicBezTo>
                    <a:cubicBezTo>
                      <a:pt x="24" y="8"/>
                      <a:pt x="24" y="8"/>
                      <a:pt x="24" y="8"/>
                    </a:cubicBezTo>
                    <a:cubicBezTo>
                      <a:pt x="25" y="5"/>
                      <a:pt x="24" y="1"/>
                      <a:pt x="21" y="0"/>
                    </a:cubicBezTo>
                    <a:cubicBezTo>
                      <a:pt x="20" y="0"/>
                      <a:pt x="19" y="0"/>
                      <a:pt x="18"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1" name="Freeform 74"/>
              <p:cNvSpPr/>
              <p:nvPr/>
            </p:nvSpPr>
            <p:spPr bwMode="auto">
              <a:xfrm>
                <a:off x="9931185" y="2786643"/>
                <a:ext cx="313354" cy="182799"/>
              </a:xfrm>
              <a:custGeom>
                <a:avLst/>
                <a:gdLst>
                  <a:gd name="T0" fmla="*/ 34 w 41"/>
                  <a:gd name="T1" fmla="*/ 0 h 24"/>
                  <a:gd name="T2" fmla="*/ 32 w 41"/>
                  <a:gd name="T3" fmla="*/ 1 h 24"/>
                  <a:gd name="T4" fmla="*/ 5 w 41"/>
                  <a:gd name="T5" fmla="*/ 12 h 24"/>
                  <a:gd name="T6" fmla="*/ 1 w 41"/>
                  <a:gd name="T7" fmla="*/ 20 h 24"/>
                  <a:gd name="T8" fmla="*/ 7 w 41"/>
                  <a:gd name="T9" fmla="*/ 24 h 24"/>
                  <a:gd name="T10" fmla="*/ 9 w 41"/>
                  <a:gd name="T11" fmla="*/ 23 h 24"/>
                  <a:gd name="T12" fmla="*/ 37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4" y="0"/>
                      <a:pt x="33" y="1"/>
                      <a:pt x="32" y="1"/>
                    </a:cubicBezTo>
                    <a:cubicBezTo>
                      <a:pt x="5" y="12"/>
                      <a:pt x="5" y="12"/>
                      <a:pt x="5" y="12"/>
                    </a:cubicBezTo>
                    <a:cubicBezTo>
                      <a:pt x="2" y="13"/>
                      <a:pt x="0" y="17"/>
                      <a:pt x="1" y="20"/>
                    </a:cubicBezTo>
                    <a:cubicBezTo>
                      <a:pt x="2" y="22"/>
                      <a:pt x="5" y="24"/>
                      <a:pt x="7" y="24"/>
                    </a:cubicBezTo>
                    <a:cubicBezTo>
                      <a:pt x="8" y="24"/>
                      <a:pt x="9" y="24"/>
                      <a:pt x="9" y="23"/>
                    </a:cubicBezTo>
                    <a:cubicBezTo>
                      <a:pt x="37" y="12"/>
                      <a:pt x="37" y="12"/>
                      <a:pt x="37" y="12"/>
                    </a:cubicBezTo>
                    <a:cubicBezTo>
                      <a:pt x="40" y="11"/>
                      <a:pt x="41" y="8"/>
                      <a:pt x="40" y="4"/>
                    </a:cubicBezTo>
                    <a:cubicBezTo>
                      <a:pt x="39" y="2"/>
                      <a:pt x="37" y="0"/>
                      <a:pt x="34"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2" name="Freeform 75"/>
              <p:cNvSpPr/>
              <p:nvPr/>
            </p:nvSpPr>
            <p:spPr bwMode="auto">
              <a:xfrm>
                <a:off x="9938260" y="2229154"/>
                <a:ext cx="312344" cy="182799"/>
              </a:xfrm>
              <a:custGeom>
                <a:avLst/>
                <a:gdLst>
                  <a:gd name="T0" fmla="*/ 7 w 41"/>
                  <a:gd name="T1" fmla="*/ 0 h 24"/>
                  <a:gd name="T2" fmla="*/ 1 w 41"/>
                  <a:gd name="T3" fmla="*/ 4 h 24"/>
                  <a:gd name="T4" fmla="*/ 4 w 41"/>
                  <a:gd name="T5" fmla="*/ 12 h 24"/>
                  <a:gd name="T6" fmla="*/ 31 w 41"/>
                  <a:gd name="T7" fmla="*/ 23 h 24"/>
                  <a:gd name="T8" fmla="*/ 34 w 41"/>
                  <a:gd name="T9" fmla="*/ 24 h 24"/>
                  <a:gd name="T10" fmla="*/ 40 w 41"/>
                  <a:gd name="T11" fmla="*/ 20 h 24"/>
                  <a:gd name="T12" fmla="*/ 36 w 41"/>
                  <a:gd name="T13" fmla="*/ 12 h 24"/>
                  <a:gd name="T14" fmla="*/ 9 w 41"/>
                  <a:gd name="T15" fmla="*/ 0 h 24"/>
                  <a:gd name="T16" fmla="*/ 7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7" y="0"/>
                    </a:moveTo>
                    <a:cubicBezTo>
                      <a:pt x="4" y="0"/>
                      <a:pt x="2" y="1"/>
                      <a:pt x="1" y="4"/>
                    </a:cubicBezTo>
                    <a:cubicBezTo>
                      <a:pt x="0" y="7"/>
                      <a:pt x="1" y="10"/>
                      <a:pt x="4" y="12"/>
                    </a:cubicBezTo>
                    <a:cubicBezTo>
                      <a:pt x="31" y="23"/>
                      <a:pt x="31" y="23"/>
                      <a:pt x="31" y="23"/>
                    </a:cubicBezTo>
                    <a:cubicBezTo>
                      <a:pt x="32" y="24"/>
                      <a:pt x="33" y="24"/>
                      <a:pt x="34" y="24"/>
                    </a:cubicBezTo>
                    <a:cubicBezTo>
                      <a:pt x="36" y="24"/>
                      <a:pt x="39" y="22"/>
                      <a:pt x="40" y="20"/>
                    </a:cubicBezTo>
                    <a:cubicBezTo>
                      <a:pt x="41" y="17"/>
                      <a:pt x="39" y="13"/>
                      <a:pt x="36" y="12"/>
                    </a:cubicBezTo>
                    <a:cubicBezTo>
                      <a:pt x="9" y="0"/>
                      <a:pt x="9" y="0"/>
                      <a:pt x="9" y="0"/>
                    </a:cubicBezTo>
                    <a:cubicBezTo>
                      <a:pt x="8" y="0"/>
                      <a:pt x="8"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3" name="Freeform 76"/>
              <p:cNvSpPr/>
              <p:nvPr/>
            </p:nvSpPr>
            <p:spPr bwMode="auto">
              <a:xfrm>
                <a:off x="10396162" y="1780739"/>
                <a:ext cx="192056" cy="295913"/>
              </a:xfrm>
              <a:custGeom>
                <a:avLst/>
                <a:gdLst>
                  <a:gd name="T0" fmla="*/ 7 w 25"/>
                  <a:gd name="T1" fmla="*/ 0 h 39"/>
                  <a:gd name="T2" fmla="*/ 5 w 25"/>
                  <a:gd name="T3" fmla="*/ 0 h 39"/>
                  <a:gd name="T4" fmla="*/ 1 w 25"/>
                  <a:gd name="T5" fmla="*/ 8 h 39"/>
                  <a:gd name="T6" fmla="*/ 12 w 25"/>
                  <a:gd name="T7" fmla="*/ 35 h 39"/>
                  <a:gd name="T8" fmla="*/ 18 w 25"/>
                  <a:gd name="T9" fmla="*/ 39 h 39"/>
                  <a:gd name="T10" fmla="*/ 20 w 25"/>
                  <a:gd name="T11" fmla="*/ 39 h 39"/>
                  <a:gd name="T12" fmla="*/ 24 w 25"/>
                  <a:gd name="T13" fmla="*/ 31 h 39"/>
                  <a:gd name="T14" fmla="*/ 13 w 25"/>
                  <a:gd name="T15" fmla="*/ 3 h 39"/>
                  <a:gd name="T16" fmla="*/ 7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7" y="0"/>
                    </a:moveTo>
                    <a:cubicBezTo>
                      <a:pt x="6" y="0"/>
                      <a:pt x="5" y="0"/>
                      <a:pt x="5" y="0"/>
                    </a:cubicBezTo>
                    <a:cubicBezTo>
                      <a:pt x="2" y="1"/>
                      <a:pt x="0" y="5"/>
                      <a:pt x="1" y="8"/>
                    </a:cubicBezTo>
                    <a:cubicBezTo>
                      <a:pt x="12" y="35"/>
                      <a:pt x="12" y="35"/>
                      <a:pt x="12" y="35"/>
                    </a:cubicBezTo>
                    <a:cubicBezTo>
                      <a:pt x="13" y="38"/>
                      <a:pt x="16" y="39"/>
                      <a:pt x="18" y="39"/>
                    </a:cubicBezTo>
                    <a:cubicBezTo>
                      <a:pt x="19" y="39"/>
                      <a:pt x="19" y="39"/>
                      <a:pt x="20" y="39"/>
                    </a:cubicBezTo>
                    <a:cubicBezTo>
                      <a:pt x="23" y="38"/>
                      <a:pt x="25" y="34"/>
                      <a:pt x="24" y="31"/>
                    </a:cubicBezTo>
                    <a:cubicBezTo>
                      <a:pt x="13" y="3"/>
                      <a:pt x="13" y="3"/>
                      <a:pt x="13" y="3"/>
                    </a:cubicBezTo>
                    <a:cubicBezTo>
                      <a:pt x="12" y="1"/>
                      <a:pt x="9" y="0"/>
                      <a:pt x="7"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4" name="Freeform 77"/>
              <p:cNvSpPr/>
              <p:nvPr/>
            </p:nvSpPr>
            <p:spPr bwMode="auto">
              <a:xfrm>
                <a:off x="10952113" y="1780739"/>
                <a:ext cx="199131" cy="303993"/>
              </a:xfrm>
              <a:custGeom>
                <a:avLst/>
                <a:gdLst>
                  <a:gd name="T0" fmla="*/ 19 w 26"/>
                  <a:gd name="T1" fmla="*/ 0 h 40"/>
                  <a:gd name="T2" fmla="*/ 13 w 26"/>
                  <a:gd name="T3" fmla="*/ 4 h 40"/>
                  <a:gd name="T4" fmla="*/ 1 w 26"/>
                  <a:gd name="T5" fmla="*/ 31 h 40"/>
                  <a:gd name="T6" fmla="*/ 5 w 26"/>
                  <a:gd name="T7" fmla="*/ 39 h 40"/>
                  <a:gd name="T8" fmla="*/ 7 w 26"/>
                  <a:gd name="T9" fmla="*/ 40 h 40"/>
                  <a:gd name="T10" fmla="*/ 13 w 26"/>
                  <a:gd name="T11" fmla="*/ 36 h 40"/>
                  <a:gd name="T12" fmla="*/ 24 w 26"/>
                  <a:gd name="T13" fmla="*/ 9 h 40"/>
                  <a:gd name="T14" fmla="*/ 21 w 26"/>
                  <a:gd name="T15" fmla="*/ 1 h 40"/>
                  <a:gd name="T16" fmla="*/ 19 w 2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0">
                    <a:moveTo>
                      <a:pt x="19" y="0"/>
                    </a:moveTo>
                    <a:cubicBezTo>
                      <a:pt x="16" y="0"/>
                      <a:pt x="14" y="2"/>
                      <a:pt x="13" y="4"/>
                    </a:cubicBezTo>
                    <a:cubicBezTo>
                      <a:pt x="1" y="31"/>
                      <a:pt x="1" y="31"/>
                      <a:pt x="1" y="31"/>
                    </a:cubicBezTo>
                    <a:cubicBezTo>
                      <a:pt x="0" y="34"/>
                      <a:pt x="1" y="38"/>
                      <a:pt x="5" y="39"/>
                    </a:cubicBezTo>
                    <a:cubicBezTo>
                      <a:pt x="5" y="39"/>
                      <a:pt x="6" y="40"/>
                      <a:pt x="7" y="40"/>
                    </a:cubicBezTo>
                    <a:cubicBezTo>
                      <a:pt x="9" y="40"/>
                      <a:pt x="12" y="38"/>
                      <a:pt x="13" y="36"/>
                    </a:cubicBezTo>
                    <a:cubicBezTo>
                      <a:pt x="24" y="9"/>
                      <a:pt x="24" y="9"/>
                      <a:pt x="24" y="9"/>
                    </a:cubicBezTo>
                    <a:cubicBezTo>
                      <a:pt x="26" y="6"/>
                      <a:pt x="24" y="2"/>
                      <a:pt x="21" y="1"/>
                    </a:cubicBezTo>
                    <a:cubicBezTo>
                      <a:pt x="20" y="0"/>
                      <a:pt x="19" y="0"/>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5" name="Freeform 78"/>
              <p:cNvSpPr/>
              <p:nvPr/>
            </p:nvSpPr>
            <p:spPr bwMode="auto">
              <a:xfrm>
                <a:off x="11288715" y="2237234"/>
                <a:ext cx="313354" cy="182799"/>
              </a:xfrm>
              <a:custGeom>
                <a:avLst/>
                <a:gdLst>
                  <a:gd name="T0" fmla="*/ 34 w 41"/>
                  <a:gd name="T1" fmla="*/ 0 h 24"/>
                  <a:gd name="T2" fmla="*/ 32 w 41"/>
                  <a:gd name="T3" fmla="*/ 1 h 24"/>
                  <a:gd name="T4" fmla="*/ 4 w 41"/>
                  <a:gd name="T5" fmla="*/ 12 h 24"/>
                  <a:gd name="T6" fmla="*/ 1 w 41"/>
                  <a:gd name="T7" fmla="*/ 20 h 24"/>
                  <a:gd name="T8" fmla="*/ 7 w 41"/>
                  <a:gd name="T9" fmla="*/ 24 h 24"/>
                  <a:gd name="T10" fmla="*/ 9 w 41"/>
                  <a:gd name="T11" fmla="*/ 23 h 24"/>
                  <a:gd name="T12" fmla="*/ 36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3" y="0"/>
                      <a:pt x="32" y="1"/>
                      <a:pt x="32" y="1"/>
                    </a:cubicBezTo>
                    <a:cubicBezTo>
                      <a:pt x="4" y="12"/>
                      <a:pt x="4" y="12"/>
                      <a:pt x="4" y="12"/>
                    </a:cubicBezTo>
                    <a:cubicBezTo>
                      <a:pt x="1" y="13"/>
                      <a:pt x="0" y="17"/>
                      <a:pt x="1" y="20"/>
                    </a:cubicBezTo>
                    <a:cubicBezTo>
                      <a:pt x="2" y="22"/>
                      <a:pt x="4" y="24"/>
                      <a:pt x="7" y="24"/>
                    </a:cubicBezTo>
                    <a:cubicBezTo>
                      <a:pt x="7" y="24"/>
                      <a:pt x="8" y="24"/>
                      <a:pt x="9" y="23"/>
                    </a:cubicBezTo>
                    <a:cubicBezTo>
                      <a:pt x="36" y="12"/>
                      <a:pt x="36" y="12"/>
                      <a:pt x="36" y="12"/>
                    </a:cubicBezTo>
                    <a:cubicBezTo>
                      <a:pt x="39" y="11"/>
                      <a:pt x="41" y="7"/>
                      <a:pt x="40" y="4"/>
                    </a:cubicBezTo>
                    <a:cubicBezTo>
                      <a:pt x="39" y="2"/>
                      <a:pt x="36" y="0"/>
                      <a:pt x="34"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1" name="Freeform 79"/>
              <p:cNvSpPr/>
              <p:nvPr/>
            </p:nvSpPr>
            <p:spPr bwMode="auto">
              <a:xfrm>
                <a:off x="11281692" y="2792868"/>
                <a:ext cx="312738" cy="184150"/>
              </a:xfrm>
              <a:custGeom>
                <a:avLst/>
                <a:gdLst>
                  <a:gd name="T0" fmla="*/ 2147483646 w 41"/>
                  <a:gd name="T1" fmla="*/ 0 h 24"/>
                  <a:gd name="T2" fmla="*/ 2147483646 w 41"/>
                  <a:gd name="T3" fmla="*/ 2147483646 h 24"/>
                  <a:gd name="T4" fmla="*/ 2147483646 w 41"/>
                  <a:gd name="T5" fmla="*/ 2147483646 h 24"/>
                  <a:gd name="T6" fmla="*/ 2147483646 w 41"/>
                  <a:gd name="T7" fmla="*/ 2147483646 h 24"/>
                  <a:gd name="T8" fmla="*/ 2147483646 w 41"/>
                  <a:gd name="T9" fmla="*/ 2147483646 h 24"/>
                  <a:gd name="T10" fmla="*/ 2147483646 w 41"/>
                  <a:gd name="T11" fmla="*/ 2147483646 h 24"/>
                  <a:gd name="T12" fmla="*/ 2147483646 w 41"/>
                  <a:gd name="T13" fmla="*/ 2147483646 h 24"/>
                  <a:gd name="T14" fmla="*/ 2147483646 w 41"/>
                  <a:gd name="T15" fmla="*/ 2147483646 h 24"/>
                  <a:gd name="T16" fmla="*/ 2147483646 w 4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24">
                    <a:moveTo>
                      <a:pt x="7" y="0"/>
                    </a:moveTo>
                    <a:cubicBezTo>
                      <a:pt x="5" y="0"/>
                      <a:pt x="3" y="2"/>
                      <a:pt x="2" y="4"/>
                    </a:cubicBezTo>
                    <a:cubicBezTo>
                      <a:pt x="0" y="7"/>
                      <a:pt x="2" y="11"/>
                      <a:pt x="5" y="12"/>
                    </a:cubicBezTo>
                    <a:cubicBezTo>
                      <a:pt x="32" y="24"/>
                      <a:pt x="32" y="24"/>
                      <a:pt x="32" y="24"/>
                    </a:cubicBezTo>
                    <a:cubicBezTo>
                      <a:pt x="33" y="24"/>
                      <a:pt x="33" y="24"/>
                      <a:pt x="34" y="24"/>
                    </a:cubicBezTo>
                    <a:cubicBezTo>
                      <a:pt x="37" y="24"/>
                      <a:pt x="39" y="23"/>
                      <a:pt x="40" y="21"/>
                    </a:cubicBezTo>
                    <a:cubicBezTo>
                      <a:pt x="41" y="17"/>
                      <a:pt x="40" y="14"/>
                      <a:pt x="37" y="12"/>
                    </a:cubicBezTo>
                    <a:cubicBezTo>
                      <a:pt x="10" y="1"/>
                      <a:pt x="10" y="1"/>
                      <a:pt x="10" y="1"/>
                    </a:cubicBezTo>
                    <a:cubicBezTo>
                      <a:pt x="9" y="1"/>
                      <a:pt x="8" y="0"/>
                      <a:pt x="7" y="0"/>
                    </a:cubicBezTo>
                  </a:path>
                </a:pathLst>
              </a:custGeom>
              <a:solidFill>
                <a:srgbClr val="61C2E9"/>
              </a:solidFill>
              <a:ln w="9525">
                <a:solidFill>
                  <a:schemeClr val="bg1"/>
                </a:solidFill>
                <a:round/>
              </a:ln>
            </p:spPr>
            <p:txBody>
              <a:bodyPr/>
              <a:lstStyle/>
              <a:p>
                <a:endParaRPr lang="zh-CN" altLang="en-US"/>
              </a:p>
            </p:txBody>
          </p:sp>
          <p:sp>
            <p:nvSpPr>
              <p:cNvPr id="57" name="Freeform 80"/>
              <p:cNvSpPr/>
              <p:nvPr/>
            </p:nvSpPr>
            <p:spPr bwMode="auto">
              <a:xfrm>
                <a:off x="11700119" y="2153408"/>
                <a:ext cx="283029" cy="480733"/>
              </a:xfrm>
              <a:custGeom>
                <a:avLst/>
                <a:gdLst>
                  <a:gd name="T0" fmla="*/ 25 w 37"/>
                  <a:gd name="T1" fmla="*/ 0 h 63"/>
                  <a:gd name="T2" fmla="*/ 0 w 37"/>
                  <a:gd name="T3" fmla="*/ 10 h 63"/>
                  <a:gd name="T4" fmla="*/ 9 w 37"/>
                  <a:gd name="T5" fmla="*/ 58 h 63"/>
                  <a:gd name="T6" fmla="*/ 9 w 37"/>
                  <a:gd name="T7" fmla="*/ 63 h 63"/>
                  <a:gd name="T8" fmla="*/ 36 w 37"/>
                  <a:gd name="T9" fmla="*/ 63 h 63"/>
                  <a:gd name="T10" fmla="*/ 36 w 37"/>
                  <a:gd name="T11" fmla="*/ 63 h 63"/>
                  <a:gd name="T12" fmla="*/ 36 w 37"/>
                  <a:gd name="T13" fmla="*/ 63 h 63"/>
                  <a:gd name="T14" fmla="*/ 37 w 37"/>
                  <a:gd name="T15" fmla="*/ 58 h 63"/>
                  <a:gd name="T16" fmla="*/ 25 w 37"/>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3">
                    <a:moveTo>
                      <a:pt x="25" y="0"/>
                    </a:moveTo>
                    <a:cubicBezTo>
                      <a:pt x="0" y="10"/>
                      <a:pt x="0" y="10"/>
                      <a:pt x="0" y="10"/>
                    </a:cubicBezTo>
                    <a:cubicBezTo>
                      <a:pt x="6" y="25"/>
                      <a:pt x="9" y="41"/>
                      <a:pt x="9" y="58"/>
                    </a:cubicBezTo>
                    <a:cubicBezTo>
                      <a:pt x="9" y="60"/>
                      <a:pt x="9" y="61"/>
                      <a:pt x="9" y="63"/>
                    </a:cubicBezTo>
                    <a:cubicBezTo>
                      <a:pt x="36" y="63"/>
                      <a:pt x="36" y="63"/>
                      <a:pt x="36" y="63"/>
                    </a:cubicBezTo>
                    <a:cubicBezTo>
                      <a:pt x="36" y="63"/>
                      <a:pt x="36" y="63"/>
                      <a:pt x="36" y="63"/>
                    </a:cubicBezTo>
                    <a:cubicBezTo>
                      <a:pt x="36" y="63"/>
                      <a:pt x="36" y="63"/>
                      <a:pt x="36" y="63"/>
                    </a:cubicBezTo>
                    <a:cubicBezTo>
                      <a:pt x="36" y="61"/>
                      <a:pt x="37" y="60"/>
                      <a:pt x="37" y="58"/>
                    </a:cubicBezTo>
                    <a:cubicBezTo>
                      <a:pt x="37" y="37"/>
                      <a:pt x="33" y="18"/>
                      <a:pt x="2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3" name="Freeform 81"/>
              <p:cNvSpPr/>
              <p:nvPr/>
            </p:nvSpPr>
            <p:spPr bwMode="auto">
              <a:xfrm>
                <a:off x="11686504" y="2634118"/>
                <a:ext cx="288925" cy="441325"/>
              </a:xfrm>
              <a:custGeom>
                <a:avLst/>
                <a:gdLst>
                  <a:gd name="T0" fmla="*/ 2147483646 w 38"/>
                  <a:gd name="T1" fmla="*/ 0 h 58"/>
                  <a:gd name="T2" fmla="*/ 2147483646 w 38"/>
                  <a:gd name="T3" fmla="*/ 0 h 58"/>
                  <a:gd name="T4" fmla="*/ 2147483646 w 38"/>
                  <a:gd name="T5" fmla="*/ 0 h 58"/>
                  <a:gd name="T6" fmla="*/ 0 w 38"/>
                  <a:gd name="T7" fmla="*/ 2147483646 h 58"/>
                  <a:gd name="T8" fmla="*/ 2147483646 w 38"/>
                  <a:gd name="T9" fmla="*/ 2147483646 h 58"/>
                  <a:gd name="T10" fmla="*/ 2147483646 w 38"/>
                  <a:gd name="T11" fmla="*/ 2147483646 h 58"/>
                  <a:gd name="T12" fmla="*/ 2147483646 w 3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58">
                    <a:moveTo>
                      <a:pt x="38" y="0"/>
                    </a:moveTo>
                    <a:cubicBezTo>
                      <a:pt x="11" y="0"/>
                      <a:pt x="11" y="0"/>
                      <a:pt x="11" y="0"/>
                    </a:cubicBezTo>
                    <a:cubicBezTo>
                      <a:pt x="11" y="0"/>
                      <a:pt x="11" y="0"/>
                      <a:pt x="11" y="0"/>
                    </a:cubicBezTo>
                    <a:cubicBezTo>
                      <a:pt x="11" y="17"/>
                      <a:pt x="7" y="33"/>
                      <a:pt x="0" y="48"/>
                    </a:cubicBezTo>
                    <a:cubicBezTo>
                      <a:pt x="25" y="58"/>
                      <a:pt x="25" y="58"/>
                      <a:pt x="25" y="58"/>
                    </a:cubicBezTo>
                    <a:cubicBezTo>
                      <a:pt x="25" y="58"/>
                      <a:pt x="25" y="58"/>
                      <a:pt x="25" y="58"/>
                    </a:cubicBezTo>
                    <a:cubicBezTo>
                      <a:pt x="33" y="40"/>
                      <a:pt x="38" y="21"/>
                      <a:pt x="38" y="0"/>
                    </a:cubicBezTo>
                  </a:path>
                </a:pathLst>
              </a:custGeom>
              <a:solidFill>
                <a:srgbClr val="61C2E9"/>
              </a:solidFill>
              <a:ln w="9525">
                <a:solidFill>
                  <a:schemeClr val="bg1"/>
                </a:solidFill>
                <a:round/>
              </a:ln>
            </p:spPr>
            <p:txBody>
              <a:bodyPr/>
              <a:lstStyle/>
              <a:p>
                <a:endParaRPr lang="zh-CN" altLang="en-US"/>
              </a:p>
            </p:txBody>
          </p:sp>
          <p:sp>
            <p:nvSpPr>
              <p:cNvPr id="59" name="Freeform 82"/>
              <p:cNvSpPr/>
              <p:nvPr/>
            </p:nvSpPr>
            <p:spPr bwMode="auto">
              <a:xfrm>
                <a:off x="9931185" y="3326963"/>
                <a:ext cx="472052" cy="396908"/>
              </a:xfrm>
              <a:custGeom>
                <a:avLst/>
                <a:gdLst>
                  <a:gd name="T0" fmla="*/ 19 w 62"/>
                  <a:gd name="T1" fmla="*/ 0 h 52"/>
                  <a:gd name="T2" fmla="*/ 0 w 62"/>
                  <a:gd name="T3" fmla="*/ 19 h 52"/>
                  <a:gd name="T4" fmla="*/ 52 w 62"/>
                  <a:gd name="T5" fmla="*/ 52 h 52"/>
                  <a:gd name="T6" fmla="*/ 52 w 62"/>
                  <a:gd name="T7" fmla="*/ 52 h 52"/>
                  <a:gd name="T8" fmla="*/ 52 w 62"/>
                  <a:gd name="T9" fmla="*/ 52 h 52"/>
                  <a:gd name="T10" fmla="*/ 62 w 62"/>
                  <a:gd name="T11" fmla="*/ 27 h 52"/>
                  <a:gd name="T12" fmla="*/ 19 w 6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62" h="52">
                    <a:moveTo>
                      <a:pt x="19" y="0"/>
                    </a:moveTo>
                    <a:cubicBezTo>
                      <a:pt x="0" y="19"/>
                      <a:pt x="0" y="19"/>
                      <a:pt x="0" y="19"/>
                    </a:cubicBezTo>
                    <a:cubicBezTo>
                      <a:pt x="15" y="33"/>
                      <a:pt x="32" y="45"/>
                      <a:pt x="52" y="52"/>
                    </a:cubicBezTo>
                    <a:cubicBezTo>
                      <a:pt x="52" y="52"/>
                      <a:pt x="52" y="52"/>
                      <a:pt x="52" y="52"/>
                    </a:cubicBezTo>
                    <a:cubicBezTo>
                      <a:pt x="52" y="52"/>
                      <a:pt x="52" y="52"/>
                      <a:pt x="52" y="52"/>
                    </a:cubicBezTo>
                    <a:cubicBezTo>
                      <a:pt x="62" y="27"/>
                      <a:pt x="62" y="27"/>
                      <a:pt x="62" y="27"/>
                    </a:cubicBezTo>
                    <a:cubicBezTo>
                      <a:pt x="46" y="21"/>
                      <a:pt x="31" y="11"/>
                      <a:pt x="1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0" name="Freeform 83"/>
              <p:cNvSpPr/>
              <p:nvPr/>
            </p:nvSpPr>
            <p:spPr bwMode="auto">
              <a:xfrm>
                <a:off x="9557182" y="2634141"/>
                <a:ext cx="296170" cy="471644"/>
              </a:xfrm>
              <a:custGeom>
                <a:avLst/>
                <a:gdLst>
                  <a:gd name="T0" fmla="*/ 27 w 39"/>
                  <a:gd name="T1" fmla="*/ 0 h 62"/>
                  <a:gd name="T2" fmla="*/ 0 w 39"/>
                  <a:gd name="T3" fmla="*/ 0 h 62"/>
                  <a:gd name="T4" fmla="*/ 14 w 39"/>
                  <a:gd name="T5" fmla="*/ 62 h 62"/>
                  <a:gd name="T6" fmla="*/ 14 w 39"/>
                  <a:gd name="T7" fmla="*/ 62 h 62"/>
                  <a:gd name="T8" fmla="*/ 14 w 39"/>
                  <a:gd name="T9" fmla="*/ 62 h 62"/>
                  <a:gd name="T10" fmla="*/ 39 w 39"/>
                  <a:gd name="T11" fmla="*/ 51 h 62"/>
                  <a:gd name="T12" fmla="*/ 27 w 39"/>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39" h="62">
                    <a:moveTo>
                      <a:pt x="27" y="0"/>
                    </a:moveTo>
                    <a:cubicBezTo>
                      <a:pt x="0" y="0"/>
                      <a:pt x="0" y="0"/>
                      <a:pt x="0" y="0"/>
                    </a:cubicBezTo>
                    <a:cubicBezTo>
                      <a:pt x="0" y="22"/>
                      <a:pt x="5" y="43"/>
                      <a:pt x="14" y="62"/>
                    </a:cubicBezTo>
                    <a:cubicBezTo>
                      <a:pt x="14" y="62"/>
                      <a:pt x="14" y="62"/>
                      <a:pt x="14" y="62"/>
                    </a:cubicBezTo>
                    <a:cubicBezTo>
                      <a:pt x="14" y="62"/>
                      <a:pt x="14" y="62"/>
                      <a:pt x="14" y="62"/>
                    </a:cubicBezTo>
                    <a:cubicBezTo>
                      <a:pt x="39" y="51"/>
                      <a:pt x="39" y="51"/>
                      <a:pt x="39" y="51"/>
                    </a:cubicBezTo>
                    <a:cubicBezTo>
                      <a:pt x="32" y="35"/>
                      <a:pt x="28" y="18"/>
                      <a:pt x="2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1" name="Freeform 84"/>
              <p:cNvSpPr/>
              <p:nvPr/>
            </p:nvSpPr>
            <p:spPr bwMode="auto">
              <a:xfrm>
                <a:off x="9663318" y="3021960"/>
                <a:ext cx="412414" cy="450435"/>
              </a:xfrm>
              <a:custGeom>
                <a:avLst/>
                <a:gdLst>
                  <a:gd name="T0" fmla="*/ 25 w 54"/>
                  <a:gd name="T1" fmla="*/ 0 h 59"/>
                  <a:gd name="T2" fmla="*/ 25 w 54"/>
                  <a:gd name="T3" fmla="*/ 0 h 59"/>
                  <a:gd name="T4" fmla="*/ 25 w 54"/>
                  <a:gd name="T5" fmla="*/ 0 h 59"/>
                  <a:gd name="T6" fmla="*/ 0 w 54"/>
                  <a:gd name="T7" fmla="*/ 11 h 59"/>
                  <a:gd name="T8" fmla="*/ 35 w 54"/>
                  <a:gd name="T9" fmla="*/ 59 h 59"/>
                  <a:gd name="T10" fmla="*/ 54 w 54"/>
                  <a:gd name="T11" fmla="*/ 40 h 59"/>
                  <a:gd name="T12" fmla="*/ 25 w 54"/>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54" h="59">
                    <a:moveTo>
                      <a:pt x="25" y="0"/>
                    </a:moveTo>
                    <a:cubicBezTo>
                      <a:pt x="25" y="0"/>
                      <a:pt x="25" y="0"/>
                      <a:pt x="25" y="0"/>
                    </a:cubicBezTo>
                    <a:cubicBezTo>
                      <a:pt x="25" y="0"/>
                      <a:pt x="25" y="0"/>
                      <a:pt x="25" y="0"/>
                    </a:cubicBezTo>
                    <a:cubicBezTo>
                      <a:pt x="0" y="11"/>
                      <a:pt x="0" y="11"/>
                      <a:pt x="0" y="11"/>
                    </a:cubicBezTo>
                    <a:cubicBezTo>
                      <a:pt x="8" y="29"/>
                      <a:pt x="20" y="45"/>
                      <a:pt x="35" y="59"/>
                    </a:cubicBezTo>
                    <a:cubicBezTo>
                      <a:pt x="54" y="40"/>
                      <a:pt x="54" y="40"/>
                      <a:pt x="54" y="40"/>
                    </a:cubicBezTo>
                    <a:cubicBezTo>
                      <a:pt x="42" y="28"/>
                      <a:pt x="32" y="15"/>
                      <a:pt x="2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7" name="Freeform 85"/>
              <p:cNvSpPr/>
              <p:nvPr/>
            </p:nvSpPr>
            <p:spPr bwMode="auto">
              <a:xfrm>
                <a:off x="10770517" y="3524706"/>
                <a:ext cx="457200" cy="282575"/>
              </a:xfrm>
              <a:custGeom>
                <a:avLst/>
                <a:gdLst>
                  <a:gd name="T0" fmla="*/ 2147483646 w 60"/>
                  <a:gd name="T1" fmla="*/ 0 h 37"/>
                  <a:gd name="T2" fmla="*/ 0 w 60"/>
                  <a:gd name="T3" fmla="*/ 2147483646 h 37"/>
                  <a:gd name="T4" fmla="*/ 0 w 60"/>
                  <a:gd name="T5" fmla="*/ 2147483646 h 37"/>
                  <a:gd name="T6" fmla="*/ 0 w 60"/>
                  <a:gd name="T7" fmla="*/ 2147483646 h 37"/>
                  <a:gd name="T8" fmla="*/ 2147483646 w 60"/>
                  <a:gd name="T9" fmla="*/ 2147483646 h 37"/>
                  <a:gd name="T10" fmla="*/ 2147483646 w 60"/>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7">
                    <a:moveTo>
                      <a:pt x="50" y="0"/>
                    </a:moveTo>
                    <a:cubicBezTo>
                      <a:pt x="34" y="6"/>
                      <a:pt x="17" y="10"/>
                      <a:pt x="0" y="10"/>
                    </a:cubicBezTo>
                    <a:cubicBezTo>
                      <a:pt x="0" y="37"/>
                      <a:pt x="0" y="37"/>
                      <a:pt x="0" y="37"/>
                    </a:cubicBezTo>
                    <a:cubicBezTo>
                      <a:pt x="0" y="37"/>
                      <a:pt x="0" y="37"/>
                      <a:pt x="0" y="37"/>
                    </a:cubicBezTo>
                    <a:cubicBezTo>
                      <a:pt x="21" y="37"/>
                      <a:pt x="42" y="33"/>
                      <a:pt x="60" y="25"/>
                    </a:cubicBezTo>
                    <a:cubicBezTo>
                      <a:pt x="50" y="0"/>
                      <a:pt x="50" y="0"/>
                      <a:pt x="50" y="0"/>
                    </a:cubicBezTo>
                  </a:path>
                </a:pathLst>
              </a:custGeom>
              <a:solidFill>
                <a:srgbClr val="61C2E9"/>
              </a:solidFill>
              <a:ln w="9525">
                <a:solidFill>
                  <a:schemeClr val="bg1"/>
                </a:solidFill>
                <a:round/>
              </a:ln>
            </p:spPr>
            <p:txBody>
              <a:bodyPr/>
              <a:lstStyle/>
              <a:p>
                <a:endParaRPr lang="zh-CN" altLang="en-US"/>
              </a:p>
            </p:txBody>
          </p:sp>
          <p:sp>
            <p:nvSpPr>
              <p:cNvPr id="12348" name="Freeform 86"/>
              <p:cNvSpPr/>
              <p:nvPr/>
            </p:nvSpPr>
            <p:spPr bwMode="auto">
              <a:xfrm>
                <a:off x="11457904" y="2999243"/>
                <a:ext cx="419100" cy="473075"/>
              </a:xfrm>
              <a:custGeom>
                <a:avLst/>
                <a:gdLst>
                  <a:gd name="T0" fmla="*/ 2147483646 w 55"/>
                  <a:gd name="T1" fmla="*/ 0 h 62"/>
                  <a:gd name="T2" fmla="*/ 0 w 55"/>
                  <a:gd name="T3" fmla="*/ 2147483646 h 62"/>
                  <a:gd name="T4" fmla="*/ 2147483646 w 55"/>
                  <a:gd name="T5" fmla="*/ 2147483646 h 62"/>
                  <a:gd name="T6" fmla="*/ 2147483646 w 55"/>
                  <a:gd name="T7" fmla="*/ 2147483646 h 62"/>
                  <a:gd name="T8" fmla="*/ 2147483646 w 55"/>
                  <a:gd name="T9" fmla="*/ 2147483646 h 62"/>
                  <a:gd name="T10" fmla="*/ 2147483646 w 55"/>
                  <a:gd name="T11" fmla="*/ 0 h 62"/>
                  <a:gd name="T12" fmla="*/ 2147483646 w 55"/>
                  <a:gd name="T13" fmla="*/ 0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2">
                    <a:moveTo>
                      <a:pt x="30" y="0"/>
                    </a:moveTo>
                    <a:cubicBezTo>
                      <a:pt x="23" y="16"/>
                      <a:pt x="13" y="31"/>
                      <a:pt x="0" y="43"/>
                    </a:cubicBezTo>
                    <a:cubicBezTo>
                      <a:pt x="19" y="62"/>
                      <a:pt x="19" y="62"/>
                      <a:pt x="19" y="62"/>
                    </a:cubicBezTo>
                    <a:cubicBezTo>
                      <a:pt x="19" y="62"/>
                      <a:pt x="19" y="62"/>
                      <a:pt x="19" y="62"/>
                    </a:cubicBezTo>
                    <a:cubicBezTo>
                      <a:pt x="35" y="47"/>
                      <a:pt x="47" y="30"/>
                      <a:pt x="55" y="10"/>
                    </a:cubicBezTo>
                    <a:cubicBezTo>
                      <a:pt x="30" y="0"/>
                      <a:pt x="30" y="0"/>
                      <a:pt x="30" y="0"/>
                    </a:cubicBezTo>
                    <a:cubicBezTo>
                      <a:pt x="30" y="0"/>
                      <a:pt x="30" y="0"/>
                      <a:pt x="30" y="0"/>
                    </a:cubicBezTo>
                  </a:path>
                </a:pathLst>
              </a:custGeom>
              <a:solidFill>
                <a:srgbClr val="61C2E9"/>
              </a:solidFill>
              <a:ln w="9525">
                <a:solidFill>
                  <a:schemeClr val="bg1"/>
                </a:solidFill>
                <a:round/>
              </a:ln>
            </p:spPr>
            <p:txBody>
              <a:bodyPr/>
              <a:lstStyle/>
              <a:p>
                <a:endParaRPr lang="zh-CN" altLang="en-US"/>
              </a:p>
            </p:txBody>
          </p:sp>
          <p:sp>
            <p:nvSpPr>
              <p:cNvPr id="12349" name="Freeform 87"/>
              <p:cNvSpPr/>
              <p:nvPr/>
            </p:nvSpPr>
            <p:spPr bwMode="auto">
              <a:xfrm>
                <a:off x="11151517" y="3326268"/>
                <a:ext cx="450850" cy="388938"/>
              </a:xfrm>
              <a:custGeom>
                <a:avLst/>
                <a:gdLst>
                  <a:gd name="T0" fmla="*/ 2147483646 w 59"/>
                  <a:gd name="T1" fmla="*/ 0 h 51"/>
                  <a:gd name="T2" fmla="*/ 0 w 59"/>
                  <a:gd name="T3" fmla="*/ 2147483646 h 51"/>
                  <a:gd name="T4" fmla="*/ 2147483646 w 59"/>
                  <a:gd name="T5" fmla="*/ 2147483646 h 51"/>
                  <a:gd name="T6" fmla="*/ 2147483646 w 59"/>
                  <a:gd name="T7" fmla="*/ 2147483646 h 51"/>
                  <a:gd name="T8" fmla="*/ 2147483646 w 59"/>
                  <a:gd name="T9" fmla="*/ 0 h 51"/>
                  <a:gd name="T10" fmla="*/ 2147483646 w 59"/>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1">
                    <a:moveTo>
                      <a:pt x="40" y="0"/>
                    </a:moveTo>
                    <a:cubicBezTo>
                      <a:pt x="29" y="11"/>
                      <a:pt x="15" y="20"/>
                      <a:pt x="0" y="26"/>
                    </a:cubicBezTo>
                    <a:cubicBezTo>
                      <a:pt x="10" y="51"/>
                      <a:pt x="10" y="51"/>
                      <a:pt x="10" y="51"/>
                    </a:cubicBezTo>
                    <a:cubicBezTo>
                      <a:pt x="29" y="43"/>
                      <a:pt x="45" y="32"/>
                      <a:pt x="59" y="19"/>
                    </a:cubicBezTo>
                    <a:cubicBezTo>
                      <a:pt x="40" y="0"/>
                      <a:pt x="40" y="0"/>
                      <a:pt x="40" y="0"/>
                    </a:cubicBezTo>
                    <a:cubicBezTo>
                      <a:pt x="40" y="0"/>
                      <a:pt x="40" y="0"/>
                      <a:pt x="40" y="0"/>
                    </a:cubicBezTo>
                  </a:path>
                </a:pathLst>
              </a:custGeom>
              <a:solidFill>
                <a:srgbClr val="61C2E9"/>
              </a:solidFill>
              <a:ln w="9525">
                <a:solidFill>
                  <a:schemeClr val="bg1"/>
                </a:solidFill>
                <a:round/>
              </a:ln>
            </p:spPr>
            <p:txBody>
              <a:bodyPr/>
              <a:lstStyle/>
              <a:p>
                <a:endParaRPr lang="zh-CN" altLang="en-US"/>
              </a:p>
            </p:txBody>
          </p:sp>
          <p:sp>
            <p:nvSpPr>
              <p:cNvPr id="12350" name="Freeform 88"/>
              <p:cNvSpPr/>
              <p:nvPr/>
            </p:nvSpPr>
            <p:spPr bwMode="auto">
              <a:xfrm>
                <a:off x="10327604" y="3532643"/>
                <a:ext cx="442913" cy="274638"/>
              </a:xfrm>
              <a:custGeom>
                <a:avLst/>
                <a:gdLst>
                  <a:gd name="T0" fmla="*/ 2147483646 w 58"/>
                  <a:gd name="T1" fmla="*/ 0 h 36"/>
                  <a:gd name="T2" fmla="*/ 2147483646 w 58"/>
                  <a:gd name="T3" fmla="*/ 0 h 36"/>
                  <a:gd name="T4" fmla="*/ 2147483646 w 58"/>
                  <a:gd name="T5" fmla="*/ 0 h 36"/>
                  <a:gd name="T6" fmla="*/ 0 w 58"/>
                  <a:gd name="T7" fmla="*/ 2147483646 h 36"/>
                  <a:gd name="T8" fmla="*/ 2147483646 w 58"/>
                  <a:gd name="T9" fmla="*/ 2147483646 h 36"/>
                  <a:gd name="T10" fmla="*/ 2147483646 w 58"/>
                  <a:gd name="T11" fmla="*/ 2147483646 h 36"/>
                  <a:gd name="T12" fmla="*/ 2147483646 w 58"/>
                  <a:gd name="T13" fmla="*/ 2147483646 h 36"/>
                  <a:gd name="T14" fmla="*/ 2147483646 w 58"/>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36">
                    <a:moveTo>
                      <a:pt x="10" y="0"/>
                    </a:moveTo>
                    <a:cubicBezTo>
                      <a:pt x="10" y="0"/>
                      <a:pt x="10" y="0"/>
                      <a:pt x="10" y="0"/>
                    </a:cubicBezTo>
                    <a:cubicBezTo>
                      <a:pt x="10" y="0"/>
                      <a:pt x="10" y="0"/>
                      <a:pt x="10" y="0"/>
                    </a:cubicBezTo>
                    <a:cubicBezTo>
                      <a:pt x="0" y="25"/>
                      <a:pt x="0" y="25"/>
                      <a:pt x="0" y="25"/>
                    </a:cubicBezTo>
                    <a:cubicBezTo>
                      <a:pt x="18" y="32"/>
                      <a:pt x="37" y="36"/>
                      <a:pt x="58" y="36"/>
                    </a:cubicBezTo>
                    <a:cubicBezTo>
                      <a:pt x="58" y="9"/>
                      <a:pt x="58" y="9"/>
                      <a:pt x="58" y="9"/>
                    </a:cubicBezTo>
                    <a:cubicBezTo>
                      <a:pt x="58" y="9"/>
                      <a:pt x="58" y="9"/>
                      <a:pt x="58" y="9"/>
                    </a:cubicBezTo>
                    <a:cubicBezTo>
                      <a:pt x="41" y="9"/>
                      <a:pt x="25" y="6"/>
                      <a:pt x="10" y="0"/>
                    </a:cubicBezTo>
                  </a:path>
                </a:pathLst>
              </a:custGeom>
              <a:solidFill>
                <a:srgbClr val="61C2E9"/>
              </a:solidFill>
              <a:ln w="9525">
                <a:solidFill>
                  <a:schemeClr val="bg1"/>
                </a:solidFill>
                <a:round/>
              </a:ln>
            </p:spPr>
            <p:txBody>
              <a:bodyPr/>
              <a:lstStyle/>
              <a:p>
                <a:endParaRPr lang="zh-CN" altLang="en-US"/>
              </a:p>
            </p:txBody>
          </p:sp>
          <p:sp>
            <p:nvSpPr>
              <p:cNvPr id="66" name="Freeform 89"/>
              <p:cNvSpPr/>
              <p:nvPr/>
            </p:nvSpPr>
            <p:spPr bwMode="auto">
              <a:xfrm>
                <a:off x="11151244" y="1474726"/>
                <a:ext cx="489237" cy="427207"/>
              </a:xfrm>
              <a:custGeom>
                <a:avLst/>
                <a:gdLst>
                  <a:gd name="T0" fmla="*/ 10 w 64"/>
                  <a:gd name="T1" fmla="*/ 0 h 56"/>
                  <a:gd name="T2" fmla="*/ 0 w 64"/>
                  <a:gd name="T3" fmla="*/ 25 h 56"/>
                  <a:gd name="T4" fmla="*/ 45 w 64"/>
                  <a:gd name="T5" fmla="*/ 56 h 56"/>
                  <a:gd name="T6" fmla="*/ 45 w 64"/>
                  <a:gd name="T7" fmla="*/ 56 h 56"/>
                  <a:gd name="T8" fmla="*/ 45 w 64"/>
                  <a:gd name="T9" fmla="*/ 56 h 56"/>
                  <a:gd name="T10" fmla="*/ 64 w 64"/>
                  <a:gd name="T11" fmla="*/ 37 h 56"/>
                  <a:gd name="T12" fmla="*/ 10 w 6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4" h="56">
                    <a:moveTo>
                      <a:pt x="10" y="0"/>
                    </a:moveTo>
                    <a:cubicBezTo>
                      <a:pt x="0" y="25"/>
                      <a:pt x="0" y="25"/>
                      <a:pt x="0" y="25"/>
                    </a:cubicBezTo>
                    <a:cubicBezTo>
                      <a:pt x="17" y="33"/>
                      <a:pt x="33" y="43"/>
                      <a:pt x="45" y="56"/>
                    </a:cubicBezTo>
                    <a:cubicBezTo>
                      <a:pt x="45" y="56"/>
                      <a:pt x="45" y="56"/>
                      <a:pt x="45" y="56"/>
                    </a:cubicBezTo>
                    <a:cubicBezTo>
                      <a:pt x="45" y="56"/>
                      <a:pt x="45" y="56"/>
                      <a:pt x="45" y="56"/>
                    </a:cubicBezTo>
                    <a:cubicBezTo>
                      <a:pt x="64" y="37"/>
                      <a:pt x="64" y="37"/>
                      <a:pt x="64" y="37"/>
                    </a:cubicBezTo>
                    <a:cubicBezTo>
                      <a:pt x="49" y="21"/>
                      <a:pt x="31" y="9"/>
                      <a:pt x="10"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7" name="Freeform 90"/>
              <p:cNvSpPr/>
              <p:nvPr/>
            </p:nvSpPr>
            <p:spPr bwMode="auto">
              <a:xfrm>
                <a:off x="10770165" y="1382821"/>
                <a:ext cx="456890" cy="282784"/>
              </a:xfrm>
              <a:custGeom>
                <a:avLst/>
                <a:gdLst>
                  <a:gd name="T0" fmla="*/ 50 w 60"/>
                  <a:gd name="T1" fmla="*/ 37 h 37"/>
                  <a:gd name="T2" fmla="*/ 60 w 60"/>
                  <a:gd name="T3" fmla="*/ 12 h 37"/>
                  <a:gd name="T4" fmla="*/ 0 w 60"/>
                  <a:gd name="T5" fmla="*/ 0 h 37"/>
                  <a:gd name="T6" fmla="*/ 0 w 60"/>
                  <a:gd name="T7" fmla="*/ 27 h 37"/>
                  <a:gd name="T8" fmla="*/ 50 w 60"/>
                  <a:gd name="T9" fmla="*/ 37 h 37"/>
                </a:gdLst>
                <a:ahLst/>
                <a:cxnLst>
                  <a:cxn ang="0">
                    <a:pos x="T0" y="T1"/>
                  </a:cxn>
                  <a:cxn ang="0">
                    <a:pos x="T2" y="T3"/>
                  </a:cxn>
                  <a:cxn ang="0">
                    <a:pos x="T4" y="T5"/>
                  </a:cxn>
                  <a:cxn ang="0">
                    <a:pos x="T6" y="T7"/>
                  </a:cxn>
                  <a:cxn ang="0">
                    <a:pos x="T8" y="T9"/>
                  </a:cxn>
                </a:cxnLst>
                <a:rect l="0" t="0" r="r" b="b"/>
                <a:pathLst>
                  <a:path w="60" h="37">
                    <a:moveTo>
                      <a:pt x="50" y="37"/>
                    </a:moveTo>
                    <a:cubicBezTo>
                      <a:pt x="60" y="12"/>
                      <a:pt x="60" y="12"/>
                      <a:pt x="60" y="12"/>
                    </a:cubicBezTo>
                    <a:cubicBezTo>
                      <a:pt x="42" y="4"/>
                      <a:pt x="21" y="0"/>
                      <a:pt x="0" y="0"/>
                    </a:cubicBezTo>
                    <a:cubicBezTo>
                      <a:pt x="0" y="27"/>
                      <a:pt x="0" y="27"/>
                      <a:pt x="0" y="27"/>
                    </a:cubicBezTo>
                    <a:cubicBezTo>
                      <a:pt x="18" y="27"/>
                      <a:pt x="35" y="31"/>
                      <a:pt x="50" y="37"/>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8" name="Freeform 91"/>
              <p:cNvSpPr/>
              <p:nvPr/>
            </p:nvSpPr>
            <p:spPr bwMode="auto">
              <a:xfrm>
                <a:off x="9557182" y="2176637"/>
                <a:ext cx="266856" cy="457504"/>
              </a:xfrm>
              <a:custGeom>
                <a:avLst/>
                <a:gdLst>
                  <a:gd name="T0" fmla="*/ 9 w 35"/>
                  <a:gd name="T1" fmla="*/ 0 h 60"/>
                  <a:gd name="T2" fmla="*/ 0 w 35"/>
                  <a:gd name="T3" fmla="*/ 55 h 60"/>
                  <a:gd name="T4" fmla="*/ 0 w 35"/>
                  <a:gd name="T5" fmla="*/ 60 h 60"/>
                  <a:gd name="T6" fmla="*/ 27 w 35"/>
                  <a:gd name="T7" fmla="*/ 60 h 60"/>
                  <a:gd name="T8" fmla="*/ 27 w 35"/>
                  <a:gd name="T9" fmla="*/ 55 h 60"/>
                  <a:gd name="T10" fmla="*/ 35 w 35"/>
                  <a:gd name="T11" fmla="*/ 10 h 60"/>
                  <a:gd name="T12" fmla="*/ 9 w 3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5" h="60">
                    <a:moveTo>
                      <a:pt x="9" y="0"/>
                    </a:moveTo>
                    <a:cubicBezTo>
                      <a:pt x="3" y="17"/>
                      <a:pt x="0" y="36"/>
                      <a:pt x="0" y="55"/>
                    </a:cubicBezTo>
                    <a:cubicBezTo>
                      <a:pt x="0" y="57"/>
                      <a:pt x="0" y="58"/>
                      <a:pt x="0" y="60"/>
                    </a:cubicBezTo>
                    <a:cubicBezTo>
                      <a:pt x="27" y="60"/>
                      <a:pt x="27" y="60"/>
                      <a:pt x="27" y="60"/>
                    </a:cubicBezTo>
                    <a:cubicBezTo>
                      <a:pt x="27" y="58"/>
                      <a:pt x="27" y="57"/>
                      <a:pt x="27" y="55"/>
                    </a:cubicBezTo>
                    <a:cubicBezTo>
                      <a:pt x="27" y="39"/>
                      <a:pt x="30" y="24"/>
                      <a:pt x="35" y="10"/>
                    </a:cubicBezTo>
                    <a:cubicBezTo>
                      <a:pt x="9" y="0"/>
                      <a:pt x="9" y="0"/>
                      <a:pt x="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9" name="Freeform 92"/>
              <p:cNvSpPr/>
              <p:nvPr/>
            </p:nvSpPr>
            <p:spPr bwMode="auto">
              <a:xfrm>
                <a:off x="11494922" y="1757510"/>
                <a:ext cx="396241" cy="471644"/>
              </a:xfrm>
              <a:custGeom>
                <a:avLst/>
                <a:gdLst>
                  <a:gd name="T0" fmla="*/ 19 w 52"/>
                  <a:gd name="T1" fmla="*/ 0 h 62"/>
                  <a:gd name="T2" fmla="*/ 19 w 52"/>
                  <a:gd name="T3" fmla="*/ 0 h 62"/>
                  <a:gd name="T4" fmla="*/ 19 w 52"/>
                  <a:gd name="T5" fmla="*/ 0 h 62"/>
                  <a:gd name="T6" fmla="*/ 0 w 52"/>
                  <a:gd name="T7" fmla="*/ 19 h 62"/>
                  <a:gd name="T8" fmla="*/ 27 w 52"/>
                  <a:gd name="T9" fmla="*/ 62 h 62"/>
                  <a:gd name="T10" fmla="*/ 52 w 52"/>
                  <a:gd name="T11" fmla="*/ 52 h 62"/>
                  <a:gd name="T12" fmla="*/ 19 w 5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52" h="62">
                    <a:moveTo>
                      <a:pt x="19" y="0"/>
                    </a:moveTo>
                    <a:cubicBezTo>
                      <a:pt x="19" y="0"/>
                      <a:pt x="19" y="0"/>
                      <a:pt x="19" y="0"/>
                    </a:cubicBezTo>
                    <a:cubicBezTo>
                      <a:pt x="19" y="0"/>
                      <a:pt x="19" y="0"/>
                      <a:pt x="19" y="0"/>
                    </a:cubicBezTo>
                    <a:cubicBezTo>
                      <a:pt x="0" y="19"/>
                      <a:pt x="0" y="19"/>
                      <a:pt x="0" y="19"/>
                    </a:cubicBezTo>
                    <a:cubicBezTo>
                      <a:pt x="12" y="32"/>
                      <a:pt x="21" y="46"/>
                      <a:pt x="27" y="62"/>
                    </a:cubicBezTo>
                    <a:cubicBezTo>
                      <a:pt x="52" y="52"/>
                      <a:pt x="52" y="52"/>
                      <a:pt x="52" y="52"/>
                    </a:cubicBezTo>
                    <a:cubicBezTo>
                      <a:pt x="45" y="32"/>
                      <a:pt x="33" y="15"/>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0" name="Freeform 93"/>
              <p:cNvSpPr/>
              <p:nvPr/>
            </p:nvSpPr>
            <p:spPr bwMode="auto">
              <a:xfrm>
                <a:off x="9625918" y="1757510"/>
                <a:ext cx="412414" cy="495883"/>
              </a:xfrm>
              <a:custGeom>
                <a:avLst/>
                <a:gdLst>
                  <a:gd name="T0" fmla="*/ 35 w 54"/>
                  <a:gd name="T1" fmla="*/ 0 h 65"/>
                  <a:gd name="T2" fmla="*/ 0 w 54"/>
                  <a:gd name="T3" fmla="*/ 55 h 65"/>
                  <a:gd name="T4" fmla="*/ 26 w 54"/>
                  <a:gd name="T5" fmla="*/ 65 h 65"/>
                  <a:gd name="T6" fmla="*/ 54 w 54"/>
                  <a:gd name="T7" fmla="*/ 19 h 65"/>
                  <a:gd name="T8" fmla="*/ 35 w 54"/>
                  <a:gd name="T9" fmla="*/ 0 h 65"/>
                </a:gdLst>
                <a:ahLst/>
                <a:cxnLst>
                  <a:cxn ang="0">
                    <a:pos x="T0" y="T1"/>
                  </a:cxn>
                  <a:cxn ang="0">
                    <a:pos x="T2" y="T3"/>
                  </a:cxn>
                  <a:cxn ang="0">
                    <a:pos x="T4" y="T5"/>
                  </a:cxn>
                  <a:cxn ang="0">
                    <a:pos x="T6" y="T7"/>
                  </a:cxn>
                  <a:cxn ang="0">
                    <a:pos x="T8" y="T9"/>
                  </a:cxn>
                </a:cxnLst>
                <a:rect l="0" t="0" r="r" b="b"/>
                <a:pathLst>
                  <a:path w="54" h="65">
                    <a:moveTo>
                      <a:pt x="35" y="0"/>
                    </a:moveTo>
                    <a:cubicBezTo>
                      <a:pt x="20" y="16"/>
                      <a:pt x="8" y="34"/>
                      <a:pt x="0" y="55"/>
                    </a:cubicBezTo>
                    <a:cubicBezTo>
                      <a:pt x="26" y="65"/>
                      <a:pt x="26" y="65"/>
                      <a:pt x="26" y="65"/>
                    </a:cubicBezTo>
                    <a:cubicBezTo>
                      <a:pt x="32" y="48"/>
                      <a:pt x="42" y="32"/>
                      <a:pt x="54" y="19"/>
                    </a:cubicBezTo>
                    <a:cubicBezTo>
                      <a:pt x="35" y="0"/>
                      <a:pt x="35" y="0"/>
                      <a:pt x="3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1" name="Freeform 94"/>
              <p:cNvSpPr/>
              <p:nvPr/>
            </p:nvSpPr>
            <p:spPr bwMode="auto">
              <a:xfrm>
                <a:off x="10273853" y="1382821"/>
                <a:ext cx="496313" cy="298943"/>
              </a:xfrm>
              <a:custGeom>
                <a:avLst/>
                <a:gdLst>
                  <a:gd name="T0" fmla="*/ 65 w 65"/>
                  <a:gd name="T1" fmla="*/ 0 h 39"/>
                  <a:gd name="T2" fmla="*/ 0 w 65"/>
                  <a:gd name="T3" fmla="*/ 14 h 39"/>
                  <a:gd name="T4" fmla="*/ 11 w 65"/>
                  <a:gd name="T5" fmla="*/ 39 h 39"/>
                  <a:gd name="T6" fmla="*/ 11 w 65"/>
                  <a:gd name="T7" fmla="*/ 39 h 39"/>
                  <a:gd name="T8" fmla="*/ 65 w 65"/>
                  <a:gd name="T9" fmla="*/ 27 h 39"/>
                  <a:gd name="T10" fmla="*/ 65 w 65"/>
                  <a:gd name="T11" fmla="*/ 0 h 39"/>
                  <a:gd name="T12" fmla="*/ 65 w 6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5" h="39">
                    <a:moveTo>
                      <a:pt x="65" y="0"/>
                    </a:moveTo>
                    <a:cubicBezTo>
                      <a:pt x="42" y="0"/>
                      <a:pt x="20" y="5"/>
                      <a:pt x="0" y="14"/>
                    </a:cubicBezTo>
                    <a:cubicBezTo>
                      <a:pt x="11" y="39"/>
                      <a:pt x="11" y="39"/>
                      <a:pt x="11" y="39"/>
                    </a:cubicBezTo>
                    <a:cubicBezTo>
                      <a:pt x="11" y="39"/>
                      <a:pt x="11" y="39"/>
                      <a:pt x="11" y="39"/>
                    </a:cubicBezTo>
                    <a:cubicBezTo>
                      <a:pt x="27" y="31"/>
                      <a:pt x="45" y="27"/>
                      <a:pt x="65" y="27"/>
                    </a:cubicBezTo>
                    <a:cubicBezTo>
                      <a:pt x="65" y="0"/>
                      <a:pt x="65" y="0"/>
                      <a:pt x="65" y="0"/>
                    </a:cubicBezTo>
                    <a:cubicBezTo>
                      <a:pt x="65" y="0"/>
                      <a:pt x="65" y="0"/>
                      <a:pt x="6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2" name="Freeform 95"/>
              <p:cNvSpPr/>
              <p:nvPr/>
            </p:nvSpPr>
            <p:spPr bwMode="auto">
              <a:xfrm>
                <a:off x="9892774" y="1490885"/>
                <a:ext cx="465987" cy="411047"/>
              </a:xfrm>
              <a:custGeom>
                <a:avLst/>
                <a:gdLst>
                  <a:gd name="T0" fmla="*/ 50 w 61"/>
                  <a:gd name="T1" fmla="*/ 0 h 54"/>
                  <a:gd name="T2" fmla="*/ 0 w 61"/>
                  <a:gd name="T3" fmla="*/ 35 h 54"/>
                  <a:gd name="T4" fmla="*/ 19 w 61"/>
                  <a:gd name="T5" fmla="*/ 54 h 54"/>
                  <a:gd name="T6" fmla="*/ 61 w 61"/>
                  <a:gd name="T7" fmla="*/ 25 h 54"/>
                  <a:gd name="T8" fmla="*/ 50 w 61"/>
                  <a:gd name="T9" fmla="*/ 0 h 54"/>
                  <a:gd name="T10" fmla="*/ 50 w 61"/>
                  <a:gd name="T11" fmla="*/ 0 h 54"/>
                </a:gdLst>
                <a:ahLst/>
                <a:cxnLst>
                  <a:cxn ang="0">
                    <a:pos x="T0" y="T1"/>
                  </a:cxn>
                  <a:cxn ang="0">
                    <a:pos x="T2" y="T3"/>
                  </a:cxn>
                  <a:cxn ang="0">
                    <a:pos x="T4" y="T5"/>
                  </a:cxn>
                  <a:cxn ang="0">
                    <a:pos x="T6" y="T7"/>
                  </a:cxn>
                  <a:cxn ang="0">
                    <a:pos x="T8" y="T9"/>
                  </a:cxn>
                  <a:cxn ang="0">
                    <a:pos x="T10" y="T11"/>
                  </a:cxn>
                </a:cxnLst>
                <a:rect l="0" t="0" r="r" b="b"/>
                <a:pathLst>
                  <a:path w="61" h="54">
                    <a:moveTo>
                      <a:pt x="50" y="0"/>
                    </a:moveTo>
                    <a:cubicBezTo>
                      <a:pt x="31" y="8"/>
                      <a:pt x="14" y="20"/>
                      <a:pt x="0" y="35"/>
                    </a:cubicBezTo>
                    <a:cubicBezTo>
                      <a:pt x="19" y="54"/>
                      <a:pt x="19" y="54"/>
                      <a:pt x="19" y="54"/>
                    </a:cubicBezTo>
                    <a:cubicBezTo>
                      <a:pt x="31" y="42"/>
                      <a:pt x="45" y="32"/>
                      <a:pt x="61" y="25"/>
                    </a:cubicBezTo>
                    <a:cubicBezTo>
                      <a:pt x="50" y="0"/>
                      <a:pt x="50" y="0"/>
                      <a:pt x="50" y="0"/>
                    </a:cubicBezTo>
                    <a:cubicBezTo>
                      <a:pt x="50" y="0"/>
                      <a:pt x="50" y="0"/>
                      <a:pt x="50"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grpSp>
        <p:sp>
          <p:nvSpPr>
            <p:cNvPr id="74" name="TextBox 57"/>
            <p:cNvSpPr txBox="1"/>
            <p:nvPr/>
          </p:nvSpPr>
          <p:spPr>
            <a:xfrm>
              <a:off x="3798258" y="2456657"/>
              <a:ext cx="1725490" cy="637135"/>
            </a:xfrm>
            <a:prstGeom prst="rect">
              <a:avLst/>
            </a:prstGeom>
            <a:noFill/>
          </p:spPr>
          <p:txBody>
            <a:bodyPr>
              <a:spAutoFit/>
            </a:bodyPr>
            <a:lstStyle/>
            <a:p>
              <a:pPr algn="ctr" eaLnBrk="1" fontAlgn="auto" hangingPunct="1">
                <a:spcBef>
                  <a:spcPts val="0"/>
                </a:spcBef>
                <a:spcAft>
                  <a:spcPts val="0"/>
                </a:spcAft>
                <a:defRPr/>
              </a:pPr>
              <a:r>
                <a:rPr lang="en-US" altLang="zh-CN" sz="2135" dirty="0">
                  <a:solidFill>
                    <a:schemeClr val="tx1">
                      <a:lumMod val="75000"/>
                      <a:lumOff val="25000"/>
                    </a:schemeClr>
                  </a:solidFill>
                </a:rPr>
                <a:t>Account </a:t>
              </a:r>
              <a:endParaRPr lang="en-US" altLang="zh-CN" sz="2135" dirty="0">
                <a:solidFill>
                  <a:schemeClr val="tx1">
                    <a:lumMod val="75000"/>
                    <a:lumOff val="25000"/>
                  </a:schemeClr>
                </a:solidFill>
              </a:endParaRPr>
            </a:p>
            <a:p>
              <a:pPr algn="ctr" eaLnBrk="1" fontAlgn="auto" hangingPunct="1">
                <a:spcBef>
                  <a:spcPts val="0"/>
                </a:spcBef>
                <a:spcAft>
                  <a:spcPts val="0"/>
                </a:spcAft>
                <a:defRPr/>
              </a:pPr>
              <a:r>
                <a:rPr lang="en-US" altLang="zh-CN" sz="2135" dirty="0">
                  <a:solidFill>
                    <a:schemeClr val="tx1">
                      <a:lumMod val="75000"/>
                      <a:lumOff val="25000"/>
                    </a:schemeClr>
                  </a:solidFill>
                </a:rPr>
                <a:t>Executive</a:t>
              </a:r>
              <a:endParaRPr lang="en-US" altLang="zh-CN" sz="2135" dirty="0">
                <a:solidFill>
                  <a:schemeClr val="tx1">
                    <a:lumMod val="75000"/>
                    <a:lumOff val="25000"/>
                  </a:schemeClr>
                </a:solidFill>
              </a:endParaRPr>
            </a:p>
          </p:txBody>
        </p:sp>
        <p:sp>
          <p:nvSpPr>
            <p:cNvPr id="75" name="TextBox 59"/>
            <p:cNvSpPr txBox="1"/>
            <p:nvPr/>
          </p:nvSpPr>
          <p:spPr>
            <a:xfrm>
              <a:off x="2931463" y="3076243"/>
              <a:ext cx="3460430" cy="313168"/>
            </a:xfrm>
            <a:prstGeom prst="rect">
              <a:avLst/>
            </a:prstGeom>
            <a:noFill/>
          </p:spPr>
          <p:txBody>
            <a:bodyPr>
              <a:spAutoFit/>
            </a:bodyPr>
            <a:lstStyle/>
            <a:p>
              <a:pPr algn="ctr" eaLnBrk="1" fontAlgn="auto" hangingPunct="1">
                <a:spcBef>
                  <a:spcPts val="0"/>
                </a:spcBef>
                <a:spcAft>
                  <a:spcPts val="0"/>
                </a:spcAft>
                <a:defRPr/>
              </a:pPr>
              <a:r>
                <a:rPr lang="en-US" altLang="zh-CN" dirty="0">
                  <a:solidFill>
                    <a:schemeClr val="tx1">
                      <a:lumMod val="75000"/>
                      <a:lumOff val="25000"/>
                    </a:schemeClr>
                  </a:solidFill>
                </a:rPr>
                <a:t>Angelia</a:t>
              </a:r>
              <a:endParaRPr lang="en-US" altLang="zh-CN" dirty="0">
                <a:solidFill>
                  <a:schemeClr val="tx1">
                    <a:lumMod val="75000"/>
                    <a:lumOff val="25000"/>
                  </a:schemeClr>
                </a:solidFill>
              </a:endParaRPr>
            </a:p>
          </p:txBody>
        </p:sp>
        <p:grpSp>
          <p:nvGrpSpPr>
            <p:cNvPr id="12308" name="组合 96"/>
            <p:cNvGrpSpPr/>
            <p:nvPr/>
          </p:nvGrpSpPr>
          <p:grpSpPr bwMode="auto">
            <a:xfrm rot="583251">
              <a:off x="6278622" y="3350829"/>
              <a:ext cx="1296144" cy="234336"/>
              <a:chOff x="6190396" y="2817147"/>
              <a:chExt cx="1296144" cy="234336"/>
            </a:xfrm>
          </p:grpSpPr>
          <p:sp>
            <p:nvSpPr>
              <p:cNvPr id="1232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5" name="TextBox 90"/>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09" name="组合 99"/>
            <p:cNvGrpSpPr/>
            <p:nvPr/>
          </p:nvGrpSpPr>
          <p:grpSpPr bwMode="auto">
            <a:xfrm rot="208109">
              <a:off x="6323071" y="3033894"/>
              <a:ext cx="1296144" cy="234336"/>
              <a:chOff x="6190396" y="2817147"/>
              <a:chExt cx="1296144" cy="234336"/>
            </a:xfrm>
          </p:grpSpPr>
          <p:sp>
            <p:nvSpPr>
              <p:cNvPr id="12322"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3" name="TextBox 93"/>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0" name="组合 102"/>
            <p:cNvGrpSpPr/>
            <p:nvPr/>
          </p:nvGrpSpPr>
          <p:grpSpPr bwMode="auto">
            <a:xfrm rot="863181">
              <a:off x="6233716" y="3636043"/>
              <a:ext cx="1296144" cy="234336"/>
              <a:chOff x="6190396" y="2817147"/>
              <a:chExt cx="1296144" cy="234336"/>
            </a:xfrm>
          </p:grpSpPr>
          <p:sp>
            <p:nvSpPr>
              <p:cNvPr id="12320"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1" name="TextBox 96"/>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1" name="组合 105"/>
            <p:cNvGrpSpPr/>
            <p:nvPr/>
          </p:nvGrpSpPr>
          <p:grpSpPr bwMode="auto">
            <a:xfrm rot="2357256" flipH="1">
              <a:off x="2255425" y="1372058"/>
              <a:ext cx="1296144" cy="234336"/>
              <a:chOff x="6190396" y="2817147"/>
              <a:chExt cx="1296144" cy="234336"/>
            </a:xfrm>
          </p:grpSpPr>
          <p:sp>
            <p:nvSpPr>
              <p:cNvPr id="12318"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9" name="TextBox 99"/>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2" name="组合 108"/>
            <p:cNvGrpSpPr/>
            <p:nvPr/>
          </p:nvGrpSpPr>
          <p:grpSpPr bwMode="auto">
            <a:xfrm rot="2732398" flipH="1">
              <a:off x="2479642" y="1193156"/>
              <a:ext cx="1296144" cy="234386"/>
              <a:chOff x="6190396" y="2817144"/>
              <a:chExt cx="1296144" cy="234386"/>
            </a:xfrm>
          </p:grpSpPr>
          <p:sp>
            <p:nvSpPr>
              <p:cNvPr id="12316"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7" name="TextBox 102"/>
              <p:cNvSpPr txBox="1">
                <a:spLocks noChangeArrowheads="1"/>
              </p:cNvSpPr>
              <p:nvPr/>
            </p:nvSpPr>
            <p:spPr bwMode="auto">
              <a:xfrm>
                <a:off x="6190396" y="2817144"/>
                <a:ext cx="1296144" cy="23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3" name="组合 111"/>
            <p:cNvGrpSpPr/>
            <p:nvPr/>
          </p:nvGrpSpPr>
          <p:grpSpPr bwMode="auto">
            <a:xfrm rot="-1616103">
              <a:off x="5967682" y="1641079"/>
              <a:ext cx="1296144" cy="234336"/>
              <a:chOff x="6190396" y="2817147"/>
              <a:chExt cx="1296144" cy="234336"/>
            </a:xfrm>
          </p:grpSpPr>
          <p:sp>
            <p:nvSpPr>
              <p:cNvPr id="1231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5" name="TextBox 105"/>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sp>
        <p:nvSpPr>
          <p:cNvPr id="116" name="TextBox 107"/>
          <p:cNvSpPr txBox="1">
            <a:spLocks noChangeArrowheads="1"/>
          </p:cNvSpPr>
          <p:nvPr/>
        </p:nvSpPr>
        <p:spPr bwMode="auto">
          <a:xfrm>
            <a:off x="9169400" y="2519363"/>
            <a:ext cx="31670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17" name="组合 116"/>
          <p:cNvGrpSpPr/>
          <p:nvPr/>
        </p:nvGrpSpPr>
        <p:grpSpPr bwMode="auto">
          <a:xfrm>
            <a:off x="211138" y="4278313"/>
            <a:ext cx="2400300" cy="2400300"/>
            <a:chOff x="-88962" y="3363838"/>
            <a:chExt cx="1920389" cy="1911918"/>
          </a:xfrm>
        </p:grpSpPr>
        <p:pic>
          <p:nvPicPr>
            <p:cNvPr id="12302" name="Picture 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2" y="3363838"/>
              <a:ext cx="1920389" cy="191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5" name="TextBox 113"/>
            <p:cNvSpPr txBox="1">
              <a:spLocks noChangeArrowheads="1"/>
            </p:cNvSpPr>
            <p:nvPr/>
          </p:nvSpPr>
          <p:spPr bwMode="auto">
            <a:xfrm rot="1424125">
              <a:off x="119334" y="3945506"/>
              <a:ext cx="1515227" cy="85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665" smtClean="0">
                  <a:solidFill>
                    <a:schemeClr val="bg1"/>
                  </a:solidFill>
                  <a:ea typeface="时尚中黑简体" pitchFamily="2" charset="-122"/>
                </a:rPr>
                <a:t>LOGO</a:t>
              </a:r>
              <a:endParaRPr lang="en-US" altLang="zh-CN" sz="2665" smtClean="0">
                <a:solidFill>
                  <a:schemeClr val="bg1"/>
                </a:solidFill>
                <a:ea typeface="时尚中黑简体" pitchFamily="2" charset="-122"/>
              </a:endParaRPr>
            </a:p>
            <a:p>
              <a:pPr algn="ctr" eaLnBrk="1" hangingPunct="1">
                <a:defRPr/>
              </a:pPr>
              <a:r>
                <a:rPr lang="zh-CN" altLang="en-US" sz="3735" smtClean="0">
                  <a:solidFill>
                    <a:schemeClr val="bg1"/>
                  </a:solidFill>
                  <a:ea typeface="时尚中黑简体" pitchFamily="2" charset="-122"/>
                </a:rPr>
                <a:t>展示</a:t>
              </a:r>
              <a:endParaRPr lang="zh-CN" altLang="en-US" sz="3735" smtClean="0">
                <a:solidFill>
                  <a:schemeClr val="bg1"/>
                </a:solidFill>
                <a:ea typeface="时尚中黑简体" pitchFamily="2" charset="-122"/>
              </a:endParaRPr>
            </a:p>
          </p:txBody>
        </p:sp>
      </p:grpSp>
      <p:pic>
        <p:nvPicPr>
          <p:cNvPr id="12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2344738"/>
            <a:ext cx="1171575"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矩形 8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randombar(vertical)">
                                      <p:cBhvr>
                                        <p:cTn id="7" dur="200"/>
                                        <p:tgtEl>
                                          <p:spTgt spid="76"/>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vertical)">
                                      <p:cBhvr>
                                        <p:cTn id="11" dur="200"/>
                                        <p:tgtEl>
                                          <p:spTgt spid="77"/>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randombar(vertical)">
                                      <p:cBhvr>
                                        <p:cTn id="15" dur="200"/>
                                        <p:tgtEl>
                                          <p:spTgt spid="78"/>
                                        </p:tgtEl>
                                      </p:cBhvr>
                                    </p:animEffect>
                                  </p:childTnLst>
                                </p:cTn>
                              </p:par>
                              <p:par>
                                <p:cTn id="16" presetID="38" presetClass="entr" presetSubtype="0" accel="50000" fill="hold" grpId="0" nodeType="withEffect">
                                  <p:stCondLst>
                                    <p:cond delay="0"/>
                                  </p:stCondLst>
                                  <p:iterate type="lt">
                                    <p:tmPct val="3000"/>
                                  </p:iterate>
                                  <p:childTnLst>
                                    <p:set>
                                      <p:cBhvr>
                                        <p:cTn id="17" dur="1" fill="hold">
                                          <p:stCondLst>
                                            <p:cond delay="0"/>
                                          </p:stCondLst>
                                        </p:cTn>
                                        <p:tgtEl>
                                          <p:spTgt spid="96"/>
                                        </p:tgtEl>
                                        <p:attrNameLst>
                                          <p:attrName>style.visibility</p:attrName>
                                        </p:attrNameLst>
                                      </p:cBhvr>
                                      <p:to>
                                        <p:strVal val="visible"/>
                                      </p:to>
                                    </p:set>
                                    <p:set>
                                      <p:cBhvr>
                                        <p:cTn id="18" dur="91" fill="hold">
                                          <p:stCondLst>
                                            <p:cond delay="0"/>
                                          </p:stCondLst>
                                        </p:cTn>
                                        <p:tgtEl>
                                          <p:spTgt spid="96"/>
                                        </p:tgtEl>
                                        <p:attrNameLst>
                                          <p:attrName>style.rotation</p:attrName>
                                        </p:attrNameLst>
                                      </p:cBhvr>
                                      <p:to>
                                        <p:strVal val="-45.0"/>
                                      </p:to>
                                    </p:set>
                                    <p:anim calcmode="lin" valueType="num">
                                      <p:cBhvr>
                                        <p:cTn id="19" dur="91" fill="hold">
                                          <p:stCondLst>
                                            <p:cond delay="91"/>
                                          </p:stCondLst>
                                        </p:cTn>
                                        <p:tgtEl>
                                          <p:spTgt spid="96"/>
                                        </p:tgtEl>
                                        <p:attrNameLst>
                                          <p:attrName>style.rotation</p:attrName>
                                        </p:attrNameLst>
                                      </p:cBhvr>
                                      <p:tavLst>
                                        <p:tav tm="0">
                                          <p:val>
                                            <p:fltVal val="-45"/>
                                          </p:val>
                                        </p:tav>
                                        <p:tav tm="69900">
                                          <p:val>
                                            <p:fltVal val="45"/>
                                          </p:val>
                                        </p:tav>
                                        <p:tav tm="100000">
                                          <p:val>
                                            <p:fltVal val="0"/>
                                          </p:val>
                                        </p:tav>
                                      </p:tavLst>
                                    </p:anim>
                                    <p:anim calcmode="lin" valueType="num">
                                      <p:cBhvr>
                                        <p:cTn id="20" dur="91" fill="hold">
                                          <p:stCondLst>
                                            <p:cond delay="0"/>
                                          </p:stCondLst>
                                        </p:cTn>
                                        <p:tgtEl>
                                          <p:spTgt spid="96"/>
                                        </p:tgtEl>
                                        <p:attrNameLst>
                                          <p:attrName>ppt_y</p:attrName>
                                        </p:attrNameLst>
                                      </p:cBhvr>
                                      <p:tavLst>
                                        <p:tav tm="0">
                                          <p:val>
                                            <p:strVal val="#ppt_y-1"/>
                                          </p:val>
                                        </p:tav>
                                        <p:tav tm="100000">
                                          <p:val>
                                            <p:strVal val="#ppt_y-(0.354*#ppt_w-0.172*#ppt_h)"/>
                                          </p:val>
                                        </p:tav>
                                      </p:tavLst>
                                    </p:anim>
                                    <p:anim calcmode="lin" valueType="num">
                                      <p:cBhvr>
                                        <p:cTn id="21" dur="31" decel="50000" autoRev="1" fill="hold">
                                          <p:stCondLst>
                                            <p:cond delay="91"/>
                                          </p:stCondLst>
                                        </p:cTn>
                                        <p:tgtEl>
                                          <p:spTgt spid="96"/>
                                        </p:tgtEl>
                                        <p:attrNameLst>
                                          <p:attrName>ppt_y</p:attrName>
                                        </p:attrNameLst>
                                      </p:cBhvr>
                                      <p:tavLst>
                                        <p:tav tm="0">
                                          <p:val>
                                            <p:strVal val="#ppt_y-(0.354*#ppt_w-0.172*#ppt_h)"/>
                                          </p:val>
                                        </p:tav>
                                        <p:tav tm="100000">
                                          <p:val>
                                            <p:strVal val="#ppt_y-(0.354*#ppt_w-0.172*#ppt_h)-#ppt_h/2"/>
                                          </p:val>
                                        </p:tav>
                                      </p:tavLst>
                                    </p:anim>
                                    <p:anim calcmode="lin" valueType="num">
                                      <p:cBhvr>
                                        <p:cTn id="22" dur="27" fill="hold">
                                          <p:stCondLst>
                                            <p:cond delay="173"/>
                                          </p:stCondLst>
                                        </p:cTn>
                                        <p:tgtEl>
                                          <p:spTgt spid="96"/>
                                        </p:tgtEl>
                                        <p:attrNameLst>
                                          <p:attrName>ppt_y</p:attrName>
                                        </p:attrNameLst>
                                      </p:cBhvr>
                                      <p:tavLst>
                                        <p:tav tm="0">
                                          <p:val>
                                            <p:strVal val="#ppt_y-(0.354*#ppt_w-0.172*#ppt_h)"/>
                                          </p:val>
                                        </p:tav>
                                        <p:tav tm="100000">
                                          <p:val>
                                            <p:strVal val="#ppt_y"/>
                                          </p:val>
                                        </p:tav>
                                      </p:tavLst>
                                    </p:anim>
                                  </p:childTnLst>
                                </p:cTn>
                              </p:par>
                              <p:par>
                                <p:cTn id="23" presetID="38" presetClass="entr" presetSubtype="0" accel="50000" fill="hold" grpId="0" nodeType="withEffect">
                                  <p:stCondLst>
                                    <p:cond delay="0"/>
                                  </p:stCondLst>
                                  <p:iterate type="lt">
                                    <p:tmPct val="3000"/>
                                  </p:iterate>
                                  <p:childTnLst>
                                    <p:set>
                                      <p:cBhvr>
                                        <p:cTn id="24" dur="1" fill="hold">
                                          <p:stCondLst>
                                            <p:cond delay="0"/>
                                          </p:stCondLst>
                                        </p:cTn>
                                        <p:tgtEl>
                                          <p:spTgt spid="116"/>
                                        </p:tgtEl>
                                        <p:attrNameLst>
                                          <p:attrName>style.visibility</p:attrName>
                                        </p:attrNameLst>
                                      </p:cBhvr>
                                      <p:to>
                                        <p:strVal val="visible"/>
                                      </p:to>
                                    </p:set>
                                    <p:set>
                                      <p:cBhvr>
                                        <p:cTn id="25" dur="91" fill="hold">
                                          <p:stCondLst>
                                            <p:cond delay="0"/>
                                          </p:stCondLst>
                                        </p:cTn>
                                        <p:tgtEl>
                                          <p:spTgt spid="116"/>
                                        </p:tgtEl>
                                        <p:attrNameLst>
                                          <p:attrName>style.rotation</p:attrName>
                                        </p:attrNameLst>
                                      </p:cBhvr>
                                      <p:to>
                                        <p:strVal val="-45.0"/>
                                      </p:to>
                                    </p:set>
                                    <p:anim calcmode="lin" valueType="num">
                                      <p:cBhvr>
                                        <p:cTn id="26" dur="91" fill="hold">
                                          <p:stCondLst>
                                            <p:cond delay="91"/>
                                          </p:stCondLst>
                                        </p:cTn>
                                        <p:tgtEl>
                                          <p:spTgt spid="116"/>
                                        </p:tgtEl>
                                        <p:attrNameLst>
                                          <p:attrName>style.rotation</p:attrName>
                                        </p:attrNameLst>
                                      </p:cBhvr>
                                      <p:tavLst>
                                        <p:tav tm="0">
                                          <p:val>
                                            <p:fltVal val="-45"/>
                                          </p:val>
                                        </p:tav>
                                        <p:tav tm="69900">
                                          <p:val>
                                            <p:fltVal val="45"/>
                                          </p:val>
                                        </p:tav>
                                        <p:tav tm="100000">
                                          <p:val>
                                            <p:fltVal val="0"/>
                                          </p:val>
                                        </p:tav>
                                      </p:tavLst>
                                    </p:anim>
                                    <p:anim calcmode="lin" valueType="num">
                                      <p:cBhvr>
                                        <p:cTn id="27" dur="91" fill="hold">
                                          <p:stCondLst>
                                            <p:cond delay="0"/>
                                          </p:stCondLst>
                                        </p:cTn>
                                        <p:tgtEl>
                                          <p:spTgt spid="116"/>
                                        </p:tgtEl>
                                        <p:attrNameLst>
                                          <p:attrName>ppt_y</p:attrName>
                                        </p:attrNameLst>
                                      </p:cBhvr>
                                      <p:tavLst>
                                        <p:tav tm="0">
                                          <p:val>
                                            <p:strVal val="#ppt_y-1"/>
                                          </p:val>
                                        </p:tav>
                                        <p:tav tm="100000">
                                          <p:val>
                                            <p:strVal val="#ppt_y-(0.354*#ppt_w-0.172*#ppt_h)"/>
                                          </p:val>
                                        </p:tav>
                                      </p:tavLst>
                                    </p:anim>
                                    <p:anim calcmode="lin" valueType="num">
                                      <p:cBhvr>
                                        <p:cTn id="28" dur="31" decel="50000" autoRev="1" fill="hold">
                                          <p:stCondLst>
                                            <p:cond delay="91"/>
                                          </p:stCondLst>
                                        </p:cTn>
                                        <p:tgtEl>
                                          <p:spTgt spid="116"/>
                                        </p:tgtEl>
                                        <p:attrNameLst>
                                          <p:attrName>ppt_y</p:attrName>
                                        </p:attrNameLst>
                                      </p:cBhvr>
                                      <p:tavLst>
                                        <p:tav tm="0">
                                          <p:val>
                                            <p:strVal val="#ppt_y-(0.354*#ppt_w-0.172*#ppt_h)"/>
                                          </p:val>
                                        </p:tav>
                                        <p:tav tm="100000">
                                          <p:val>
                                            <p:strVal val="#ppt_y-(0.354*#ppt_w-0.172*#ppt_h)-#ppt_h/2"/>
                                          </p:val>
                                        </p:tav>
                                      </p:tavLst>
                                    </p:anim>
                                    <p:anim calcmode="lin" valueType="num">
                                      <p:cBhvr>
                                        <p:cTn id="29" dur="27" fill="hold">
                                          <p:stCondLst>
                                            <p:cond delay="173"/>
                                          </p:stCondLst>
                                        </p:cTn>
                                        <p:tgtEl>
                                          <p:spTgt spid="116"/>
                                        </p:tgtEl>
                                        <p:attrNameLst>
                                          <p:attrName>ppt_y</p:attrName>
                                        </p:attrNameLst>
                                      </p:cBhvr>
                                      <p:tavLst>
                                        <p:tav tm="0">
                                          <p:val>
                                            <p:strVal val="#ppt_y-(0.354*#ppt_w-0.172*#ppt_h)"/>
                                          </p:val>
                                        </p:tav>
                                        <p:tav tm="100000">
                                          <p:val>
                                            <p:strVal val="#ppt_y"/>
                                          </p:val>
                                        </p:tav>
                                      </p:tavLst>
                                    </p:anim>
                                  </p:childTnLst>
                                </p:cTn>
                              </p:par>
                            </p:childTnLst>
                          </p:cTn>
                        </p:par>
                        <p:par>
                          <p:cTn id="30" fill="hold">
                            <p:stCondLst>
                              <p:cond delay="1026"/>
                            </p:stCondLst>
                            <p:childTnLst>
                              <p:par>
                                <p:cTn id="31" presetID="52" presetClass="entr" presetSubtype="0"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Scale>
                                      <p:cBhvr>
                                        <p:cTn id="33" dur="500" decel="50000" fill="hold">
                                          <p:stCondLst>
                                            <p:cond delay="0"/>
                                          </p:stCondLst>
                                        </p:cTn>
                                        <p:tgtEl>
                                          <p:spTgt spid="1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17"/>
                                        </p:tgtEl>
                                        <p:attrNameLst>
                                          <p:attrName>ppt_x</p:attrName>
                                          <p:attrName>ppt_y</p:attrName>
                                        </p:attrNameLst>
                                      </p:cBhvr>
                                    </p:animMotion>
                                    <p:animEffect transition="in" filter="fade">
                                      <p:cBhvr>
                                        <p:cTn id="35" dur="500"/>
                                        <p:tgtEl>
                                          <p:spTgt spid="117"/>
                                        </p:tgtEl>
                                      </p:cBhvr>
                                    </p:animEffect>
                                  </p:childTnLst>
                                </p:cTn>
                              </p:par>
                            </p:childTnLst>
                          </p:cTn>
                        </p:par>
                        <p:par>
                          <p:cTn id="36" fill="hold">
                            <p:stCondLst>
                              <p:cond delay="1526"/>
                            </p:stCondLst>
                            <p:childTnLst>
                              <p:par>
                                <p:cTn id="37" presetID="12" presetClass="entr" presetSubtype="4" fill="hold" nodeType="afterEffect">
                                  <p:stCondLst>
                                    <p:cond delay="0"/>
                                  </p:stCondLst>
                                  <p:childTnLst>
                                    <p:set>
                                      <p:cBhvr>
                                        <p:cTn id="38" dur="1" fill="hold">
                                          <p:stCondLst>
                                            <p:cond delay="0"/>
                                          </p:stCondLst>
                                        </p:cTn>
                                        <p:tgtEl>
                                          <p:spTgt spid="120"/>
                                        </p:tgtEl>
                                        <p:attrNameLst>
                                          <p:attrName>style.visibility</p:attrName>
                                        </p:attrNameLst>
                                      </p:cBhvr>
                                      <p:to>
                                        <p:strVal val="visible"/>
                                      </p:to>
                                    </p:set>
                                    <p:anim calcmode="lin" valueType="num">
                                      <p:cBhvr additive="base">
                                        <p:cTn id="39" dur="200"/>
                                        <p:tgtEl>
                                          <p:spTgt spid="120"/>
                                        </p:tgtEl>
                                        <p:attrNameLst>
                                          <p:attrName>ppt_y</p:attrName>
                                        </p:attrNameLst>
                                      </p:cBhvr>
                                      <p:tavLst>
                                        <p:tav tm="0">
                                          <p:val>
                                            <p:strVal val="#ppt_y+#ppt_h*1.125000"/>
                                          </p:val>
                                        </p:tav>
                                        <p:tav tm="100000">
                                          <p:val>
                                            <p:strVal val="#ppt_y"/>
                                          </p:val>
                                        </p:tav>
                                      </p:tavLst>
                                    </p:anim>
                                    <p:animEffect transition="in" filter="wipe(up)">
                                      <p:cBhvr>
                                        <p:cTn id="40" dur="2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1233488" y="3636963"/>
            <a:ext cx="9656762" cy="63500"/>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57213" y="3009900"/>
            <a:ext cx="1365250"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 name="椭圆 7"/>
          <p:cNvSpPr/>
          <p:nvPr/>
        </p:nvSpPr>
        <p:spPr>
          <a:xfrm>
            <a:off x="29352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9" name="椭圆 8"/>
          <p:cNvSpPr/>
          <p:nvPr/>
        </p:nvSpPr>
        <p:spPr>
          <a:xfrm>
            <a:off x="5314950" y="3009900"/>
            <a:ext cx="1363663"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0" name="椭圆 9"/>
          <p:cNvSpPr/>
          <p:nvPr/>
        </p:nvSpPr>
        <p:spPr>
          <a:xfrm>
            <a:off x="7694613" y="3009900"/>
            <a:ext cx="1362075"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1" name="椭圆 10"/>
          <p:cNvSpPr/>
          <p:nvPr/>
        </p:nvSpPr>
        <p:spPr>
          <a:xfrm>
            <a:off x="100726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2" name="圆角矩形 205"/>
          <p:cNvSpPr/>
          <p:nvPr/>
        </p:nvSpPr>
        <p:spPr>
          <a:xfrm rot="5400000">
            <a:off x="32512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3" name="圆角矩形 205"/>
          <p:cNvSpPr/>
          <p:nvPr/>
        </p:nvSpPr>
        <p:spPr>
          <a:xfrm rot="5400000">
            <a:off x="5605463"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 name="圆角矩形 205"/>
          <p:cNvSpPr/>
          <p:nvPr/>
        </p:nvSpPr>
        <p:spPr>
          <a:xfrm rot="5400000">
            <a:off x="7958138"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5" name="圆角矩形 205"/>
          <p:cNvSpPr/>
          <p:nvPr/>
        </p:nvSpPr>
        <p:spPr>
          <a:xfrm rot="5400000">
            <a:off x="103124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6" name="矩形 15"/>
          <p:cNvSpPr/>
          <p:nvPr/>
        </p:nvSpPr>
        <p:spPr>
          <a:xfrm>
            <a:off x="1157288" y="481806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7" name="矩形 16"/>
          <p:cNvSpPr/>
          <p:nvPr/>
        </p:nvSpPr>
        <p:spPr>
          <a:xfrm>
            <a:off x="2065973"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18" name="矩形 17"/>
          <p:cNvSpPr/>
          <p:nvPr/>
        </p:nvSpPr>
        <p:spPr>
          <a:xfrm>
            <a:off x="3462338"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9" name="矩形 18"/>
          <p:cNvSpPr/>
          <p:nvPr/>
        </p:nvSpPr>
        <p:spPr>
          <a:xfrm>
            <a:off x="4371023"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0" name="矩形 19"/>
          <p:cNvSpPr/>
          <p:nvPr/>
        </p:nvSpPr>
        <p:spPr>
          <a:xfrm>
            <a:off x="5765800" y="4818063"/>
            <a:ext cx="2801938"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1" name="矩形 20"/>
          <p:cNvSpPr/>
          <p:nvPr/>
        </p:nvSpPr>
        <p:spPr>
          <a:xfrm>
            <a:off x="6674486"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2" name="矩形 21"/>
          <p:cNvSpPr/>
          <p:nvPr/>
        </p:nvSpPr>
        <p:spPr>
          <a:xfrm>
            <a:off x="8088313"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3" name="矩形 22"/>
          <p:cNvSpPr/>
          <p:nvPr/>
        </p:nvSpPr>
        <p:spPr>
          <a:xfrm>
            <a:off x="8995411"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4" name="Lorem Ipsum"/>
          <p:cNvSpPr/>
          <p:nvPr/>
        </p:nvSpPr>
        <p:spPr bwMode="auto">
          <a:xfrm>
            <a:off x="1157288" y="5619750"/>
            <a:ext cx="10190162" cy="660400"/>
          </a:xfrm>
          <a:prstGeom prst="rect">
            <a:avLst/>
          </a:prstGeom>
          <a:noFill/>
          <a:ln w="6350" cap="flat" cmpd="sng" algn="ctr">
            <a:noFill/>
            <a:prstDash val="soli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800"/>
              </a:spcAft>
              <a:defRPr/>
            </a:pPr>
            <a:r>
              <a:rPr lang="en-US" sz="1865" dirty="0">
                <a:solidFill>
                  <a:schemeClr val="bg1"/>
                </a:solidFill>
                <a:latin typeface="时尚中黑简体" pitchFamily="2" charset="-122"/>
                <a:ea typeface="时尚中黑简体" pitchFamily="2" charset="-122"/>
                <a:sym typeface="时尚中黑简体" pitchFamily="2" charset="-122"/>
              </a:rPr>
              <a:t>Lorem ipsum dolor sit </a:t>
            </a:r>
            <a:r>
              <a:rPr lang="en-US" sz="1865" dirty="0" err="1">
                <a:solidFill>
                  <a:schemeClr val="bg1"/>
                </a:solidFill>
                <a:latin typeface="时尚中黑简体" pitchFamily="2" charset="-122"/>
                <a:ea typeface="时尚中黑简体" pitchFamily="2" charset="-122"/>
                <a:sym typeface="时尚中黑简体" pitchFamily="2" charset="-122"/>
              </a:rPr>
              <a:t>amet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consectetur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adipisicing</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elit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sed</a:t>
            </a:r>
            <a:r>
              <a:rPr lang="en-US" sz="1865" dirty="0">
                <a:solidFill>
                  <a:schemeClr val="bg1"/>
                </a:solidFill>
                <a:latin typeface="时尚中黑简体" pitchFamily="2" charset="-122"/>
                <a:ea typeface="时尚中黑简体" pitchFamily="2" charset="-122"/>
                <a:sym typeface="时尚中黑简体" pitchFamily="2" charset="-122"/>
              </a:rPr>
              <a:t> do </a:t>
            </a:r>
            <a:r>
              <a:rPr lang="en-US" sz="1865" dirty="0" err="1">
                <a:solidFill>
                  <a:schemeClr val="bg1"/>
                </a:solidFill>
                <a:latin typeface="时尚中黑简体" pitchFamily="2" charset="-122"/>
                <a:ea typeface="时尚中黑简体" pitchFamily="2" charset="-122"/>
                <a:sym typeface="时尚中黑简体" pitchFamily="2" charset="-122"/>
              </a:rPr>
              <a:t>eiusmod</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tempor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incididunt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ut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labore</a:t>
            </a:r>
            <a:r>
              <a:rPr lang="en-US" sz="1865" dirty="0">
                <a:solidFill>
                  <a:schemeClr val="bg1"/>
                </a:solidFill>
                <a:latin typeface="时尚中黑简体" pitchFamily="2" charset="-122"/>
                <a:ea typeface="时尚中黑简体" pitchFamily="2" charset="-122"/>
                <a:sym typeface="时尚中黑简体" pitchFamily="2" charset="-122"/>
              </a:rPr>
              <a:t> et </a:t>
            </a:r>
            <a:r>
              <a:rPr lang="en-US" sz="1865" dirty="0" err="1">
                <a:solidFill>
                  <a:schemeClr val="bg1"/>
                </a:solidFill>
                <a:latin typeface="时尚中黑简体" pitchFamily="2" charset="-122"/>
                <a:ea typeface="时尚中黑简体" pitchFamily="2" charset="-122"/>
                <a:sym typeface="时尚中黑简体" pitchFamily="2" charset="-122"/>
              </a:rPr>
              <a:t>dolore</a:t>
            </a:r>
            <a:r>
              <a:rPr lang="en-US" sz="1865" dirty="0">
                <a:solidFill>
                  <a:schemeClr val="bg1"/>
                </a:solidFill>
                <a:latin typeface="时尚中黑简体" pitchFamily="2" charset="-122"/>
                <a:ea typeface="时尚中黑简体" pitchFamily="2" charset="-122"/>
                <a:sym typeface="时尚中黑简体" pitchFamily="2" charset="-122"/>
              </a:rPr>
              <a:t> magna </a:t>
            </a:r>
            <a:r>
              <a:rPr lang="en-US" sz="1865" dirty="0" err="1">
                <a:solidFill>
                  <a:schemeClr val="bg1"/>
                </a:solidFill>
                <a:latin typeface="时尚中黑简体" pitchFamily="2" charset="-122"/>
                <a:ea typeface="时尚中黑简体" pitchFamily="2" charset="-122"/>
                <a:sym typeface="时尚中黑简体" pitchFamily="2" charset="-122"/>
              </a:rPr>
              <a:t>aliqua</a:t>
            </a:r>
            <a:r>
              <a:rPr lang="en-US" sz="1865" dirty="0">
                <a:solidFill>
                  <a:schemeClr val="bg1"/>
                </a:solidFill>
                <a:latin typeface="时尚中黑简体" pitchFamily="2" charset="-122"/>
                <a:ea typeface="时尚中黑简体" pitchFamily="2" charset="-122"/>
                <a:sym typeface="时尚中黑简体" pitchFamily="2" charset="-122"/>
              </a:rPr>
              <a:t>.</a:t>
            </a:r>
            <a:endParaRPr lang="en-US" sz="1865" dirty="0">
              <a:solidFill>
                <a:schemeClr val="bg1"/>
              </a:solidFill>
              <a:latin typeface="时尚中黑简体" pitchFamily="2" charset="-122"/>
              <a:ea typeface="时尚中黑简体" pitchFamily="2" charset="-122"/>
              <a:sym typeface="时尚中黑简体" pitchFamily="2" charset="-122"/>
            </a:endParaRPr>
          </a:p>
        </p:txBody>
      </p:sp>
      <p:cxnSp>
        <p:nvCxnSpPr>
          <p:cNvPr id="25" name="直接连接符 24"/>
          <p:cNvCxnSpPr/>
          <p:nvPr/>
        </p:nvCxnSpPr>
        <p:spPr>
          <a:xfrm flipH="1">
            <a:off x="9575800" y="2605088"/>
            <a:ext cx="0" cy="182086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627188"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7" name="圆角矩形 26"/>
          <p:cNvSpPr/>
          <p:nvPr/>
        </p:nvSpPr>
        <p:spPr>
          <a:xfrm>
            <a:off x="396716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2" name="圆角矩形 31"/>
          <p:cNvSpPr/>
          <p:nvPr/>
        </p:nvSpPr>
        <p:spPr>
          <a:xfrm>
            <a:off x="6307138" y="2063750"/>
            <a:ext cx="1649412"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圆角矩形 32"/>
          <p:cNvSpPr/>
          <p:nvPr/>
        </p:nvSpPr>
        <p:spPr>
          <a:xfrm>
            <a:off x="864711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4" name="矩形 33"/>
          <p:cNvSpPr/>
          <p:nvPr/>
        </p:nvSpPr>
        <p:spPr>
          <a:xfrm>
            <a:off x="1735138" y="20113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2014</a:t>
            </a:r>
            <a:endParaRPr lang="zh-CN" altLang="en-US" sz="3735" dirty="0">
              <a:solidFill>
                <a:schemeClr val="bg1"/>
              </a:solidFill>
              <a:sym typeface="时尚中黑简体" pitchFamily="2" charset="-122"/>
            </a:endParaRPr>
          </a:p>
        </p:txBody>
      </p:sp>
      <p:sp>
        <p:nvSpPr>
          <p:cNvPr id="35" name="矩形 34"/>
          <p:cNvSpPr/>
          <p:nvPr/>
        </p:nvSpPr>
        <p:spPr>
          <a:xfrm>
            <a:off x="4064000" y="20113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2015</a:t>
            </a:r>
            <a:endParaRPr lang="zh-CN" altLang="en-US" sz="3735" dirty="0">
              <a:solidFill>
                <a:schemeClr val="bg1"/>
              </a:solidFill>
              <a:sym typeface="时尚中黑简体" pitchFamily="2" charset="-122"/>
            </a:endParaRPr>
          </a:p>
        </p:txBody>
      </p:sp>
      <p:sp>
        <p:nvSpPr>
          <p:cNvPr id="36" name="矩形 35"/>
          <p:cNvSpPr/>
          <p:nvPr/>
        </p:nvSpPr>
        <p:spPr>
          <a:xfrm>
            <a:off x="6443663" y="19859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2016</a:t>
            </a:r>
            <a:endParaRPr lang="zh-CN" altLang="en-US" sz="3735" dirty="0">
              <a:solidFill>
                <a:schemeClr val="bg1"/>
              </a:solidFill>
              <a:sym typeface="时尚中黑简体" pitchFamily="2" charset="-122"/>
            </a:endParaRPr>
          </a:p>
        </p:txBody>
      </p:sp>
      <p:sp>
        <p:nvSpPr>
          <p:cNvPr id="37" name="矩形 36"/>
          <p:cNvSpPr/>
          <p:nvPr/>
        </p:nvSpPr>
        <p:spPr>
          <a:xfrm>
            <a:off x="8758238" y="19859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2017</a:t>
            </a:r>
            <a:endParaRPr lang="zh-CN" altLang="en-US" sz="3735" dirty="0">
              <a:solidFill>
                <a:schemeClr val="bg1"/>
              </a:solidFill>
              <a:sym typeface="时尚中黑简体" pitchFamily="2" charset="-122"/>
            </a:endParaRPr>
          </a:p>
        </p:txBody>
      </p:sp>
      <p:cxnSp>
        <p:nvCxnSpPr>
          <p:cNvPr id="43" name="直接连接符 42"/>
          <p:cNvCxnSpPr/>
          <p:nvPr/>
        </p:nvCxnSpPr>
        <p:spPr>
          <a:xfrm flipV="1">
            <a:off x="2382838" y="2573338"/>
            <a:ext cx="0" cy="180181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792663" y="2582863"/>
            <a:ext cx="0" cy="1800225"/>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181850" y="2616200"/>
            <a:ext cx="0" cy="1801813"/>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345" name="矩形 4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334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8" name="矩形 4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13349" name="Freeform 5556"/>
          <p:cNvSpPr>
            <a:spLocks noEditPoints="1"/>
          </p:cNvSpPr>
          <p:nvPr/>
        </p:nvSpPr>
        <p:spPr bwMode="auto">
          <a:xfrm>
            <a:off x="8113713" y="3287713"/>
            <a:ext cx="612775" cy="809625"/>
          </a:xfrm>
          <a:custGeom>
            <a:avLst/>
            <a:gdLst>
              <a:gd name="T0" fmla="*/ 2147483646 w 94"/>
              <a:gd name="T1" fmla="*/ 2147483646 h 116"/>
              <a:gd name="T2" fmla="*/ 2147483646 w 94"/>
              <a:gd name="T3" fmla="*/ 2147483646 h 116"/>
              <a:gd name="T4" fmla="*/ 2147483646 w 94"/>
              <a:gd name="T5" fmla="*/ 2147483646 h 116"/>
              <a:gd name="T6" fmla="*/ 2147483646 w 94"/>
              <a:gd name="T7" fmla="*/ 2147483646 h 116"/>
              <a:gd name="T8" fmla="*/ 0 w 94"/>
              <a:gd name="T9" fmla="*/ 2147483646 h 116"/>
              <a:gd name="T10" fmla="*/ 2147483646 w 94"/>
              <a:gd name="T11" fmla="*/ 0 h 116"/>
              <a:gd name="T12" fmla="*/ 2147483646 w 94"/>
              <a:gd name="T13" fmla="*/ 0 h 116"/>
              <a:gd name="T14" fmla="*/ 2147483646 w 94"/>
              <a:gd name="T15" fmla="*/ 2147483646 h 116"/>
              <a:gd name="T16" fmla="*/ 2147483646 w 94"/>
              <a:gd name="T17" fmla="*/ 2147483646 h 116"/>
              <a:gd name="T18" fmla="*/ 2147483646 w 94"/>
              <a:gd name="T19" fmla="*/ 2147483646 h 116"/>
              <a:gd name="T20" fmla="*/ 2147483646 w 94"/>
              <a:gd name="T21" fmla="*/ 2147483646 h 116"/>
              <a:gd name="T22" fmla="*/ 2147483646 w 94"/>
              <a:gd name="T23" fmla="*/ 2147483646 h 116"/>
              <a:gd name="T24" fmla="*/ 2147483646 w 94"/>
              <a:gd name="T25" fmla="*/ 2147483646 h 116"/>
              <a:gd name="T26" fmla="*/ 2147483646 w 94"/>
              <a:gd name="T27" fmla="*/ 2147483646 h 116"/>
              <a:gd name="T28" fmla="*/ 2147483646 w 94"/>
              <a:gd name="T29" fmla="*/ 2147483646 h 116"/>
              <a:gd name="T30" fmla="*/ 2147483646 w 94"/>
              <a:gd name="T31" fmla="*/ 2147483646 h 116"/>
              <a:gd name="T32" fmla="*/ 2147483646 w 94"/>
              <a:gd name="T33" fmla="*/ 2147483646 h 116"/>
              <a:gd name="T34" fmla="*/ 2147483646 w 94"/>
              <a:gd name="T35" fmla="*/ 2147483646 h 116"/>
              <a:gd name="T36" fmla="*/ 2147483646 w 94"/>
              <a:gd name="T37" fmla="*/ 2147483646 h 116"/>
              <a:gd name="T38" fmla="*/ 2147483646 w 94"/>
              <a:gd name="T39" fmla="*/ 2147483646 h 116"/>
              <a:gd name="T40" fmla="*/ 2147483646 w 94"/>
              <a:gd name="T41" fmla="*/ 2147483646 h 116"/>
              <a:gd name="T42" fmla="*/ 2147483646 w 94"/>
              <a:gd name="T43" fmla="*/ 2147483646 h 116"/>
              <a:gd name="T44" fmla="*/ 2147483646 w 94"/>
              <a:gd name="T45" fmla="*/ 2147483646 h 116"/>
              <a:gd name="T46" fmla="*/ 2147483646 w 94"/>
              <a:gd name="T47" fmla="*/ 2147483646 h 116"/>
              <a:gd name="T48" fmla="*/ 2147483646 w 94"/>
              <a:gd name="T49" fmla="*/ 2147483646 h 116"/>
              <a:gd name="T50" fmla="*/ 2147483646 w 94"/>
              <a:gd name="T51" fmla="*/ 2147483646 h 116"/>
              <a:gd name="T52" fmla="*/ 2147483646 w 94"/>
              <a:gd name="T53" fmla="*/ 2147483646 h 116"/>
              <a:gd name="T54" fmla="*/ 2147483646 w 94"/>
              <a:gd name="T55" fmla="*/ 2147483646 h 116"/>
              <a:gd name="T56" fmla="*/ 2147483646 w 94"/>
              <a:gd name="T57" fmla="*/ 2147483646 h 116"/>
              <a:gd name="T58" fmla="*/ 2147483646 w 94"/>
              <a:gd name="T59" fmla="*/ 2147483646 h 116"/>
              <a:gd name="T60" fmla="*/ 2147483646 w 94"/>
              <a:gd name="T61" fmla="*/ 2147483646 h 116"/>
              <a:gd name="T62" fmla="*/ 2147483646 w 94"/>
              <a:gd name="T63" fmla="*/ 2147483646 h 116"/>
              <a:gd name="T64" fmla="*/ 2147483646 w 94"/>
              <a:gd name="T65" fmla="*/ 2147483646 h 116"/>
              <a:gd name="T66" fmla="*/ 2147483646 w 94"/>
              <a:gd name="T67" fmla="*/ 2147483646 h 116"/>
              <a:gd name="T68" fmla="*/ 2147483646 w 94"/>
              <a:gd name="T69" fmla="*/ 2147483646 h 116"/>
              <a:gd name="T70" fmla="*/ 2147483646 w 94"/>
              <a:gd name="T71" fmla="*/ 2147483646 h 116"/>
              <a:gd name="T72" fmla="*/ 2147483646 w 94"/>
              <a:gd name="T73" fmla="*/ 2147483646 h 116"/>
              <a:gd name="T74" fmla="*/ 2147483646 w 94"/>
              <a:gd name="T75" fmla="*/ 2147483646 h 116"/>
              <a:gd name="T76" fmla="*/ 2147483646 w 94"/>
              <a:gd name="T77" fmla="*/ 2147483646 h 116"/>
              <a:gd name="T78" fmla="*/ 2147483646 w 94"/>
              <a:gd name="T79" fmla="*/ 2147483646 h 116"/>
              <a:gd name="T80" fmla="*/ 2147483646 w 94"/>
              <a:gd name="T81" fmla="*/ 2147483646 h 116"/>
              <a:gd name="T82" fmla="*/ 2147483646 w 94"/>
              <a:gd name="T83" fmla="*/ 2147483646 h 116"/>
              <a:gd name="T84" fmla="*/ 2147483646 w 94"/>
              <a:gd name="T85" fmla="*/ 2147483646 h 116"/>
              <a:gd name="T86" fmla="*/ 2147483646 w 94"/>
              <a:gd name="T87" fmla="*/ 2147483646 h 116"/>
              <a:gd name="T88" fmla="*/ 2147483646 w 94"/>
              <a:gd name="T89" fmla="*/ 2147483646 h 116"/>
              <a:gd name="T90" fmla="*/ 2147483646 w 94"/>
              <a:gd name="T91" fmla="*/ 2147483646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 h="116">
                <a:moveTo>
                  <a:pt x="10" y="10"/>
                </a:moveTo>
                <a:cubicBezTo>
                  <a:pt x="10" y="98"/>
                  <a:pt x="10" y="98"/>
                  <a:pt x="10" y="98"/>
                </a:cubicBezTo>
                <a:cubicBezTo>
                  <a:pt x="68" y="98"/>
                  <a:pt x="68" y="98"/>
                  <a:pt x="68" y="98"/>
                </a:cubicBezTo>
                <a:cubicBezTo>
                  <a:pt x="68" y="87"/>
                  <a:pt x="68" y="87"/>
                  <a:pt x="68" y="87"/>
                </a:cubicBezTo>
                <a:cubicBezTo>
                  <a:pt x="71" y="87"/>
                  <a:pt x="73" y="88"/>
                  <a:pt x="75" y="88"/>
                </a:cubicBezTo>
                <a:cubicBezTo>
                  <a:pt x="76" y="88"/>
                  <a:pt x="77" y="88"/>
                  <a:pt x="79" y="87"/>
                </a:cubicBezTo>
                <a:cubicBezTo>
                  <a:pt x="79" y="111"/>
                  <a:pt x="79" y="111"/>
                  <a:pt x="79" y="111"/>
                </a:cubicBezTo>
                <a:cubicBezTo>
                  <a:pt x="79" y="114"/>
                  <a:pt x="76" y="116"/>
                  <a:pt x="74" y="116"/>
                </a:cubicBezTo>
                <a:cubicBezTo>
                  <a:pt x="4" y="116"/>
                  <a:pt x="4" y="116"/>
                  <a:pt x="4" y="116"/>
                </a:cubicBezTo>
                <a:cubicBezTo>
                  <a:pt x="2" y="116"/>
                  <a:pt x="0" y="114"/>
                  <a:pt x="0" y="111"/>
                </a:cubicBezTo>
                <a:cubicBezTo>
                  <a:pt x="0" y="5"/>
                  <a:pt x="0" y="5"/>
                  <a:pt x="0" y="5"/>
                </a:cubicBezTo>
                <a:cubicBezTo>
                  <a:pt x="0" y="2"/>
                  <a:pt x="2" y="0"/>
                  <a:pt x="4" y="0"/>
                </a:cubicBezTo>
                <a:cubicBezTo>
                  <a:pt x="4" y="0"/>
                  <a:pt x="4" y="0"/>
                  <a:pt x="4" y="0"/>
                </a:cubicBezTo>
                <a:cubicBezTo>
                  <a:pt x="74" y="0"/>
                  <a:pt x="74" y="0"/>
                  <a:pt x="74" y="0"/>
                </a:cubicBezTo>
                <a:cubicBezTo>
                  <a:pt x="76" y="0"/>
                  <a:pt x="79" y="2"/>
                  <a:pt x="79" y="5"/>
                </a:cubicBezTo>
                <a:cubicBezTo>
                  <a:pt x="79" y="19"/>
                  <a:pt x="79" y="19"/>
                  <a:pt x="79" y="19"/>
                </a:cubicBezTo>
                <a:cubicBezTo>
                  <a:pt x="68" y="16"/>
                  <a:pt x="68" y="16"/>
                  <a:pt x="68" y="16"/>
                </a:cubicBezTo>
                <a:cubicBezTo>
                  <a:pt x="68" y="10"/>
                  <a:pt x="68" y="10"/>
                  <a:pt x="68" y="10"/>
                </a:cubicBezTo>
                <a:cubicBezTo>
                  <a:pt x="10" y="10"/>
                  <a:pt x="10" y="10"/>
                  <a:pt x="10" y="10"/>
                </a:cubicBezTo>
                <a:close/>
                <a:moveTo>
                  <a:pt x="39" y="37"/>
                </a:moveTo>
                <a:cubicBezTo>
                  <a:pt x="38" y="38"/>
                  <a:pt x="36" y="39"/>
                  <a:pt x="36" y="40"/>
                </a:cubicBezTo>
                <a:cubicBezTo>
                  <a:pt x="35" y="41"/>
                  <a:pt x="34" y="42"/>
                  <a:pt x="34" y="43"/>
                </a:cubicBezTo>
                <a:cubicBezTo>
                  <a:pt x="34" y="44"/>
                  <a:pt x="35" y="45"/>
                  <a:pt x="35" y="46"/>
                </a:cubicBezTo>
                <a:cubicBezTo>
                  <a:pt x="36" y="47"/>
                  <a:pt x="37" y="48"/>
                  <a:pt x="39" y="48"/>
                </a:cubicBezTo>
                <a:cubicBezTo>
                  <a:pt x="39" y="37"/>
                  <a:pt x="39" y="37"/>
                  <a:pt x="39" y="37"/>
                </a:cubicBezTo>
                <a:close/>
                <a:moveTo>
                  <a:pt x="74" y="25"/>
                </a:moveTo>
                <a:cubicBezTo>
                  <a:pt x="68" y="23"/>
                  <a:pt x="68" y="23"/>
                  <a:pt x="68" y="23"/>
                </a:cubicBezTo>
                <a:cubicBezTo>
                  <a:pt x="51" y="86"/>
                  <a:pt x="51" y="86"/>
                  <a:pt x="51" y="86"/>
                </a:cubicBezTo>
                <a:cubicBezTo>
                  <a:pt x="56" y="87"/>
                  <a:pt x="56" y="87"/>
                  <a:pt x="56" y="87"/>
                </a:cubicBezTo>
                <a:cubicBezTo>
                  <a:pt x="59" y="76"/>
                  <a:pt x="59" y="76"/>
                  <a:pt x="59" y="76"/>
                </a:cubicBezTo>
                <a:cubicBezTo>
                  <a:pt x="63" y="79"/>
                  <a:pt x="68" y="81"/>
                  <a:pt x="75" y="81"/>
                </a:cubicBezTo>
                <a:cubicBezTo>
                  <a:pt x="81" y="81"/>
                  <a:pt x="87" y="79"/>
                  <a:pt x="91" y="75"/>
                </a:cubicBezTo>
                <a:cubicBezTo>
                  <a:pt x="85" y="70"/>
                  <a:pt x="85" y="70"/>
                  <a:pt x="85" y="70"/>
                </a:cubicBezTo>
                <a:cubicBezTo>
                  <a:pt x="82" y="72"/>
                  <a:pt x="79" y="74"/>
                  <a:pt x="75" y="74"/>
                </a:cubicBezTo>
                <a:cubicBezTo>
                  <a:pt x="69" y="74"/>
                  <a:pt x="64" y="71"/>
                  <a:pt x="62" y="66"/>
                </a:cubicBezTo>
                <a:cubicBezTo>
                  <a:pt x="62" y="64"/>
                  <a:pt x="62" y="64"/>
                  <a:pt x="62" y="64"/>
                </a:cubicBezTo>
                <a:cubicBezTo>
                  <a:pt x="82" y="64"/>
                  <a:pt x="82" y="64"/>
                  <a:pt x="82" y="64"/>
                </a:cubicBezTo>
                <a:cubicBezTo>
                  <a:pt x="82" y="60"/>
                  <a:pt x="82" y="60"/>
                  <a:pt x="82" y="60"/>
                </a:cubicBezTo>
                <a:cubicBezTo>
                  <a:pt x="64" y="60"/>
                  <a:pt x="64" y="60"/>
                  <a:pt x="64" y="60"/>
                </a:cubicBezTo>
                <a:cubicBezTo>
                  <a:pt x="65" y="56"/>
                  <a:pt x="65" y="56"/>
                  <a:pt x="65" y="56"/>
                </a:cubicBezTo>
                <a:cubicBezTo>
                  <a:pt x="82" y="56"/>
                  <a:pt x="82" y="56"/>
                  <a:pt x="82" y="56"/>
                </a:cubicBezTo>
                <a:cubicBezTo>
                  <a:pt x="82" y="52"/>
                  <a:pt x="82" y="52"/>
                  <a:pt x="82" y="52"/>
                </a:cubicBezTo>
                <a:cubicBezTo>
                  <a:pt x="66" y="52"/>
                  <a:pt x="66" y="52"/>
                  <a:pt x="66" y="52"/>
                </a:cubicBezTo>
                <a:cubicBezTo>
                  <a:pt x="69" y="42"/>
                  <a:pt x="69" y="42"/>
                  <a:pt x="69" y="42"/>
                </a:cubicBezTo>
                <a:cubicBezTo>
                  <a:pt x="70" y="41"/>
                  <a:pt x="73" y="41"/>
                  <a:pt x="75" y="41"/>
                </a:cubicBezTo>
                <a:cubicBezTo>
                  <a:pt x="79" y="41"/>
                  <a:pt x="84" y="43"/>
                  <a:pt x="87" y="46"/>
                </a:cubicBezTo>
                <a:cubicBezTo>
                  <a:pt x="87" y="46"/>
                  <a:pt x="87" y="46"/>
                  <a:pt x="87" y="46"/>
                </a:cubicBezTo>
                <a:cubicBezTo>
                  <a:pt x="94" y="42"/>
                  <a:pt x="94" y="42"/>
                  <a:pt x="94" y="42"/>
                </a:cubicBezTo>
                <a:cubicBezTo>
                  <a:pt x="94" y="42"/>
                  <a:pt x="93" y="41"/>
                  <a:pt x="92" y="41"/>
                </a:cubicBezTo>
                <a:cubicBezTo>
                  <a:pt x="88" y="36"/>
                  <a:pt x="82" y="34"/>
                  <a:pt x="75" y="34"/>
                </a:cubicBezTo>
                <a:cubicBezTo>
                  <a:pt x="74" y="34"/>
                  <a:pt x="72" y="34"/>
                  <a:pt x="71" y="34"/>
                </a:cubicBezTo>
                <a:cubicBezTo>
                  <a:pt x="74" y="25"/>
                  <a:pt x="74" y="25"/>
                  <a:pt x="74" y="25"/>
                </a:cubicBezTo>
                <a:close/>
                <a:moveTo>
                  <a:pt x="45" y="71"/>
                </a:moveTo>
                <a:cubicBezTo>
                  <a:pt x="45" y="59"/>
                  <a:pt x="45" y="59"/>
                  <a:pt x="45" y="59"/>
                </a:cubicBezTo>
                <a:cubicBezTo>
                  <a:pt x="47" y="59"/>
                  <a:pt x="49" y="60"/>
                  <a:pt x="50" y="61"/>
                </a:cubicBezTo>
                <a:cubicBezTo>
                  <a:pt x="50" y="61"/>
                  <a:pt x="50" y="61"/>
                  <a:pt x="50" y="61"/>
                </a:cubicBezTo>
                <a:cubicBezTo>
                  <a:pt x="53" y="52"/>
                  <a:pt x="53" y="52"/>
                  <a:pt x="53" y="52"/>
                </a:cubicBezTo>
                <a:cubicBezTo>
                  <a:pt x="51" y="51"/>
                  <a:pt x="48" y="51"/>
                  <a:pt x="45" y="50"/>
                </a:cubicBezTo>
                <a:cubicBezTo>
                  <a:pt x="45" y="38"/>
                  <a:pt x="45" y="38"/>
                  <a:pt x="45" y="38"/>
                </a:cubicBezTo>
                <a:cubicBezTo>
                  <a:pt x="47" y="38"/>
                  <a:pt x="49" y="40"/>
                  <a:pt x="50" y="43"/>
                </a:cubicBezTo>
                <a:cubicBezTo>
                  <a:pt x="56" y="42"/>
                  <a:pt x="56" y="42"/>
                  <a:pt x="56" y="42"/>
                </a:cubicBezTo>
                <a:cubicBezTo>
                  <a:pt x="57" y="37"/>
                  <a:pt x="57" y="37"/>
                  <a:pt x="57" y="37"/>
                </a:cubicBezTo>
                <a:cubicBezTo>
                  <a:pt x="56" y="36"/>
                  <a:pt x="56" y="35"/>
                  <a:pt x="55" y="34"/>
                </a:cubicBezTo>
                <a:cubicBezTo>
                  <a:pt x="52" y="32"/>
                  <a:pt x="49" y="31"/>
                  <a:pt x="45" y="31"/>
                </a:cubicBezTo>
                <a:cubicBezTo>
                  <a:pt x="45" y="28"/>
                  <a:pt x="45" y="28"/>
                  <a:pt x="45" y="28"/>
                </a:cubicBezTo>
                <a:cubicBezTo>
                  <a:pt x="39" y="28"/>
                  <a:pt x="39" y="28"/>
                  <a:pt x="39" y="28"/>
                </a:cubicBezTo>
                <a:cubicBezTo>
                  <a:pt x="39" y="31"/>
                  <a:pt x="39" y="31"/>
                  <a:pt x="39" y="31"/>
                </a:cubicBezTo>
                <a:cubicBezTo>
                  <a:pt x="35" y="31"/>
                  <a:pt x="31" y="32"/>
                  <a:pt x="28" y="35"/>
                </a:cubicBezTo>
                <a:cubicBezTo>
                  <a:pt x="26" y="37"/>
                  <a:pt x="24" y="40"/>
                  <a:pt x="24" y="43"/>
                </a:cubicBezTo>
                <a:cubicBezTo>
                  <a:pt x="24" y="47"/>
                  <a:pt x="26" y="50"/>
                  <a:pt x="28" y="52"/>
                </a:cubicBezTo>
                <a:cubicBezTo>
                  <a:pt x="30" y="54"/>
                  <a:pt x="34" y="56"/>
                  <a:pt x="39" y="57"/>
                </a:cubicBezTo>
                <a:cubicBezTo>
                  <a:pt x="39" y="70"/>
                  <a:pt x="39" y="70"/>
                  <a:pt x="39" y="70"/>
                </a:cubicBezTo>
                <a:cubicBezTo>
                  <a:pt x="38" y="70"/>
                  <a:pt x="36" y="69"/>
                  <a:pt x="35" y="68"/>
                </a:cubicBezTo>
                <a:cubicBezTo>
                  <a:pt x="34" y="67"/>
                  <a:pt x="33" y="65"/>
                  <a:pt x="33" y="64"/>
                </a:cubicBezTo>
                <a:cubicBezTo>
                  <a:pt x="23" y="64"/>
                  <a:pt x="23" y="64"/>
                  <a:pt x="23" y="64"/>
                </a:cubicBezTo>
                <a:cubicBezTo>
                  <a:pt x="24" y="69"/>
                  <a:pt x="25" y="72"/>
                  <a:pt x="28" y="74"/>
                </a:cubicBezTo>
                <a:cubicBezTo>
                  <a:pt x="31" y="76"/>
                  <a:pt x="35" y="78"/>
                  <a:pt x="39" y="78"/>
                </a:cubicBezTo>
                <a:cubicBezTo>
                  <a:pt x="39" y="84"/>
                  <a:pt x="39" y="84"/>
                  <a:pt x="39" y="84"/>
                </a:cubicBezTo>
                <a:cubicBezTo>
                  <a:pt x="44" y="84"/>
                  <a:pt x="44" y="84"/>
                  <a:pt x="44" y="84"/>
                </a:cubicBezTo>
                <a:cubicBezTo>
                  <a:pt x="45" y="81"/>
                  <a:pt x="45" y="81"/>
                  <a:pt x="45" y="81"/>
                </a:cubicBezTo>
                <a:cubicBezTo>
                  <a:pt x="45" y="78"/>
                  <a:pt x="45" y="78"/>
                  <a:pt x="45" y="78"/>
                </a:cubicBezTo>
                <a:cubicBezTo>
                  <a:pt x="45" y="78"/>
                  <a:pt x="45" y="78"/>
                  <a:pt x="46" y="78"/>
                </a:cubicBezTo>
                <a:cubicBezTo>
                  <a:pt x="48" y="70"/>
                  <a:pt x="48" y="70"/>
                  <a:pt x="48" y="70"/>
                </a:cubicBezTo>
                <a:cubicBezTo>
                  <a:pt x="47" y="70"/>
                  <a:pt x="46" y="71"/>
                  <a:pt x="45" y="71"/>
                </a:cubicBezTo>
                <a:close/>
                <a:moveTo>
                  <a:pt x="31" y="104"/>
                </a:moveTo>
                <a:cubicBezTo>
                  <a:pt x="30" y="104"/>
                  <a:pt x="30" y="105"/>
                  <a:pt x="30" y="106"/>
                </a:cubicBezTo>
                <a:cubicBezTo>
                  <a:pt x="30" y="108"/>
                  <a:pt x="30" y="108"/>
                  <a:pt x="30" y="108"/>
                </a:cubicBezTo>
                <a:cubicBezTo>
                  <a:pt x="30" y="109"/>
                  <a:pt x="30" y="109"/>
                  <a:pt x="31" y="109"/>
                </a:cubicBezTo>
                <a:cubicBezTo>
                  <a:pt x="48" y="109"/>
                  <a:pt x="48" y="109"/>
                  <a:pt x="48" y="109"/>
                </a:cubicBezTo>
                <a:cubicBezTo>
                  <a:pt x="48" y="109"/>
                  <a:pt x="49" y="109"/>
                  <a:pt x="49" y="108"/>
                </a:cubicBezTo>
                <a:cubicBezTo>
                  <a:pt x="49" y="106"/>
                  <a:pt x="49" y="106"/>
                  <a:pt x="49" y="106"/>
                </a:cubicBezTo>
                <a:cubicBezTo>
                  <a:pt x="49" y="105"/>
                  <a:pt x="48" y="104"/>
                  <a:pt x="48" y="104"/>
                </a:cubicBezTo>
                <a:lnTo>
                  <a:pt x="31"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0" name="Freeform 5567"/>
          <p:cNvSpPr>
            <a:spLocks noEditPoints="1"/>
          </p:cNvSpPr>
          <p:nvPr/>
        </p:nvSpPr>
        <p:spPr bwMode="auto">
          <a:xfrm>
            <a:off x="3338513" y="3276600"/>
            <a:ext cx="706437" cy="862013"/>
          </a:xfrm>
          <a:custGeom>
            <a:avLst/>
            <a:gdLst>
              <a:gd name="T0" fmla="*/ 2147483646 w 108"/>
              <a:gd name="T1" fmla="*/ 2147483646 h 123"/>
              <a:gd name="T2" fmla="*/ 2147483646 w 108"/>
              <a:gd name="T3" fmla="*/ 2147483646 h 123"/>
              <a:gd name="T4" fmla="*/ 2147483646 w 108"/>
              <a:gd name="T5" fmla="*/ 2147483646 h 123"/>
              <a:gd name="T6" fmla="*/ 2147483646 w 108"/>
              <a:gd name="T7" fmla="*/ 2147483646 h 123"/>
              <a:gd name="T8" fmla="*/ 2147483646 w 108"/>
              <a:gd name="T9" fmla="*/ 2147483646 h 123"/>
              <a:gd name="T10" fmla="*/ 2147483646 w 108"/>
              <a:gd name="T11" fmla="*/ 2147483646 h 123"/>
              <a:gd name="T12" fmla="*/ 2147483646 w 108"/>
              <a:gd name="T13" fmla="*/ 2147483646 h 123"/>
              <a:gd name="T14" fmla="*/ 2147483646 w 108"/>
              <a:gd name="T15" fmla="*/ 2147483646 h 123"/>
              <a:gd name="T16" fmla="*/ 2147483646 w 108"/>
              <a:gd name="T17" fmla="*/ 2147483646 h 123"/>
              <a:gd name="T18" fmla="*/ 2147483646 w 108"/>
              <a:gd name="T19" fmla="*/ 2147483646 h 123"/>
              <a:gd name="T20" fmla="*/ 2147483646 w 108"/>
              <a:gd name="T21" fmla="*/ 2147483646 h 123"/>
              <a:gd name="T22" fmla="*/ 2147483646 w 108"/>
              <a:gd name="T23" fmla="*/ 2147483646 h 123"/>
              <a:gd name="T24" fmla="*/ 2147483646 w 108"/>
              <a:gd name="T25" fmla="*/ 2147483646 h 123"/>
              <a:gd name="T26" fmla="*/ 2147483646 w 108"/>
              <a:gd name="T27" fmla="*/ 2147483646 h 123"/>
              <a:gd name="T28" fmla="*/ 2147483646 w 108"/>
              <a:gd name="T29" fmla="*/ 2147483646 h 123"/>
              <a:gd name="T30" fmla="*/ 2147483646 w 108"/>
              <a:gd name="T31" fmla="*/ 2147483646 h 123"/>
              <a:gd name="T32" fmla="*/ 2147483646 w 108"/>
              <a:gd name="T33" fmla="*/ 2147483646 h 123"/>
              <a:gd name="T34" fmla="*/ 2147483646 w 108"/>
              <a:gd name="T35" fmla="*/ 2147483646 h 123"/>
              <a:gd name="T36" fmla="*/ 2147483646 w 108"/>
              <a:gd name="T37" fmla="*/ 2147483646 h 123"/>
              <a:gd name="T38" fmla="*/ 2147483646 w 108"/>
              <a:gd name="T39" fmla="*/ 2147483646 h 123"/>
              <a:gd name="T40" fmla="*/ 2147483646 w 108"/>
              <a:gd name="T41" fmla="*/ 2147483646 h 123"/>
              <a:gd name="T42" fmla="*/ 2147483646 w 108"/>
              <a:gd name="T43" fmla="*/ 2147483646 h 123"/>
              <a:gd name="T44" fmla="*/ 2147483646 w 108"/>
              <a:gd name="T45" fmla="*/ 2147483646 h 123"/>
              <a:gd name="T46" fmla="*/ 2147483646 w 108"/>
              <a:gd name="T47" fmla="*/ 2147483646 h 123"/>
              <a:gd name="T48" fmla="*/ 2147483646 w 108"/>
              <a:gd name="T49" fmla="*/ 2147483646 h 123"/>
              <a:gd name="T50" fmla="*/ 2147483646 w 108"/>
              <a:gd name="T51" fmla="*/ 2147483646 h 123"/>
              <a:gd name="T52" fmla="*/ 2147483646 w 108"/>
              <a:gd name="T53" fmla="*/ 2147483646 h 123"/>
              <a:gd name="T54" fmla="*/ 2147483646 w 108"/>
              <a:gd name="T55" fmla="*/ 2147483646 h 123"/>
              <a:gd name="T56" fmla="*/ 2147483646 w 108"/>
              <a:gd name="T57" fmla="*/ 2147483646 h 123"/>
              <a:gd name="T58" fmla="*/ 2147483646 w 108"/>
              <a:gd name="T59" fmla="*/ 2147483646 h 123"/>
              <a:gd name="T60" fmla="*/ 2147483646 w 108"/>
              <a:gd name="T61" fmla="*/ 2147483646 h 123"/>
              <a:gd name="T62" fmla="*/ 2147483646 w 108"/>
              <a:gd name="T63" fmla="*/ 2147483646 h 123"/>
              <a:gd name="T64" fmla="*/ 2147483646 w 108"/>
              <a:gd name="T65" fmla="*/ 2147483646 h 123"/>
              <a:gd name="T66" fmla="*/ 2147483646 w 108"/>
              <a:gd name="T67" fmla="*/ 0 h 123"/>
              <a:gd name="T68" fmla="*/ 2147483646 w 108"/>
              <a:gd name="T69" fmla="*/ 0 h 123"/>
              <a:gd name="T70" fmla="*/ 2147483646 w 108"/>
              <a:gd name="T71" fmla="*/ 2147483646 h 123"/>
              <a:gd name="T72" fmla="*/ 2147483646 w 108"/>
              <a:gd name="T73" fmla="*/ 2147483646 h 123"/>
              <a:gd name="T74" fmla="*/ 2147483646 w 108"/>
              <a:gd name="T75" fmla="*/ 2147483646 h 123"/>
              <a:gd name="T76" fmla="*/ 2147483646 w 108"/>
              <a:gd name="T77" fmla="*/ 2147483646 h 123"/>
              <a:gd name="T78" fmla="*/ 2147483646 w 108"/>
              <a:gd name="T79" fmla="*/ 2147483646 h 123"/>
              <a:gd name="T80" fmla="*/ 2147483646 w 108"/>
              <a:gd name="T81" fmla="*/ 2147483646 h 123"/>
              <a:gd name="T82" fmla="*/ 2147483646 w 108"/>
              <a:gd name="T83" fmla="*/ 2147483646 h 123"/>
              <a:gd name="T84" fmla="*/ 2147483646 w 108"/>
              <a:gd name="T85" fmla="*/ 2147483646 h 123"/>
              <a:gd name="T86" fmla="*/ 2147483646 w 108"/>
              <a:gd name="T87" fmla="*/ 2147483646 h 123"/>
              <a:gd name="T88" fmla="*/ 2147483646 w 108"/>
              <a:gd name="T89" fmla="*/ 2147483646 h 123"/>
              <a:gd name="T90" fmla="*/ 2147483646 w 108"/>
              <a:gd name="T91" fmla="*/ 2147483646 h 123"/>
              <a:gd name="T92" fmla="*/ 2147483646 w 108"/>
              <a:gd name="T93" fmla="*/ 2147483646 h 123"/>
              <a:gd name="T94" fmla="*/ 0 w 108"/>
              <a:gd name="T95" fmla="*/ 2147483646 h 123"/>
              <a:gd name="T96" fmla="*/ 0 w 108"/>
              <a:gd name="T97" fmla="*/ 2147483646 h 123"/>
              <a:gd name="T98" fmla="*/ 2147483646 w 10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1" name="Freeform 5569"/>
          <p:cNvSpPr>
            <a:spLocks noEditPoints="1"/>
          </p:cNvSpPr>
          <p:nvPr/>
        </p:nvSpPr>
        <p:spPr bwMode="auto">
          <a:xfrm>
            <a:off x="965200" y="3262313"/>
            <a:ext cx="547688" cy="860425"/>
          </a:xfrm>
          <a:custGeom>
            <a:avLst/>
            <a:gdLst>
              <a:gd name="T0" fmla="*/ 2147483646 w 84"/>
              <a:gd name="T1" fmla="*/ 2147483646 h 123"/>
              <a:gd name="T2" fmla="*/ 2147483646 w 84"/>
              <a:gd name="T3" fmla="*/ 2147483646 h 123"/>
              <a:gd name="T4" fmla="*/ 2147483646 w 84"/>
              <a:gd name="T5" fmla="*/ 2147483646 h 123"/>
              <a:gd name="T6" fmla="*/ 2147483646 w 84"/>
              <a:gd name="T7" fmla="*/ 2147483646 h 123"/>
              <a:gd name="T8" fmla="*/ 2147483646 w 84"/>
              <a:gd name="T9" fmla="*/ 2147483646 h 123"/>
              <a:gd name="T10" fmla="*/ 2147483646 w 84"/>
              <a:gd name="T11" fmla="*/ 2147483646 h 123"/>
              <a:gd name="T12" fmla="*/ 2147483646 w 84"/>
              <a:gd name="T13" fmla="*/ 2147483646 h 123"/>
              <a:gd name="T14" fmla="*/ 2147483646 w 84"/>
              <a:gd name="T15" fmla="*/ 2147483646 h 123"/>
              <a:gd name="T16" fmla="*/ 2147483646 w 84"/>
              <a:gd name="T17" fmla="*/ 2147483646 h 123"/>
              <a:gd name="T18" fmla="*/ 2147483646 w 84"/>
              <a:gd name="T19" fmla="*/ 2147483646 h 123"/>
              <a:gd name="T20" fmla="*/ 2147483646 w 84"/>
              <a:gd name="T21" fmla="*/ 2147483646 h 123"/>
              <a:gd name="T22" fmla="*/ 2147483646 w 84"/>
              <a:gd name="T23" fmla="*/ 2147483646 h 123"/>
              <a:gd name="T24" fmla="*/ 2147483646 w 84"/>
              <a:gd name="T25" fmla="*/ 2147483646 h 123"/>
              <a:gd name="T26" fmla="*/ 2147483646 w 84"/>
              <a:gd name="T27" fmla="*/ 2147483646 h 123"/>
              <a:gd name="T28" fmla="*/ 2147483646 w 84"/>
              <a:gd name="T29" fmla="*/ 2147483646 h 123"/>
              <a:gd name="T30" fmla="*/ 2147483646 w 84"/>
              <a:gd name="T31" fmla="*/ 2147483646 h 123"/>
              <a:gd name="T32" fmla="*/ 2147483646 w 84"/>
              <a:gd name="T33" fmla="*/ 2147483646 h 123"/>
              <a:gd name="T34" fmla="*/ 2147483646 w 84"/>
              <a:gd name="T35" fmla="*/ 2147483646 h 123"/>
              <a:gd name="T36" fmla="*/ 2147483646 w 84"/>
              <a:gd name="T37" fmla="*/ 2147483646 h 123"/>
              <a:gd name="T38" fmla="*/ 2147483646 w 84"/>
              <a:gd name="T39" fmla="*/ 2147483646 h 123"/>
              <a:gd name="T40" fmla="*/ 2147483646 w 84"/>
              <a:gd name="T41" fmla="*/ 2147483646 h 123"/>
              <a:gd name="T42" fmla="*/ 2147483646 w 84"/>
              <a:gd name="T43" fmla="*/ 2147483646 h 123"/>
              <a:gd name="T44" fmla="*/ 2147483646 w 84"/>
              <a:gd name="T45" fmla="*/ 2147483646 h 123"/>
              <a:gd name="T46" fmla="*/ 2147483646 w 84"/>
              <a:gd name="T47" fmla="*/ 2147483646 h 123"/>
              <a:gd name="T48" fmla="*/ 2147483646 w 84"/>
              <a:gd name="T49" fmla="*/ 2147483646 h 123"/>
              <a:gd name="T50" fmla="*/ 2147483646 w 84"/>
              <a:gd name="T51" fmla="*/ 2147483646 h 123"/>
              <a:gd name="T52" fmla="*/ 2147483646 w 84"/>
              <a:gd name="T53" fmla="*/ 2147483646 h 123"/>
              <a:gd name="T54" fmla="*/ 2147483646 w 84"/>
              <a:gd name="T55" fmla="*/ 2147483646 h 123"/>
              <a:gd name="T56" fmla="*/ 2147483646 w 84"/>
              <a:gd name="T57" fmla="*/ 2147483646 h 123"/>
              <a:gd name="T58" fmla="*/ 2147483646 w 84"/>
              <a:gd name="T59" fmla="*/ 2147483646 h 123"/>
              <a:gd name="T60" fmla="*/ 2147483646 w 84"/>
              <a:gd name="T61" fmla="*/ 2147483646 h 123"/>
              <a:gd name="T62" fmla="*/ 2147483646 w 84"/>
              <a:gd name="T63" fmla="*/ 2147483646 h 123"/>
              <a:gd name="T64" fmla="*/ 2147483646 w 84"/>
              <a:gd name="T65" fmla="*/ 2147483646 h 123"/>
              <a:gd name="T66" fmla="*/ 2147483646 w 84"/>
              <a:gd name="T67" fmla="*/ 2147483646 h 123"/>
              <a:gd name="T68" fmla="*/ 2147483646 w 84"/>
              <a:gd name="T69" fmla="*/ 0 h 123"/>
              <a:gd name="T70" fmla="*/ 2147483646 w 84"/>
              <a:gd name="T71" fmla="*/ 2147483646 h 123"/>
              <a:gd name="T72" fmla="*/ 2147483646 w 84"/>
              <a:gd name="T73" fmla="*/ 2147483646 h 123"/>
              <a:gd name="T74" fmla="*/ 0 w 84"/>
              <a:gd name="T75" fmla="*/ 2147483646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123">
                <a:moveTo>
                  <a:pt x="11" y="11"/>
                </a:moveTo>
                <a:cubicBezTo>
                  <a:pt x="11" y="103"/>
                  <a:pt x="11" y="103"/>
                  <a:pt x="11" y="103"/>
                </a:cubicBezTo>
                <a:cubicBezTo>
                  <a:pt x="73" y="103"/>
                  <a:pt x="73" y="103"/>
                  <a:pt x="73" y="103"/>
                </a:cubicBezTo>
                <a:cubicBezTo>
                  <a:pt x="73" y="11"/>
                  <a:pt x="73" y="11"/>
                  <a:pt x="73" y="11"/>
                </a:cubicBezTo>
                <a:cubicBezTo>
                  <a:pt x="11" y="11"/>
                  <a:pt x="11" y="11"/>
                  <a:pt x="11" y="11"/>
                </a:cubicBezTo>
                <a:close/>
                <a:moveTo>
                  <a:pt x="34" y="111"/>
                </a:moveTo>
                <a:cubicBezTo>
                  <a:pt x="33" y="111"/>
                  <a:pt x="32" y="111"/>
                  <a:pt x="32" y="112"/>
                </a:cubicBezTo>
                <a:cubicBezTo>
                  <a:pt x="32" y="114"/>
                  <a:pt x="32" y="114"/>
                  <a:pt x="32" y="114"/>
                </a:cubicBezTo>
                <a:cubicBezTo>
                  <a:pt x="32" y="115"/>
                  <a:pt x="33" y="116"/>
                  <a:pt x="34" y="116"/>
                </a:cubicBezTo>
                <a:cubicBezTo>
                  <a:pt x="51" y="116"/>
                  <a:pt x="51" y="116"/>
                  <a:pt x="51" y="116"/>
                </a:cubicBezTo>
                <a:cubicBezTo>
                  <a:pt x="52" y="116"/>
                  <a:pt x="52" y="115"/>
                  <a:pt x="52" y="114"/>
                </a:cubicBezTo>
                <a:cubicBezTo>
                  <a:pt x="52" y="112"/>
                  <a:pt x="52" y="112"/>
                  <a:pt x="52" y="112"/>
                </a:cubicBezTo>
                <a:cubicBezTo>
                  <a:pt x="52" y="111"/>
                  <a:pt x="52" y="111"/>
                  <a:pt x="51" y="111"/>
                </a:cubicBezTo>
                <a:cubicBezTo>
                  <a:pt x="34" y="111"/>
                  <a:pt x="34" y="111"/>
                  <a:pt x="34" y="111"/>
                </a:cubicBezTo>
                <a:close/>
                <a:moveTo>
                  <a:pt x="48" y="34"/>
                </a:moveTo>
                <a:cubicBezTo>
                  <a:pt x="48" y="34"/>
                  <a:pt x="48" y="34"/>
                  <a:pt x="48" y="34"/>
                </a:cubicBezTo>
                <a:cubicBezTo>
                  <a:pt x="49" y="34"/>
                  <a:pt x="50" y="34"/>
                  <a:pt x="51" y="35"/>
                </a:cubicBezTo>
                <a:cubicBezTo>
                  <a:pt x="56" y="37"/>
                  <a:pt x="61" y="41"/>
                  <a:pt x="64" y="46"/>
                </a:cubicBezTo>
                <a:cubicBezTo>
                  <a:pt x="67" y="51"/>
                  <a:pt x="68" y="57"/>
                  <a:pt x="66" y="64"/>
                </a:cubicBezTo>
                <a:cubicBezTo>
                  <a:pt x="66" y="66"/>
                  <a:pt x="66" y="67"/>
                  <a:pt x="65" y="68"/>
                </a:cubicBezTo>
                <a:cubicBezTo>
                  <a:pt x="61" y="67"/>
                  <a:pt x="61" y="67"/>
                  <a:pt x="61" y="67"/>
                </a:cubicBezTo>
                <a:cubicBezTo>
                  <a:pt x="61" y="66"/>
                  <a:pt x="62" y="64"/>
                  <a:pt x="62" y="63"/>
                </a:cubicBezTo>
                <a:cubicBezTo>
                  <a:pt x="63" y="57"/>
                  <a:pt x="62" y="52"/>
                  <a:pt x="60" y="48"/>
                </a:cubicBezTo>
                <a:cubicBezTo>
                  <a:pt x="57" y="44"/>
                  <a:pt x="54" y="41"/>
                  <a:pt x="49" y="39"/>
                </a:cubicBezTo>
                <a:cubicBezTo>
                  <a:pt x="48" y="39"/>
                  <a:pt x="47" y="38"/>
                  <a:pt x="47" y="38"/>
                </a:cubicBezTo>
                <a:cubicBezTo>
                  <a:pt x="48" y="34"/>
                  <a:pt x="48" y="34"/>
                  <a:pt x="48" y="34"/>
                </a:cubicBezTo>
                <a:close/>
                <a:moveTo>
                  <a:pt x="44" y="54"/>
                </a:moveTo>
                <a:cubicBezTo>
                  <a:pt x="44" y="54"/>
                  <a:pt x="44" y="54"/>
                  <a:pt x="44" y="54"/>
                </a:cubicBezTo>
                <a:cubicBezTo>
                  <a:pt x="46" y="55"/>
                  <a:pt x="48" y="57"/>
                  <a:pt x="47" y="60"/>
                </a:cubicBezTo>
                <a:cubicBezTo>
                  <a:pt x="46" y="62"/>
                  <a:pt x="44" y="63"/>
                  <a:pt x="41" y="63"/>
                </a:cubicBezTo>
                <a:cubicBezTo>
                  <a:pt x="39" y="62"/>
                  <a:pt x="38" y="59"/>
                  <a:pt x="39" y="57"/>
                </a:cubicBezTo>
                <a:cubicBezTo>
                  <a:pt x="39" y="55"/>
                  <a:pt x="42" y="53"/>
                  <a:pt x="44" y="54"/>
                </a:cubicBezTo>
                <a:close/>
                <a:moveTo>
                  <a:pt x="50" y="84"/>
                </a:moveTo>
                <a:cubicBezTo>
                  <a:pt x="47" y="86"/>
                  <a:pt x="47" y="86"/>
                  <a:pt x="47" y="86"/>
                </a:cubicBezTo>
                <a:cubicBezTo>
                  <a:pt x="46" y="87"/>
                  <a:pt x="46" y="87"/>
                  <a:pt x="46" y="87"/>
                </a:cubicBezTo>
                <a:cubicBezTo>
                  <a:pt x="41" y="89"/>
                  <a:pt x="38" y="89"/>
                  <a:pt x="35" y="86"/>
                </a:cubicBezTo>
                <a:cubicBezTo>
                  <a:pt x="25" y="75"/>
                  <a:pt x="19" y="63"/>
                  <a:pt x="16" y="47"/>
                </a:cubicBezTo>
                <a:cubicBezTo>
                  <a:pt x="16" y="47"/>
                  <a:pt x="16" y="47"/>
                  <a:pt x="16" y="47"/>
                </a:cubicBezTo>
                <a:cubicBezTo>
                  <a:pt x="16" y="47"/>
                  <a:pt x="16" y="47"/>
                  <a:pt x="16" y="47"/>
                </a:cubicBezTo>
                <a:cubicBezTo>
                  <a:pt x="16" y="44"/>
                  <a:pt x="18" y="41"/>
                  <a:pt x="22" y="39"/>
                </a:cubicBezTo>
                <a:cubicBezTo>
                  <a:pt x="23" y="38"/>
                  <a:pt x="23" y="38"/>
                  <a:pt x="23" y="38"/>
                </a:cubicBezTo>
                <a:cubicBezTo>
                  <a:pt x="24" y="38"/>
                  <a:pt x="24" y="38"/>
                  <a:pt x="24" y="38"/>
                </a:cubicBezTo>
                <a:cubicBezTo>
                  <a:pt x="26" y="37"/>
                  <a:pt x="26" y="37"/>
                  <a:pt x="26" y="37"/>
                </a:cubicBezTo>
                <a:cubicBezTo>
                  <a:pt x="28" y="35"/>
                  <a:pt x="28" y="35"/>
                  <a:pt x="28" y="35"/>
                </a:cubicBezTo>
                <a:cubicBezTo>
                  <a:pt x="32" y="38"/>
                  <a:pt x="36" y="49"/>
                  <a:pt x="35" y="52"/>
                </a:cubicBezTo>
                <a:cubicBezTo>
                  <a:pt x="34" y="52"/>
                  <a:pt x="34" y="52"/>
                  <a:pt x="34" y="52"/>
                </a:cubicBezTo>
                <a:cubicBezTo>
                  <a:pt x="30" y="54"/>
                  <a:pt x="30" y="54"/>
                  <a:pt x="30" y="54"/>
                </a:cubicBezTo>
                <a:cubicBezTo>
                  <a:pt x="27" y="56"/>
                  <a:pt x="27" y="56"/>
                  <a:pt x="27" y="56"/>
                </a:cubicBezTo>
                <a:cubicBezTo>
                  <a:pt x="30" y="63"/>
                  <a:pt x="31" y="66"/>
                  <a:pt x="35" y="72"/>
                </a:cubicBezTo>
                <a:cubicBezTo>
                  <a:pt x="38" y="71"/>
                  <a:pt x="38" y="71"/>
                  <a:pt x="38" y="71"/>
                </a:cubicBezTo>
                <a:cubicBezTo>
                  <a:pt x="39" y="71"/>
                  <a:pt x="39" y="71"/>
                  <a:pt x="39" y="71"/>
                </a:cubicBezTo>
                <a:cubicBezTo>
                  <a:pt x="41" y="70"/>
                  <a:pt x="41" y="70"/>
                  <a:pt x="41" y="70"/>
                </a:cubicBezTo>
                <a:cubicBezTo>
                  <a:pt x="42" y="69"/>
                  <a:pt x="42" y="69"/>
                  <a:pt x="42" y="69"/>
                </a:cubicBezTo>
                <a:cubicBezTo>
                  <a:pt x="44" y="68"/>
                  <a:pt x="44" y="68"/>
                  <a:pt x="44" y="68"/>
                </a:cubicBezTo>
                <a:cubicBezTo>
                  <a:pt x="45" y="68"/>
                  <a:pt x="51" y="76"/>
                  <a:pt x="53" y="83"/>
                </a:cubicBezTo>
                <a:cubicBezTo>
                  <a:pt x="50" y="84"/>
                  <a:pt x="50" y="84"/>
                  <a:pt x="50" y="84"/>
                </a:cubicBezTo>
                <a:close/>
                <a:moveTo>
                  <a:pt x="45" y="43"/>
                </a:moveTo>
                <a:cubicBezTo>
                  <a:pt x="45" y="43"/>
                  <a:pt x="45" y="43"/>
                  <a:pt x="45" y="43"/>
                </a:cubicBezTo>
                <a:cubicBezTo>
                  <a:pt x="46" y="43"/>
                  <a:pt x="47" y="44"/>
                  <a:pt x="48" y="44"/>
                </a:cubicBezTo>
                <a:cubicBezTo>
                  <a:pt x="52" y="46"/>
                  <a:pt x="55" y="49"/>
                  <a:pt x="56" y="52"/>
                </a:cubicBezTo>
                <a:cubicBezTo>
                  <a:pt x="58" y="55"/>
                  <a:pt x="58" y="59"/>
                  <a:pt x="57" y="63"/>
                </a:cubicBezTo>
                <a:cubicBezTo>
                  <a:pt x="57" y="64"/>
                  <a:pt x="56" y="65"/>
                  <a:pt x="56" y="65"/>
                </a:cubicBezTo>
                <a:cubicBezTo>
                  <a:pt x="52" y="64"/>
                  <a:pt x="52" y="64"/>
                  <a:pt x="52" y="64"/>
                </a:cubicBezTo>
                <a:cubicBezTo>
                  <a:pt x="52" y="63"/>
                  <a:pt x="52" y="62"/>
                  <a:pt x="52" y="62"/>
                </a:cubicBezTo>
                <a:cubicBezTo>
                  <a:pt x="53" y="59"/>
                  <a:pt x="53" y="56"/>
                  <a:pt x="52" y="54"/>
                </a:cubicBezTo>
                <a:cubicBezTo>
                  <a:pt x="51" y="52"/>
                  <a:pt x="49" y="50"/>
                  <a:pt x="46" y="48"/>
                </a:cubicBezTo>
                <a:cubicBezTo>
                  <a:pt x="45" y="48"/>
                  <a:pt x="44" y="48"/>
                  <a:pt x="44" y="48"/>
                </a:cubicBezTo>
                <a:cubicBezTo>
                  <a:pt x="45" y="43"/>
                  <a:pt x="45" y="43"/>
                  <a:pt x="45" y="43"/>
                </a:cubicBezTo>
                <a:close/>
                <a:moveTo>
                  <a:pt x="5" y="0"/>
                </a:moveTo>
                <a:cubicBezTo>
                  <a:pt x="79" y="0"/>
                  <a:pt x="79" y="0"/>
                  <a:pt x="79" y="0"/>
                </a:cubicBezTo>
                <a:cubicBezTo>
                  <a:pt x="82" y="0"/>
                  <a:pt x="84" y="2"/>
                  <a:pt x="84" y="5"/>
                </a:cubicBezTo>
                <a:cubicBezTo>
                  <a:pt x="84" y="118"/>
                  <a:pt x="84" y="118"/>
                  <a:pt x="84" y="118"/>
                </a:cubicBezTo>
                <a:cubicBezTo>
                  <a:pt x="84" y="121"/>
                  <a:pt x="82" y="123"/>
                  <a:pt x="79" y="123"/>
                </a:cubicBezTo>
                <a:cubicBezTo>
                  <a:pt x="5" y="123"/>
                  <a:pt x="5" y="123"/>
                  <a:pt x="5" y="123"/>
                </a:cubicBezTo>
                <a:cubicBezTo>
                  <a:pt x="2" y="123"/>
                  <a:pt x="0" y="121"/>
                  <a:pt x="0" y="118"/>
                </a:cubicBezTo>
                <a:cubicBezTo>
                  <a:pt x="0" y="5"/>
                  <a:pt x="0" y="5"/>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2" name="Freeform 5577"/>
          <p:cNvSpPr>
            <a:spLocks noEditPoints="1"/>
          </p:cNvSpPr>
          <p:nvPr/>
        </p:nvSpPr>
        <p:spPr bwMode="auto">
          <a:xfrm>
            <a:off x="5621338" y="3389313"/>
            <a:ext cx="742950" cy="635000"/>
          </a:xfrm>
          <a:custGeom>
            <a:avLst/>
            <a:gdLst>
              <a:gd name="T0" fmla="*/ 2147483646 w 144"/>
              <a:gd name="T1" fmla="*/ 2147483646 h 115"/>
              <a:gd name="T2" fmla="*/ 2147483646 w 144"/>
              <a:gd name="T3" fmla="*/ 2147483646 h 115"/>
              <a:gd name="T4" fmla="*/ 2147483646 w 144"/>
              <a:gd name="T5" fmla="*/ 0 h 115"/>
              <a:gd name="T6" fmla="*/ 2147483646 w 144"/>
              <a:gd name="T7" fmla="*/ 0 h 115"/>
              <a:gd name="T8" fmla="*/ 2147483646 w 144"/>
              <a:gd name="T9" fmla="*/ 2147483646 h 115"/>
              <a:gd name="T10" fmla="*/ 2147483646 w 144"/>
              <a:gd name="T11" fmla="*/ 2147483646 h 115"/>
              <a:gd name="T12" fmla="*/ 2147483646 w 144"/>
              <a:gd name="T13" fmla="*/ 2147483646 h 115"/>
              <a:gd name="T14" fmla="*/ 2147483646 w 144"/>
              <a:gd name="T15" fmla="*/ 2147483646 h 115"/>
              <a:gd name="T16" fmla="*/ 2147483646 w 144"/>
              <a:gd name="T17" fmla="*/ 2147483646 h 115"/>
              <a:gd name="T18" fmla="*/ 2147483646 w 144"/>
              <a:gd name="T19" fmla="*/ 2147483646 h 115"/>
              <a:gd name="T20" fmla="*/ 2147483646 w 144"/>
              <a:gd name="T21" fmla="*/ 2147483646 h 115"/>
              <a:gd name="T22" fmla="*/ 2147483646 w 144"/>
              <a:gd name="T23" fmla="*/ 2147483646 h 115"/>
              <a:gd name="T24" fmla="*/ 2147483646 w 144"/>
              <a:gd name="T25" fmla="*/ 2147483646 h 115"/>
              <a:gd name="T26" fmla="*/ 0 w 144"/>
              <a:gd name="T27" fmla="*/ 2147483646 h 115"/>
              <a:gd name="T28" fmla="*/ 0 w 144"/>
              <a:gd name="T29" fmla="*/ 2147483646 h 115"/>
              <a:gd name="T30" fmla="*/ 2147483646 w 144"/>
              <a:gd name="T31" fmla="*/ 2147483646 h 115"/>
              <a:gd name="T32" fmla="*/ 2147483646 w 144"/>
              <a:gd name="T33" fmla="*/ 2147483646 h 115"/>
              <a:gd name="T34" fmla="*/ 2147483646 w 144"/>
              <a:gd name="T35" fmla="*/ 2147483646 h 115"/>
              <a:gd name="T36" fmla="*/ 2147483646 w 144"/>
              <a:gd name="T37" fmla="*/ 2147483646 h 115"/>
              <a:gd name="T38" fmla="*/ 2147483646 w 144"/>
              <a:gd name="T39" fmla="*/ 2147483646 h 115"/>
              <a:gd name="T40" fmla="*/ 2147483646 w 144"/>
              <a:gd name="T41" fmla="*/ 2147483646 h 115"/>
              <a:gd name="T42" fmla="*/ 2147483646 w 144"/>
              <a:gd name="T43" fmla="*/ 2147483646 h 115"/>
              <a:gd name="T44" fmla="*/ 2147483646 w 144"/>
              <a:gd name="T45" fmla="*/ 2147483646 h 115"/>
              <a:gd name="T46" fmla="*/ 2147483646 w 144"/>
              <a:gd name="T47" fmla="*/ 2147483646 h 115"/>
              <a:gd name="T48" fmla="*/ 2147483646 w 144"/>
              <a:gd name="T49" fmla="*/ 2147483646 h 115"/>
              <a:gd name="T50" fmla="*/ 2147483646 w 144"/>
              <a:gd name="T51" fmla="*/ 2147483646 h 115"/>
              <a:gd name="T52" fmla="*/ 2147483646 w 144"/>
              <a:gd name="T53" fmla="*/ 2147483646 h 115"/>
              <a:gd name="T54" fmla="*/ 2147483646 w 144"/>
              <a:gd name="T55" fmla="*/ 2147483646 h 115"/>
              <a:gd name="T56" fmla="*/ 2147483646 w 144"/>
              <a:gd name="T57" fmla="*/ 2147483646 h 115"/>
              <a:gd name="T58" fmla="*/ 2147483646 w 144"/>
              <a:gd name="T59" fmla="*/ 2147483646 h 115"/>
              <a:gd name="T60" fmla="*/ 2147483646 w 144"/>
              <a:gd name="T61" fmla="*/ 2147483646 h 115"/>
              <a:gd name="T62" fmla="*/ 2147483646 w 144"/>
              <a:gd name="T63" fmla="*/ 2147483646 h 115"/>
              <a:gd name="T64" fmla="*/ 2147483646 w 144"/>
              <a:gd name="T65" fmla="*/ 2147483646 h 115"/>
              <a:gd name="T66" fmla="*/ 2147483646 w 144"/>
              <a:gd name="T67" fmla="*/ 2147483646 h 115"/>
              <a:gd name="T68" fmla="*/ 2147483646 w 144"/>
              <a:gd name="T69" fmla="*/ 2147483646 h 115"/>
              <a:gd name="T70" fmla="*/ 2147483646 w 144"/>
              <a:gd name="T71" fmla="*/ 2147483646 h 115"/>
              <a:gd name="T72" fmla="*/ 2147483646 w 144"/>
              <a:gd name="T73" fmla="*/ 2147483646 h 115"/>
              <a:gd name="T74" fmla="*/ 2147483646 w 144"/>
              <a:gd name="T75" fmla="*/ 2147483646 h 115"/>
              <a:gd name="T76" fmla="*/ 2147483646 w 144"/>
              <a:gd name="T77" fmla="*/ 2147483646 h 115"/>
              <a:gd name="T78" fmla="*/ 2147483646 w 144"/>
              <a:gd name="T79" fmla="*/ 2147483646 h 1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 h="115">
                <a:moveTo>
                  <a:pt x="6" y="18"/>
                </a:moveTo>
                <a:lnTo>
                  <a:pt x="90" y="18"/>
                </a:lnTo>
                <a:lnTo>
                  <a:pt x="92" y="18"/>
                </a:lnTo>
                <a:lnTo>
                  <a:pt x="92" y="7"/>
                </a:lnTo>
                <a:lnTo>
                  <a:pt x="92" y="0"/>
                </a:lnTo>
                <a:lnTo>
                  <a:pt x="97" y="0"/>
                </a:lnTo>
                <a:lnTo>
                  <a:pt x="139" y="0"/>
                </a:lnTo>
                <a:lnTo>
                  <a:pt x="144" y="0"/>
                </a:lnTo>
                <a:lnTo>
                  <a:pt x="144" y="7"/>
                </a:lnTo>
                <a:lnTo>
                  <a:pt x="144" y="109"/>
                </a:lnTo>
                <a:lnTo>
                  <a:pt x="144" y="115"/>
                </a:lnTo>
                <a:lnTo>
                  <a:pt x="139" y="115"/>
                </a:lnTo>
                <a:lnTo>
                  <a:pt x="97" y="115"/>
                </a:lnTo>
                <a:lnTo>
                  <a:pt x="92" y="115"/>
                </a:lnTo>
                <a:lnTo>
                  <a:pt x="92" y="109"/>
                </a:lnTo>
                <a:lnTo>
                  <a:pt x="92" y="94"/>
                </a:lnTo>
                <a:lnTo>
                  <a:pt x="90" y="94"/>
                </a:lnTo>
                <a:lnTo>
                  <a:pt x="65" y="94"/>
                </a:lnTo>
                <a:lnTo>
                  <a:pt x="65" y="105"/>
                </a:lnTo>
                <a:lnTo>
                  <a:pt x="71" y="105"/>
                </a:lnTo>
                <a:lnTo>
                  <a:pt x="71" y="115"/>
                </a:lnTo>
                <a:lnTo>
                  <a:pt x="21" y="115"/>
                </a:lnTo>
                <a:lnTo>
                  <a:pt x="21" y="105"/>
                </a:lnTo>
                <a:lnTo>
                  <a:pt x="29" y="105"/>
                </a:lnTo>
                <a:lnTo>
                  <a:pt x="29" y="94"/>
                </a:lnTo>
                <a:lnTo>
                  <a:pt x="6" y="94"/>
                </a:lnTo>
                <a:lnTo>
                  <a:pt x="0" y="94"/>
                </a:lnTo>
                <a:lnTo>
                  <a:pt x="0" y="87"/>
                </a:lnTo>
                <a:lnTo>
                  <a:pt x="0" y="25"/>
                </a:lnTo>
                <a:lnTo>
                  <a:pt x="0" y="18"/>
                </a:lnTo>
                <a:lnTo>
                  <a:pt x="6" y="18"/>
                </a:lnTo>
                <a:close/>
                <a:moveTo>
                  <a:pt x="25" y="72"/>
                </a:moveTo>
                <a:lnTo>
                  <a:pt x="32" y="72"/>
                </a:lnTo>
                <a:lnTo>
                  <a:pt x="32" y="53"/>
                </a:lnTo>
                <a:lnTo>
                  <a:pt x="25" y="53"/>
                </a:lnTo>
                <a:lnTo>
                  <a:pt x="25" y="72"/>
                </a:lnTo>
                <a:close/>
                <a:moveTo>
                  <a:pt x="64" y="72"/>
                </a:moveTo>
                <a:lnTo>
                  <a:pt x="71" y="72"/>
                </a:lnTo>
                <a:lnTo>
                  <a:pt x="71" y="39"/>
                </a:lnTo>
                <a:lnTo>
                  <a:pt x="64" y="39"/>
                </a:lnTo>
                <a:lnTo>
                  <a:pt x="64" y="72"/>
                </a:lnTo>
                <a:close/>
                <a:moveTo>
                  <a:pt x="55" y="72"/>
                </a:moveTo>
                <a:lnTo>
                  <a:pt x="61" y="72"/>
                </a:lnTo>
                <a:lnTo>
                  <a:pt x="61" y="60"/>
                </a:lnTo>
                <a:lnTo>
                  <a:pt x="55" y="60"/>
                </a:lnTo>
                <a:lnTo>
                  <a:pt x="55" y="72"/>
                </a:lnTo>
                <a:close/>
                <a:moveTo>
                  <a:pt x="44" y="72"/>
                </a:moveTo>
                <a:lnTo>
                  <a:pt x="51" y="72"/>
                </a:lnTo>
                <a:lnTo>
                  <a:pt x="51" y="57"/>
                </a:lnTo>
                <a:lnTo>
                  <a:pt x="44" y="57"/>
                </a:lnTo>
                <a:lnTo>
                  <a:pt x="44" y="72"/>
                </a:lnTo>
                <a:close/>
                <a:moveTo>
                  <a:pt x="36" y="72"/>
                </a:moveTo>
                <a:lnTo>
                  <a:pt x="42" y="72"/>
                </a:lnTo>
                <a:lnTo>
                  <a:pt x="42" y="48"/>
                </a:lnTo>
                <a:lnTo>
                  <a:pt x="36" y="48"/>
                </a:lnTo>
                <a:lnTo>
                  <a:pt x="36" y="72"/>
                </a:lnTo>
                <a:close/>
                <a:moveTo>
                  <a:pt x="110" y="41"/>
                </a:moveTo>
                <a:lnTo>
                  <a:pt x="133" y="41"/>
                </a:lnTo>
                <a:lnTo>
                  <a:pt x="133" y="34"/>
                </a:lnTo>
                <a:lnTo>
                  <a:pt x="110" y="34"/>
                </a:lnTo>
                <a:lnTo>
                  <a:pt x="110" y="22"/>
                </a:lnTo>
                <a:lnTo>
                  <a:pt x="133" y="22"/>
                </a:lnTo>
                <a:lnTo>
                  <a:pt x="133" y="13"/>
                </a:lnTo>
                <a:lnTo>
                  <a:pt x="103" y="13"/>
                </a:lnTo>
                <a:lnTo>
                  <a:pt x="103" y="104"/>
                </a:lnTo>
                <a:lnTo>
                  <a:pt x="133" y="104"/>
                </a:lnTo>
                <a:lnTo>
                  <a:pt x="133" y="53"/>
                </a:lnTo>
                <a:lnTo>
                  <a:pt x="110" y="53"/>
                </a:lnTo>
                <a:lnTo>
                  <a:pt x="110" y="41"/>
                </a:lnTo>
                <a:close/>
                <a:moveTo>
                  <a:pt x="85" y="31"/>
                </a:moveTo>
                <a:lnTo>
                  <a:pt x="11" y="31"/>
                </a:lnTo>
                <a:lnTo>
                  <a:pt x="11" y="82"/>
                </a:lnTo>
                <a:lnTo>
                  <a:pt x="85" y="82"/>
                </a:lnTo>
                <a:lnTo>
                  <a:pt x="85"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3" name="Freeform 5617"/>
          <p:cNvSpPr>
            <a:spLocks noEditPoints="1"/>
          </p:cNvSpPr>
          <p:nvPr/>
        </p:nvSpPr>
        <p:spPr bwMode="auto">
          <a:xfrm>
            <a:off x="10490200" y="3314700"/>
            <a:ext cx="728663" cy="782638"/>
          </a:xfrm>
          <a:custGeom>
            <a:avLst/>
            <a:gdLst>
              <a:gd name="T0" fmla="*/ 2147483646 w 111"/>
              <a:gd name="T1" fmla="*/ 0 h 112"/>
              <a:gd name="T2" fmla="*/ 2147483646 w 111"/>
              <a:gd name="T3" fmla="*/ 0 h 112"/>
              <a:gd name="T4" fmla="*/ 2147483646 w 111"/>
              <a:gd name="T5" fmla="*/ 2147483646 h 112"/>
              <a:gd name="T6" fmla="*/ 2147483646 w 111"/>
              <a:gd name="T7" fmla="*/ 2147483646 h 112"/>
              <a:gd name="T8" fmla="*/ 2147483646 w 111"/>
              <a:gd name="T9" fmla="*/ 2147483646 h 112"/>
              <a:gd name="T10" fmla="*/ 2147483646 w 111"/>
              <a:gd name="T11" fmla="*/ 2147483646 h 112"/>
              <a:gd name="T12" fmla="*/ 2147483646 w 111"/>
              <a:gd name="T13" fmla="*/ 2147483646 h 112"/>
              <a:gd name="T14" fmla="*/ 2147483646 w 111"/>
              <a:gd name="T15" fmla="*/ 2147483646 h 112"/>
              <a:gd name="T16" fmla="*/ 2147483646 w 111"/>
              <a:gd name="T17" fmla="*/ 2147483646 h 112"/>
              <a:gd name="T18" fmla="*/ 2147483646 w 111"/>
              <a:gd name="T19" fmla="*/ 2147483646 h 112"/>
              <a:gd name="T20" fmla="*/ 2147483646 w 111"/>
              <a:gd name="T21" fmla="*/ 2147483646 h 112"/>
              <a:gd name="T22" fmla="*/ 2147483646 w 111"/>
              <a:gd name="T23" fmla="*/ 2147483646 h 112"/>
              <a:gd name="T24" fmla="*/ 2147483646 w 111"/>
              <a:gd name="T25" fmla="*/ 2147483646 h 112"/>
              <a:gd name="T26" fmla="*/ 0 w 111"/>
              <a:gd name="T27" fmla="*/ 2147483646 h 112"/>
              <a:gd name="T28" fmla="*/ 0 w 111"/>
              <a:gd name="T29" fmla="*/ 2147483646 h 112"/>
              <a:gd name="T30" fmla="*/ 2147483646 w 111"/>
              <a:gd name="T31" fmla="*/ 0 h 112"/>
              <a:gd name="T32" fmla="*/ 2147483646 w 111"/>
              <a:gd name="T33" fmla="*/ 2147483646 h 112"/>
              <a:gd name="T34" fmla="*/ 2147483646 w 111"/>
              <a:gd name="T35" fmla="*/ 2147483646 h 112"/>
              <a:gd name="T36" fmla="*/ 2147483646 w 111"/>
              <a:gd name="T37" fmla="*/ 2147483646 h 112"/>
              <a:gd name="T38" fmla="*/ 2147483646 w 111"/>
              <a:gd name="T39" fmla="*/ 2147483646 h 112"/>
              <a:gd name="T40" fmla="*/ 2147483646 w 111"/>
              <a:gd name="T41" fmla="*/ 2147483646 h 112"/>
              <a:gd name="T42" fmla="*/ 2147483646 w 111"/>
              <a:gd name="T43" fmla="*/ 2147483646 h 112"/>
              <a:gd name="T44" fmla="*/ 2147483646 w 111"/>
              <a:gd name="T45" fmla="*/ 2147483646 h 112"/>
              <a:gd name="T46" fmla="*/ 2147483646 w 111"/>
              <a:gd name="T47" fmla="*/ 2147483646 h 112"/>
              <a:gd name="T48" fmla="*/ 2147483646 w 111"/>
              <a:gd name="T49" fmla="*/ 2147483646 h 112"/>
              <a:gd name="T50" fmla="*/ 2147483646 w 111"/>
              <a:gd name="T51" fmla="*/ 2147483646 h 112"/>
              <a:gd name="T52" fmla="*/ 2147483646 w 111"/>
              <a:gd name="T53" fmla="*/ 2147483646 h 112"/>
              <a:gd name="T54" fmla="*/ 2147483646 w 111"/>
              <a:gd name="T55" fmla="*/ 2147483646 h 112"/>
              <a:gd name="T56" fmla="*/ 2147483646 w 111"/>
              <a:gd name="T57" fmla="*/ 2147483646 h 112"/>
              <a:gd name="T58" fmla="*/ 2147483646 w 111"/>
              <a:gd name="T59" fmla="*/ 2147483646 h 112"/>
              <a:gd name="T60" fmla="*/ 2147483646 w 111"/>
              <a:gd name="T61" fmla="*/ 2147483646 h 112"/>
              <a:gd name="T62" fmla="*/ 2147483646 w 111"/>
              <a:gd name="T63" fmla="*/ 2147483646 h 112"/>
              <a:gd name="T64" fmla="*/ 2147483646 w 111"/>
              <a:gd name="T65" fmla="*/ 2147483646 h 112"/>
              <a:gd name="T66" fmla="*/ 2147483646 w 111"/>
              <a:gd name="T67" fmla="*/ 2147483646 h 112"/>
              <a:gd name="T68" fmla="*/ 2147483646 w 111"/>
              <a:gd name="T69" fmla="*/ 2147483646 h 112"/>
              <a:gd name="T70" fmla="*/ 2147483646 w 111"/>
              <a:gd name="T71" fmla="*/ 2147483646 h 112"/>
              <a:gd name="T72" fmla="*/ 2147483646 w 111"/>
              <a:gd name="T73" fmla="*/ 2147483646 h 112"/>
              <a:gd name="T74" fmla="*/ 2147483646 w 111"/>
              <a:gd name="T75" fmla="*/ 2147483646 h 112"/>
              <a:gd name="T76" fmla="*/ 2147483646 w 111"/>
              <a:gd name="T77" fmla="*/ 2147483646 h 112"/>
              <a:gd name="T78" fmla="*/ 2147483646 w 111"/>
              <a:gd name="T79" fmla="*/ 2147483646 h 112"/>
              <a:gd name="T80" fmla="*/ 2147483646 w 111"/>
              <a:gd name="T81" fmla="*/ 2147483646 h 112"/>
              <a:gd name="T82" fmla="*/ 2147483646 w 111"/>
              <a:gd name="T83" fmla="*/ 2147483646 h 112"/>
              <a:gd name="T84" fmla="*/ 2147483646 w 111"/>
              <a:gd name="T85" fmla="*/ 2147483646 h 112"/>
              <a:gd name="T86" fmla="*/ 2147483646 w 111"/>
              <a:gd name="T87" fmla="*/ 2147483646 h 112"/>
              <a:gd name="T88" fmla="*/ 2147483646 w 111"/>
              <a:gd name="T89" fmla="*/ 2147483646 h 112"/>
              <a:gd name="T90" fmla="*/ 2147483646 w 111"/>
              <a:gd name="T91" fmla="*/ 2147483646 h 112"/>
              <a:gd name="T92" fmla="*/ 2147483646 w 111"/>
              <a:gd name="T93" fmla="*/ 2147483646 h 112"/>
              <a:gd name="T94" fmla="*/ 2147483646 w 111"/>
              <a:gd name="T95" fmla="*/ 2147483646 h 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 h="112">
                <a:moveTo>
                  <a:pt x="11" y="0"/>
                </a:moveTo>
                <a:cubicBezTo>
                  <a:pt x="59" y="0"/>
                  <a:pt x="59" y="0"/>
                  <a:pt x="59" y="0"/>
                </a:cubicBezTo>
                <a:cubicBezTo>
                  <a:pt x="63" y="0"/>
                  <a:pt x="67" y="2"/>
                  <a:pt x="69" y="6"/>
                </a:cubicBezTo>
                <a:cubicBezTo>
                  <a:pt x="43" y="6"/>
                  <a:pt x="43" y="6"/>
                  <a:pt x="43" y="6"/>
                </a:cubicBezTo>
                <a:cubicBezTo>
                  <a:pt x="37" y="6"/>
                  <a:pt x="32" y="8"/>
                  <a:pt x="28" y="12"/>
                </a:cubicBezTo>
                <a:cubicBezTo>
                  <a:pt x="9" y="12"/>
                  <a:pt x="9" y="12"/>
                  <a:pt x="9" y="12"/>
                </a:cubicBezTo>
                <a:cubicBezTo>
                  <a:pt x="9" y="96"/>
                  <a:pt x="9" y="96"/>
                  <a:pt x="9" y="96"/>
                </a:cubicBezTo>
                <a:cubicBezTo>
                  <a:pt x="62" y="96"/>
                  <a:pt x="62" y="96"/>
                  <a:pt x="62" y="96"/>
                </a:cubicBezTo>
                <a:cubicBezTo>
                  <a:pt x="62" y="74"/>
                  <a:pt x="62" y="74"/>
                  <a:pt x="62" y="74"/>
                </a:cubicBezTo>
                <a:cubicBezTo>
                  <a:pt x="70" y="74"/>
                  <a:pt x="70" y="74"/>
                  <a:pt x="70" y="74"/>
                </a:cubicBezTo>
                <a:cubicBezTo>
                  <a:pt x="70" y="100"/>
                  <a:pt x="70" y="100"/>
                  <a:pt x="70" y="100"/>
                </a:cubicBezTo>
                <a:cubicBezTo>
                  <a:pt x="70" y="107"/>
                  <a:pt x="66" y="112"/>
                  <a:pt x="59" y="112"/>
                </a:cubicBezTo>
                <a:cubicBezTo>
                  <a:pt x="11" y="112"/>
                  <a:pt x="11" y="112"/>
                  <a:pt x="11" y="112"/>
                </a:cubicBezTo>
                <a:cubicBezTo>
                  <a:pt x="5" y="112"/>
                  <a:pt x="0" y="107"/>
                  <a:pt x="0" y="100"/>
                </a:cubicBezTo>
                <a:cubicBezTo>
                  <a:pt x="0" y="11"/>
                  <a:pt x="0" y="11"/>
                  <a:pt x="0" y="11"/>
                </a:cubicBezTo>
                <a:cubicBezTo>
                  <a:pt x="0" y="5"/>
                  <a:pt x="5" y="0"/>
                  <a:pt x="11" y="0"/>
                </a:cubicBezTo>
                <a:close/>
                <a:moveTo>
                  <a:pt x="70" y="34"/>
                </a:moveTo>
                <a:cubicBezTo>
                  <a:pt x="68" y="34"/>
                  <a:pt x="66" y="36"/>
                  <a:pt x="66" y="39"/>
                </a:cubicBezTo>
                <a:cubicBezTo>
                  <a:pt x="66" y="42"/>
                  <a:pt x="68" y="44"/>
                  <a:pt x="70" y="44"/>
                </a:cubicBezTo>
                <a:cubicBezTo>
                  <a:pt x="73" y="44"/>
                  <a:pt x="75" y="42"/>
                  <a:pt x="75" y="39"/>
                </a:cubicBezTo>
                <a:cubicBezTo>
                  <a:pt x="75" y="36"/>
                  <a:pt x="73" y="34"/>
                  <a:pt x="70" y="34"/>
                </a:cubicBezTo>
                <a:close/>
                <a:moveTo>
                  <a:pt x="92" y="34"/>
                </a:moveTo>
                <a:cubicBezTo>
                  <a:pt x="95" y="34"/>
                  <a:pt x="97" y="36"/>
                  <a:pt x="97" y="39"/>
                </a:cubicBezTo>
                <a:cubicBezTo>
                  <a:pt x="97" y="42"/>
                  <a:pt x="95" y="44"/>
                  <a:pt x="92" y="44"/>
                </a:cubicBezTo>
                <a:cubicBezTo>
                  <a:pt x="89" y="44"/>
                  <a:pt x="87" y="42"/>
                  <a:pt x="87" y="39"/>
                </a:cubicBezTo>
                <a:cubicBezTo>
                  <a:pt x="87" y="36"/>
                  <a:pt x="89" y="34"/>
                  <a:pt x="92" y="34"/>
                </a:cubicBezTo>
                <a:close/>
                <a:moveTo>
                  <a:pt x="50" y="34"/>
                </a:moveTo>
                <a:cubicBezTo>
                  <a:pt x="47" y="34"/>
                  <a:pt x="45" y="36"/>
                  <a:pt x="45" y="39"/>
                </a:cubicBezTo>
                <a:cubicBezTo>
                  <a:pt x="45" y="42"/>
                  <a:pt x="47" y="44"/>
                  <a:pt x="50" y="44"/>
                </a:cubicBezTo>
                <a:cubicBezTo>
                  <a:pt x="53" y="44"/>
                  <a:pt x="55" y="42"/>
                  <a:pt x="55" y="39"/>
                </a:cubicBezTo>
                <a:cubicBezTo>
                  <a:pt x="55" y="36"/>
                  <a:pt x="53" y="34"/>
                  <a:pt x="50" y="34"/>
                </a:cubicBezTo>
                <a:close/>
                <a:moveTo>
                  <a:pt x="43" y="13"/>
                </a:moveTo>
                <a:cubicBezTo>
                  <a:pt x="35" y="13"/>
                  <a:pt x="28" y="19"/>
                  <a:pt x="28" y="27"/>
                </a:cubicBezTo>
                <a:cubicBezTo>
                  <a:pt x="28" y="53"/>
                  <a:pt x="28" y="53"/>
                  <a:pt x="28" y="53"/>
                </a:cubicBezTo>
                <a:cubicBezTo>
                  <a:pt x="28" y="61"/>
                  <a:pt x="35" y="67"/>
                  <a:pt x="43" y="67"/>
                </a:cubicBezTo>
                <a:cubicBezTo>
                  <a:pt x="44" y="67"/>
                  <a:pt x="44" y="67"/>
                  <a:pt x="44" y="67"/>
                </a:cubicBezTo>
                <a:cubicBezTo>
                  <a:pt x="44" y="79"/>
                  <a:pt x="44" y="79"/>
                  <a:pt x="44" y="79"/>
                </a:cubicBezTo>
                <a:cubicBezTo>
                  <a:pt x="56" y="67"/>
                  <a:pt x="56" y="67"/>
                  <a:pt x="56" y="67"/>
                </a:cubicBezTo>
                <a:cubicBezTo>
                  <a:pt x="96" y="67"/>
                  <a:pt x="96" y="67"/>
                  <a:pt x="96" y="67"/>
                </a:cubicBezTo>
                <a:cubicBezTo>
                  <a:pt x="104" y="67"/>
                  <a:pt x="111" y="61"/>
                  <a:pt x="111" y="53"/>
                </a:cubicBezTo>
                <a:cubicBezTo>
                  <a:pt x="111" y="27"/>
                  <a:pt x="111" y="27"/>
                  <a:pt x="111" y="27"/>
                </a:cubicBezTo>
                <a:cubicBezTo>
                  <a:pt x="111" y="19"/>
                  <a:pt x="104" y="13"/>
                  <a:pt x="96" y="13"/>
                </a:cubicBezTo>
                <a:cubicBezTo>
                  <a:pt x="43" y="13"/>
                  <a:pt x="43" y="13"/>
                  <a:pt x="43" y="13"/>
                </a:cubicBezTo>
                <a:close/>
                <a:moveTo>
                  <a:pt x="28" y="100"/>
                </a:moveTo>
                <a:cubicBezTo>
                  <a:pt x="28" y="108"/>
                  <a:pt x="28" y="108"/>
                  <a:pt x="28" y="108"/>
                </a:cubicBezTo>
                <a:cubicBezTo>
                  <a:pt x="42" y="108"/>
                  <a:pt x="42" y="108"/>
                  <a:pt x="42" y="108"/>
                </a:cubicBezTo>
                <a:cubicBezTo>
                  <a:pt x="42" y="100"/>
                  <a:pt x="42" y="100"/>
                  <a:pt x="42" y="100"/>
                </a:cubicBezTo>
                <a:lnTo>
                  <a:pt x="28" y="1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矩形 4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6096000" cy="68580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73" name="直接连接符 72"/>
          <p:cNvCxnSpPr/>
          <p:nvPr/>
        </p:nvCxnSpPr>
        <p:spPr>
          <a:xfrm flipH="1" flipV="1">
            <a:off x="7681913" y="1258888"/>
            <a:ext cx="39687" cy="5461000"/>
          </a:xfrm>
          <a:prstGeom prst="line">
            <a:avLst/>
          </a:prstGeom>
          <a:ln w="57150">
            <a:solidFill>
              <a:schemeClr val="bg1"/>
            </a:solidFill>
            <a:prstDash val="solid"/>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340" name="组合 73"/>
          <p:cNvGrpSpPr/>
          <p:nvPr/>
        </p:nvGrpSpPr>
        <p:grpSpPr bwMode="auto">
          <a:xfrm>
            <a:off x="7251700" y="5186363"/>
            <a:ext cx="862013" cy="860425"/>
            <a:chOff x="436214" y="1847742"/>
            <a:chExt cx="1023079" cy="1023308"/>
          </a:xfrm>
        </p:grpSpPr>
        <p:sp>
          <p:nvSpPr>
            <p:cNvPr id="75" name="椭圆 74"/>
            <p:cNvSpPr/>
            <p:nvPr/>
          </p:nvSpPr>
          <p:spPr>
            <a:xfrm>
              <a:off x="436214"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6" name="Freeform 5554"/>
            <p:cNvSpPr>
              <a:spLocks noEditPoints="1"/>
            </p:cNvSpPr>
            <p:nvPr/>
          </p:nvSpPr>
          <p:spPr bwMode="auto">
            <a:xfrm>
              <a:off x="699991" y="2076192"/>
              <a:ext cx="557700" cy="428582"/>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1" name="组合 76"/>
          <p:cNvGrpSpPr/>
          <p:nvPr/>
        </p:nvGrpSpPr>
        <p:grpSpPr bwMode="auto">
          <a:xfrm>
            <a:off x="7251700" y="3465513"/>
            <a:ext cx="862013" cy="863600"/>
            <a:chOff x="5788737" y="1847742"/>
            <a:chExt cx="1023079" cy="1023308"/>
          </a:xfrm>
        </p:grpSpPr>
        <p:sp>
          <p:nvSpPr>
            <p:cNvPr id="78" name="椭圆 77"/>
            <p:cNvSpPr/>
            <p:nvPr/>
          </p:nvSpPr>
          <p:spPr>
            <a:xfrm>
              <a:off x="5788737"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9" name="Freeform 5551"/>
            <p:cNvSpPr>
              <a:spLocks noEditPoints="1"/>
            </p:cNvSpPr>
            <p:nvPr/>
          </p:nvSpPr>
          <p:spPr bwMode="auto">
            <a:xfrm>
              <a:off x="6084545" y="2103569"/>
              <a:ext cx="487987" cy="475913"/>
            </a:xfrm>
            <a:custGeom>
              <a:avLst/>
              <a:gdLst>
                <a:gd name="T0" fmla="*/ 100 w 117"/>
                <a:gd name="T1" fmla="*/ 58 h 114"/>
                <a:gd name="T2" fmla="*/ 51 w 117"/>
                <a:gd name="T3" fmla="*/ 79 h 114"/>
                <a:gd name="T4" fmla="*/ 100 w 117"/>
                <a:gd name="T5" fmla="*/ 104 h 114"/>
                <a:gd name="T6" fmla="*/ 0 w 117"/>
                <a:gd name="T7" fmla="*/ 37 h 114"/>
                <a:gd name="T8" fmla="*/ 38 w 117"/>
                <a:gd name="T9" fmla="*/ 19 h 114"/>
                <a:gd name="T10" fmla="*/ 12 w 117"/>
                <a:gd name="T11" fmla="*/ 105 h 114"/>
                <a:gd name="T12" fmla="*/ 20 w 117"/>
                <a:gd name="T13" fmla="*/ 107 h 114"/>
                <a:gd name="T14" fmla="*/ 12 w 117"/>
                <a:gd name="T15" fmla="*/ 105 h 114"/>
                <a:gd name="T16" fmla="*/ 75 w 117"/>
                <a:gd name="T17" fmla="*/ 73 h 114"/>
                <a:gd name="T18" fmla="*/ 11 w 117"/>
                <a:gd name="T19" fmla="*/ 46 h 114"/>
                <a:gd name="T20" fmla="*/ 21 w 117"/>
                <a:gd name="T21" fmla="*/ 46 h 114"/>
                <a:gd name="T22" fmla="*/ 82 w 117"/>
                <a:gd name="T23" fmla="*/ 46 h 114"/>
                <a:gd name="T24" fmla="*/ 93 w 117"/>
                <a:gd name="T25" fmla="*/ 46 h 114"/>
                <a:gd name="T26" fmla="*/ 69 w 117"/>
                <a:gd name="T27" fmla="*/ 45 h 114"/>
                <a:gd name="T28" fmla="*/ 77 w 117"/>
                <a:gd name="T29" fmla="*/ 48 h 114"/>
                <a:gd name="T30" fmla="*/ 69 w 117"/>
                <a:gd name="T31" fmla="*/ 45 h 114"/>
                <a:gd name="T32" fmla="*/ 56 w 117"/>
                <a:gd name="T33" fmla="*/ 48 h 114"/>
                <a:gd name="T34" fmla="*/ 63 w 117"/>
                <a:gd name="T35" fmla="*/ 45 h 114"/>
                <a:gd name="T36" fmla="*/ 40 w 117"/>
                <a:gd name="T37" fmla="*/ 46 h 114"/>
                <a:gd name="T38" fmla="*/ 51 w 117"/>
                <a:gd name="T39" fmla="*/ 46 h 114"/>
                <a:gd name="T40" fmla="*/ 25 w 117"/>
                <a:gd name="T41" fmla="*/ 46 h 114"/>
                <a:gd name="T42" fmla="*/ 35 w 117"/>
                <a:gd name="T43" fmla="*/ 46 h 114"/>
                <a:gd name="T44" fmla="*/ 10 w 117"/>
                <a:gd name="T45" fmla="*/ 51 h 114"/>
                <a:gd name="T46" fmla="*/ 7 w 117"/>
                <a:gd name="T47" fmla="*/ 59 h 114"/>
                <a:gd name="T48" fmla="*/ 10 w 117"/>
                <a:gd name="T49" fmla="*/ 51 h 114"/>
                <a:gd name="T50" fmla="*/ 8 w 117"/>
                <a:gd name="T51" fmla="*/ 94 h 114"/>
                <a:gd name="T52" fmla="*/ 8 w 117"/>
                <a:gd name="T53" fmla="*/ 104 h 114"/>
                <a:gd name="T54" fmla="*/ 10 w 117"/>
                <a:gd name="T55" fmla="*/ 81 h 114"/>
                <a:gd name="T56" fmla="*/ 7 w 117"/>
                <a:gd name="T57" fmla="*/ 89 h 114"/>
                <a:gd name="T58" fmla="*/ 10 w 117"/>
                <a:gd name="T59" fmla="*/ 81 h 114"/>
                <a:gd name="T60" fmla="*/ 7 w 117"/>
                <a:gd name="T61" fmla="*/ 66 h 114"/>
                <a:gd name="T62" fmla="*/ 10 w 117"/>
                <a:gd name="T63" fmla="*/ 73 h 114"/>
                <a:gd name="T64" fmla="*/ 82 w 117"/>
                <a:gd name="T65" fmla="*/ 106 h 114"/>
                <a:gd name="T66" fmla="*/ 93 w 117"/>
                <a:gd name="T67" fmla="*/ 106 h 114"/>
                <a:gd name="T68" fmla="*/ 68 w 117"/>
                <a:gd name="T69" fmla="*/ 106 h 114"/>
                <a:gd name="T70" fmla="*/ 79 w 117"/>
                <a:gd name="T71" fmla="*/ 106 h 114"/>
                <a:gd name="T72" fmla="*/ 56 w 117"/>
                <a:gd name="T73" fmla="*/ 105 h 114"/>
                <a:gd name="T74" fmla="*/ 63 w 117"/>
                <a:gd name="T75" fmla="*/ 107 h 114"/>
                <a:gd name="T76" fmla="*/ 56 w 117"/>
                <a:gd name="T77" fmla="*/ 105 h 114"/>
                <a:gd name="T78" fmla="*/ 41 w 117"/>
                <a:gd name="T79" fmla="*/ 107 h 114"/>
                <a:gd name="T80" fmla="*/ 49 w 117"/>
                <a:gd name="T81" fmla="*/ 105 h 114"/>
                <a:gd name="T82" fmla="*/ 25 w 117"/>
                <a:gd name="T83" fmla="*/ 106 h 114"/>
                <a:gd name="T84" fmla="*/ 35 w 117"/>
                <a:gd name="T85" fmla="*/ 106 h 114"/>
                <a:gd name="T86" fmla="*/ 28 w 117"/>
                <a:gd name="T87" fmla="*/ 34 h 114"/>
                <a:gd name="T88" fmla="*/ 104 w 117"/>
                <a:gd name="T89" fmla="*/ 59 h 114"/>
                <a:gd name="T90" fmla="*/ 91 w 117"/>
                <a:gd name="T91" fmla="*/ 1 h 114"/>
                <a:gd name="T92" fmla="*/ 61 w 117"/>
                <a:gd name="T93" fmla="*/ 62 h 114"/>
                <a:gd name="T94" fmla="*/ 57 w 117"/>
                <a:gd name="T95" fmla="*/ 83 h 114"/>
                <a:gd name="T96" fmla="*/ 103 w 117"/>
                <a:gd name="T97" fmla="*/ 6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114">
                  <a:moveTo>
                    <a:pt x="12" y="37"/>
                  </a:moveTo>
                  <a:cubicBezTo>
                    <a:pt x="91" y="37"/>
                    <a:pt x="91" y="37"/>
                    <a:pt x="91" y="37"/>
                  </a:cubicBezTo>
                  <a:cubicBezTo>
                    <a:pt x="96" y="37"/>
                    <a:pt x="100" y="41"/>
                    <a:pt x="100" y="46"/>
                  </a:cubicBezTo>
                  <a:cubicBezTo>
                    <a:pt x="100" y="58"/>
                    <a:pt x="100" y="58"/>
                    <a:pt x="100" y="58"/>
                  </a:cubicBezTo>
                  <a:cubicBezTo>
                    <a:pt x="61" y="58"/>
                    <a:pt x="61" y="58"/>
                    <a:pt x="61" y="58"/>
                  </a:cubicBezTo>
                  <a:cubicBezTo>
                    <a:pt x="58" y="58"/>
                    <a:pt x="56" y="59"/>
                    <a:pt x="54" y="61"/>
                  </a:cubicBezTo>
                  <a:cubicBezTo>
                    <a:pt x="52" y="62"/>
                    <a:pt x="51" y="65"/>
                    <a:pt x="51" y="68"/>
                  </a:cubicBezTo>
                  <a:cubicBezTo>
                    <a:pt x="51" y="79"/>
                    <a:pt x="51" y="79"/>
                    <a:pt x="51" y="79"/>
                  </a:cubicBezTo>
                  <a:cubicBezTo>
                    <a:pt x="51" y="82"/>
                    <a:pt x="52" y="84"/>
                    <a:pt x="54" y="86"/>
                  </a:cubicBezTo>
                  <a:cubicBezTo>
                    <a:pt x="56" y="88"/>
                    <a:pt x="58" y="89"/>
                    <a:pt x="61" y="89"/>
                  </a:cubicBezTo>
                  <a:cubicBezTo>
                    <a:pt x="100" y="89"/>
                    <a:pt x="100" y="89"/>
                    <a:pt x="100" y="89"/>
                  </a:cubicBezTo>
                  <a:cubicBezTo>
                    <a:pt x="100" y="104"/>
                    <a:pt x="100" y="104"/>
                    <a:pt x="100" y="104"/>
                  </a:cubicBezTo>
                  <a:cubicBezTo>
                    <a:pt x="100" y="109"/>
                    <a:pt x="96" y="113"/>
                    <a:pt x="91" y="113"/>
                  </a:cubicBezTo>
                  <a:cubicBezTo>
                    <a:pt x="12" y="113"/>
                    <a:pt x="12" y="113"/>
                    <a:pt x="12" y="113"/>
                  </a:cubicBezTo>
                  <a:cubicBezTo>
                    <a:pt x="5" y="114"/>
                    <a:pt x="1" y="111"/>
                    <a:pt x="0" y="104"/>
                  </a:cubicBezTo>
                  <a:cubicBezTo>
                    <a:pt x="0" y="37"/>
                    <a:pt x="0" y="37"/>
                    <a:pt x="0" y="37"/>
                  </a:cubicBezTo>
                  <a:cubicBezTo>
                    <a:pt x="0" y="28"/>
                    <a:pt x="3" y="21"/>
                    <a:pt x="10" y="19"/>
                  </a:cubicBezTo>
                  <a:cubicBezTo>
                    <a:pt x="10" y="19"/>
                    <a:pt x="10" y="19"/>
                    <a:pt x="10" y="19"/>
                  </a:cubicBezTo>
                  <a:cubicBezTo>
                    <a:pt x="11" y="19"/>
                    <a:pt x="11" y="19"/>
                    <a:pt x="11" y="19"/>
                  </a:cubicBezTo>
                  <a:cubicBezTo>
                    <a:pt x="38" y="19"/>
                    <a:pt x="38" y="19"/>
                    <a:pt x="38" y="19"/>
                  </a:cubicBezTo>
                  <a:cubicBezTo>
                    <a:pt x="19" y="28"/>
                    <a:pt x="19" y="28"/>
                    <a:pt x="19" y="28"/>
                  </a:cubicBezTo>
                  <a:cubicBezTo>
                    <a:pt x="11" y="28"/>
                    <a:pt x="11" y="28"/>
                    <a:pt x="11" y="28"/>
                  </a:cubicBezTo>
                  <a:cubicBezTo>
                    <a:pt x="9" y="29"/>
                    <a:pt x="9" y="36"/>
                    <a:pt x="12" y="37"/>
                  </a:cubicBezTo>
                  <a:close/>
                  <a:moveTo>
                    <a:pt x="12" y="105"/>
                  </a:moveTo>
                  <a:cubicBezTo>
                    <a:pt x="11" y="105"/>
                    <a:pt x="11" y="105"/>
                    <a:pt x="11" y="106"/>
                  </a:cubicBezTo>
                  <a:cubicBezTo>
                    <a:pt x="11" y="106"/>
                    <a:pt x="11" y="106"/>
                    <a:pt x="11" y="106"/>
                  </a:cubicBezTo>
                  <a:cubicBezTo>
                    <a:pt x="11" y="107"/>
                    <a:pt x="11" y="107"/>
                    <a:pt x="12" y="107"/>
                  </a:cubicBezTo>
                  <a:cubicBezTo>
                    <a:pt x="20" y="107"/>
                    <a:pt x="20" y="107"/>
                    <a:pt x="20" y="107"/>
                  </a:cubicBezTo>
                  <a:cubicBezTo>
                    <a:pt x="21" y="107"/>
                    <a:pt x="21" y="107"/>
                    <a:pt x="21" y="106"/>
                  </a:cubicBezTo>
                  <a:cubicBezTo>
                    <a:pt x="21" y="106"/>
                    <a:pt x="21" y="106"/>
                    <a:pt x="21" y="106"/>
                  </a:cubicBezTo>
                  <a:cubicBezTo>
                    <a:pt x="21" y="105"/>
                    <a:pt x="21" y="105"/>
                    <a:pt x="20" y="105"/>
                  </a:cubicBezTo>
                  <a:cubicBezTo>
                    <a:pt x="12" y="105"/>
                    <a:pt x="12" y="105"/>
                    <a:pt x="12" y="105"/>
                  </a:cubicBezTo>
                  <a:close/>
                  <a:moveTo>
                    <a:pt x="68" y="66"/>
                  </a:moveTo>
                  <a:cubicBezTo>
                    <a:pt x="64" y="66"/>
                    <a:pt x="61" y="69"/>
                    <a:pt x="61" y="73"/>
                  </a:cubicBezTo>
                  <a:cubicBezTo>
                    <a:pt x="61" y="77"/>
                    <a:pt x="64" y="80"/>
                    <a:pt x="68" y="80"/>
                  </a:cubicBezTo>
                  <a:cubicBezTo>
                    <a:pt x="72" y="80"/>
                    <a:pt x="75" y="77"/>
                    <a:pt x="75" y="73"/>
                  </a:cubicBezTo>
                  <a:cubicBezTo>
                    <a:pt x="75" y="69"/>
                    <a:pt x="72" y="66"/>
                    <a:pt x="68" y="66"/>
                  </a:cubicBezTo>
                  <a:close/>
                  <a:moveTo>
                    <a:pt x="12" y="45"/>
                  </a:moveTo>
                  <a:cubicBezTo>
                    <a:pt x="11" y="45"/>
                    <a:pt x="11" y="46"/>
                    <a:pt x="11" y="46"/>
                  </a:cubicBezTo>
                  <a:cubicBezTo>
                    <a:pt x="11" y="46"/>
                    <a:pt x="11" y="46"/>
                    <a:pt x="11" y="46"/>
                  </a:cubicBezTo>
                  <a:cubicBezTo>
                    <a:pt x="11" y="47"/>
                    <a:pt x="11" y="48"/>
                    <a:pt x="12" y="48"/>
                  </a:cubicBezTo>
                  <a:cubicBezTo>
                    <a:pt x="20" y="48"/>
                    <a:pt x="20" y="48"/>
                    <a:pt x="20" y="48"/>
                  </a:cubicBezTo>
                  <a:cubicBezTo>
                    <a:pt x="21" y="48"/>
                    <a:pt x="21" y="47"/>
                    <a:pt x="21" y="46"/>
                  </a:cubicBezTo>
                  <a:cubicBezTo>
                    <a:pt x="21" y="46"/>
                    <a:pt x="21" y="46"/>
                    <a:pt x="21" y="46"/>
                  </a:cubicBezTo>
                  <a:cubicBezTo>
                    <a:pt x="21" y="46"/>
                    <a:pt x="21" y="45"/>
                    <a:pt x="20" y="45"/>
                  </a:cubicBezTo>
                  <a:cubicBezTo>
                    <a:pt x="12" y="45"/>
                    <a:pt x="12" y="45"/>
                    <a:pt x="12" y="45"/>
                  </a:cubicBezTo>
                  <a:close/>
                  <a:moveTo>
                    <a:pt x="84" y="45"/>
                  </a:moveTo>
                  <a:cubicBezTo>
                    <a:pt x="83" y="45"/>
                    <a:pt x="82" y="46"/>
                    <a:pt x="82" y="46"/>
                  </a:cubicBezTo>
                  <a:cubicBezTo>
                    <a:pt x="82" y="46"/>
                    <a:pt x="82" y="46"/>
                    <a:pt x="82" y="46"/>
                  </a:cubicBezTo>
                  <a:cubicBezTo>
                    <a:pt x="82" y="47"/>
                    <a:pt x="83" y="48"/>
                    <a:pt x="84" y="48"/>
                  </a:cubicBezTo>
                  <a:cubicBezTo>
                    <a:pt x="91" y="48"/>
                    <a:pt x="91" y="48"/>
                    <a:pt x="91" y="48"/>
                  </a:cubicBezTo>
                  <a:cubicBezTo>
                    <a:pt x="92" y="48"/>
                    <a:pt x="93" y="47"/>
                    <a:pt x="93" y="46"/>
                  </a:cubicBezTo>
                  <a:cubicBezTo>
                    <a:pt x="93" y="46"/>
                    <a:pt x="93" y="46"/>
                    <a:pt x="93" y="46"/>
                  </a:cubicBezTo>
                  <a:cubicBezTo>
                    <a:pt x="93" y="46"/>
                    <a:pt x="92" y="45"/>
                    <a:pt x="91" y="45"/>
                  </a:cubicBezTo>
                  <a:cubicBezTo>
                    <a:pt x="84" y="45"/>
                    <a:pt x="84" y="45"/>
                    <a:pt x="84" y="45"/>
                  </a:cubicBezTo>
                  <a:close/>
                  <a:moveTo>
                    <a:pt x="69" y="45"/>
                  </a:moveTo>
                  <a:cubicBezTo>
                    <a:pt x="69" y="45"/>
                    <a:pt x="68" y="46"/>
                    <a:pt x="68" y="46"/>
                  </a:cubicBezTo>
                  <a:cubicBezTo>
                    <a:pt x="68" y="46"/>
                    <a:pt x="68" y="46"/>
                    <a:pt x="68" y="46"/>
                  </a:cubicBezTo>
                  <a:cubicBezTo>
                    <a:pt x="68" y="47"/>
                    <a:pt x="69" y="48"/>
                    <a:pt x="69" y="48"/>
                  </a:cubicBezTo>
                  <a:cubicBezTo>
                    <a:pt x="77" y="48"/>
                    <a:pt x="77" y="48"/>
                    <a:pt x="77" y="48"/>
                  </a:cubicBezTo>
                  <a:cubicBezTo>
                    <a:pt x="78" y="48"/>
                    <a:pt x="79" y="47"/>
                    <a:pt x="79" y="46"/>
                  </a:cubicBezTo>
                  <a:cubicBezTo>
                    <a:pt x="79" y="46"/>
                    <a:pt x="79" y="46"/>
                    <a:pt x="79" y="46"/>
                  </a:cubicBezTo>
                  <a:cubicBezTo>
                    <a:pt x="79" y="46"/>
                    <a:pt x="78" y="45"/>
                    <a:pt x="77" y="45"/>
                  </a:cubicBezTo>
                  <a:cubicBezTo>
                    <a:pt x="69" y="45"/>
                    <a:pt x="69" y="45"/>
                    <a:pt x="69" y="45"/>
                  </a:cubicBezTo>
                  <a:close/>
                  <a:moveTo>
                    <a:pt x="56" y="45"/>
                  </a:moveTo>
                  <a:cubicBezTo>
                    <a:pt x="55" y="45"/>
                    <a:pt x="54" y="46"/>
                    <a:pt x="54" y="46"/>
                  </a:cubicBezTo>
                  <a:cubicBezTo>
                    <a:pt x="54" y="46"/>
                    <a:pt x="54" y="46"/>
                    <a:pt x="54" y="46"/>
                  </a:cubicBezTo>
                  <a:cubicBezTo>
                    <a:pt x="54" y="47"/>
                    <a:pt x="55" y="48"/>
                    <a:pt x="56" y="48"/>
                  </a:cubicBezTo>
                  <a:cubicBezTo>
                    <a:pt x="63" y="48"/>
                    <a:pt x="63" y="48"/>
                    <a:pt x="63" y="48"/>
                  </a:cubicBezTo>
                  <a:cubicBezTo>
                    <a:pt x="64" y="48"/>
                    <a:pt x="65" y="47"/>
                    <a:pt x="65" y="46"/>
                  </a:cubicBezTo>
                  <a:cubicBezTo>
                    <a:pt x="65" y="46"/>
                    <a:pt x="65" y="46"/>
                    <a:pt x="65" y="46"/>
                  </a:cubicBezTo>
                  <a:cubicBezTo>
                    <a:pt x="65" y="46"/>
                    <a:pt x="64" y="45"/>
                    <a:pt x="63" y="45"/>
                  </a:cubicBezTo>
                  <a:cubicBezTo>
                    <a:pt x="56" y="45"/>
                    <a:pt x="56" y="45"/>
                    <a:pt x="56" y="45"/>
                  </a:cubicBezTo>
                  <a:close/>
                  <a:moveTo>
                    <a:pt x="41" y="45"/>
                  </a:moveTo>
                  <a:cubicBezTo>
                    <a:pt x="41" y="45"/>
                    <a:pt x="40" y="46"/>
                    <a:pt x="40" y="46"/>
                  </a:cubicBezTo>
                  <a:cubicBezTo>
                    <a:pt x="40" y="46"/>
                    <a:pt x="40" y="46"/>
                    <a:pt x="40" y="46"/>
                  </a:cubicBezTo>
                  <a:cubicBezTo>
                    <a:pt x="40" y="47"/>
                    <a:pt x="41" y="48"/>
                    <a:pt x="41" y="48"/>
                  </a:cubicBezTo>
                  <a:cubicBezTo>
                    <a:pt x="49" y="48"/>
                    <a:pt x="49" y="48"/>
                    <a:pt x="49" y="48"/>
                  </a:cubicBezTo>
                  <a:cubicBezTo>
                    <a:pt x="50" y="48"/>
                    <a:pt x="51" y="47"/>
                    <a:pt x="51" y="46"/>
                  </a:cubicBezTo>
                  <a:cubicBezTo>
                    <a:pt x="51" y="46"/>
                    <a:pt x="51" y="46"/>
                    <a:pt x="51" y="46"/>
                  </a:cubicBezTo>
                  <a:cubicBezTo>
                    <a:pt x="51" y="46"/>
                    <a:pt x="50" y="45"/>
                    <a:pt x="49" y="45"/>
                  </a:cubicBezTo>
                  <a:cubicBezTo>
                    <a:pt x="41" y="45"/>
                    <a:pt x="41" y="45"/>
                    <a:pt x="41" y="45"/>
                  </a:cubicBezTo>
                  <a:close/>
                  <a:moveTo>
                    <a:pt x="26" y="45"/>
                  </a:moveTo>
                  <a:cubicBezTo>
                    <a:pt x="26" y="45"/>
                    <a:pt x="25" y="46"/>
                    <a:pt x="25" y="46"/>
                  </a:cubicBezTo>
                  <a:cubicBezTo>
                    <a:pt x="25" y="46"/>
                    <a:pt x="25" y="46"/>
                    <a:pt x="25" y="46"/>
                  </a:cubicBezTo>
                  <a:cubicBezTo>
                    <a:pt x="25" y="47"/>
                    <a:pt x="26" y="48"/>
                    <a:pt x="26" y="48"/>
                  </a:cubicBezTo>
                  <a:cubicBezTo>
                    <a:pt x="34" y="48"/>
                    <a:pt x="34" y="48"/>
                    <a:pt x="34" y="48"/>
                  </a:cubicBezTo>
                  <a:cubicBezTo>
                    <a:pt x="35" y="48"/>
                    <a:pt x="35" y="47"/>
                    <a:pt x="35" y="46"/>
                  </a:cubicBezTo>
                  <a:cubicBezTo>
                    <a:pt x="35" y="46"/>
                    <a:pt x="35" y="46"/>
                    <a:pt x="35" y="46"/>
                  </a:cubicBezTo>
                  <a:cubicBezTo>
                    <a:pt x="35" y="46"/>
                    <a:pt x="35" y="45"/>
                    <a:pt x="34" y="45"/>
                  </a:cubicBezTo>
                  <a:cubicBezTo>
                    <a:pt x="26" y="45"/>
                    <a:pt x="26" y="45"/>
                    <a:pt x="26" y="45"/>
                  </a:cubicBezTo>
                  <a:close/>
                  <a:moveTo>
                    <a:pt x="10" y="51"/>
                  </a:moveTo>
                  <a:cubicBezTo>
                    <a:pt x="10" y="51"/>
                    <a:pt x="9" y="50"/>
                    <a:pt x="8" y="50"/>
                  </a:cubicBezTo>
                  <a:cubicBezTo>
                    <a:pt x="8" y="50"/>
                    <a:pt x="8" y="50"/>
                    <a:pt x="8" y="50"/>
                  </a:cubicBezTo>
                  <a:cubicBezTo>
                    <a:pt x="8" y="50"/>
                    <a:pt x="7" y="51"/>
                    <a:pt x="7" y="51"/>
                  </a:cubicBezTo>
                  <a:cubicBezTo>
                    <a:pt x="7" y="59"/>
                    <a:pt x="7" y="59"/>
                    <a:pt x="7" y="59"/>
                  </a:cubicBezTo>
                  <a:cubicBezTo>
                    <a:pt x="7" y="60"/>
                    <a:pt x="8" y="61"/>
                    <a:pt x="8" y="61"/>
                  </a:cubicBezTo>
                  <a:cubicBezTo>
                    <a:pt x="8" y="61"/>
                    <a:pt x="8" y="61"/>
                    <a:pt x="8" y="61"/>
                  </a:cubicBezTo>
                  <a:cubicBezTo>
                    <a:pt x="9" y="61"/>
                    <a:pt x="10" y="60"/>
                    <a:pt x="10" y="59"/>
                  </a:cubicBezTo>
                  <a:cubicBezTo>
                    <a:pt x="10" y="51"/>
                    <a:pt x="10" y="51"/>
                    <a:pt x="10" y="51"/>
                  </a:cubicBezTo>
                  <a:close/>
                  <a:moveTo>
                    <a:pt x="8" y="108"/>
                  </a:moveTo>
                  <a:cubicBezTo>
                    <a:pt x="15" y="108"/>
                    <a:pt x="2" y="108"/>
                    <a:pt x="8" y="108"/>
                  </a:cubicBezTo>
                  <a:close/>
                  <a:moveTo>
                    <a:pt x="10" y="95"/>
                  </a:moveTo>
                  <a:cubicBezTo>
                    <a:pt x="10" y="94"/>
                    <a:pt x="9" y="94"/>
                    <a:pt x="8" y="94"/>
                  </a:cubicBezTo>
                  <a:cubicBezTo>
                    <a:pt x="8" y="94"/>
                    <a:pt x="8" y="94"/>
                    <a:pt x="8" y="94"/>
                  </a:cubicBezTo>
                  <a:cubicBezTo>
                    <a:pt x="8" y="94"/>
                    <a:pt x="7" y="94"/>
                    <a:pt x="7" y="95"/>
                  </a:cubicBezTo>
                  <a:cubicBezTo>
                    <a:pt x="7" y="103"/>
                    <a:pt x="7" y="103"/>
                    <a:pt x="7" y="103"/>
                  </a:cubicBezTo>
                  <a:cubicBezTo>
                    <a:pt x="7" y="104"/>
                    <a:pt x="8" y="104"/>
                    <a:pt x="8" y="104"/>
                  </a:cubicBezTo>
                  <a:cubicBezTo>
                    <a:pt x="8" y="104"/>
                    <a:pt x="8" y="104"/>
                    <a:pt x="8" y="104"/>
                  </a:cubicBezTo>
                  <a:cubicBezTo>
                    <a:pt x="9" y="104"/>
                    <a:pt x="10" y="104"/>
                    <a:pt x="10" y="103"/>
                  </a:cubicBezTo>
                  <a:cubicBezTo>
                    <a:pt x="10" y="95"/>
                    <a:pt x="10" y="95"/>
                    <a:pt x="10" y="95"/>
                  </a:cubicBezTo>
                  <a:close/>
                  <a:moveTo>
                    <a:pt x="10" y="81"/>
                  </a:moveTo>
                  <a:cubicBezTo>
                    <a:pt x="10" y="80"/>
                    <a:pt x="9" y="80"/>
                    <a:pt x="8" y="80"/>
                  </a:cubicBezTo>
                  <a:cubicBezTo>
                    <a:pt x="8" y="80"/>
                    <a:pt x="8" y="80"/>
                    <a:pt x="8" y="80"/>
                  </a:cubicBezTo>
                  <a:cubicBezTo>
                    <a:pt x="8" y="80"/>
                    <a:pt x="7" y="80"/>
                    <a:pt x="7" y="81"/>
                  </a:cubicBezTo>
                  <a:cubicBezTo>
                    <a:pt x="7" y="89"/>
                    <a:pt x="7" y="89"/>
                    <a:pt x="7" y="89"/>
                  </a:cubicBezTo>
                  <a:cubicBezTo>
                    <a:pt x="7" y="89"/>
                    <a:pt x="8" y="90"/>
                    <a:pt x="8" y="90"/>
                  </a:cubicBezTo>
                  <a:cubicBezTo>
                    <a:pt x="8" y="90"/>
                    <a:pt x="8" y="90"/>
                    <a:pt x="8" y="90"/>
                  </a:cubicBezTo>
                  <a:cubicBezTo>
                    <a:pt x="9" y="90"/>
                    <a:pt x="10" y="89"/>
                    <a:pt x="10" y="89"/>
                  </a:cubicBezTo>
                  <a:cubicBezTo>
                    <a:pt x="10" y="81"/>
                    <a:pt x="10" y="81"/>
                    <a:pt x="10" y="81"/>
                  </a:cubicBezTo>
                  <a:close/>
                  <a:moveTo>
                    <a:pt x="10" y="66"/>
                  </a:moveTo>
                  <a:cubicBezTo>
                    <a:pt x="10" y="65"/>
                    <a:pt x="9" y="64"/>
                    <a:pt x="8" y="64"/>
                  </a:cubicBezTo>
                  <a:cubicBezTo>
                    <a:pt x="8" y="64"/>
                    <a:pt x="8" y="64"/>
                    <a:pt x="8" y="64"/>
                  </a:cubicBezTo>
                  <a:cubicBezTo>
                    <a:pt x="8" y="64"/>
                    <a:pt x="7" y="65"/>
                    <a:pt x="7" y="66"/>
                  </a:cubicBezTo>
                  <a:cubicBezTo>
                    <a:pt x="7" y="73"/>
                    <a:pt x="7" y="73"/>
                    <a:pt x="7" y="73"/>
                  </a:cubicBezTo>
                  <a:cubicBezTo>
                    <a:pt x="7" y="74"/>
                    <a:pt x="8" y="75"/>
                    <a:pt x="8" y="75"/>
                  </a:cubicBezTo>
                  <a:cubicBezTo>
                    <a:pt x="8" y="75"/>
                    <a:pt x="8" y="75"/>
                    <a:pt x="8" y="75"/>
                  </a:cubicBezTo>
                  <a:cubicBezTo>
                    <a:pt x="9" y="75"/>
                    <a:pt x="10" y="74"/>
                    <a:pt x="10" y="73"/>
                  </a:cubicBezTo>
                  <a:cubicBezTo>
                    <a:pt x="10" y="66"/>
                    <a:pt x="10" y="66"/>
                    <a:pt x="10" y="66"/>
                  </a:cubicBezTo>
                  <a:close/>
                  <a:moveTo>
                    <a:pt x="84" y="105"/>
                  </a:moveTo>
                  <a:cubicBezTo>
                    <a:pt x="83" y="105"/>
                    <a:pt x="82" y="105"/>
                    <a:pt x="82" y="106"/>
                  </a:cubicBezTo>
                  <a:cubicBezTo>
                    <a:pt x="82" y="106"/>
                    <a:pt x="82" y="106"/>
                    <a:pt x="82" y="106"/>
                  </a:cubicBezTo>
                  <a:cubicBezTo>
                    <a:pt x="82" y="107"/>
                    <a:pt x="83" y="107"/>
                    <a:pt x="84" y="107"/>
                  </a:cubicBezTo>
                  <a:cubicBezTo>
                    <a:pt x="91" y="107"/>
                    <a:pt x="91" y="107"/>
                    <a:pt x="91" y="107"/>
                  </a:cubicBezTo>
                  <a:cubicBezTo>
                    <a:pt x="92" y="107"/>
                    <a:pt x="93" y="107"/>
                    <a:pt x="93" y="106"/>
                  </a:cubicBezTo>
                  <a:cubicBezTo>
                    <a:pt x="93" y="106"/>
                    <a:pt x="93" y="106"/>
                    <a:pt x="93" y="106"/>
                  </a:cubicBezTo>
                  <a:cubicBezTo>
                    <a:pt x="93" y="105"/>
                    <a:pt x="92" y="105"/>
                    <a:pt x="91" y="105"/>
                  </a:cubicBezTo>
                  <a:cubicBezTo>
                    <a:pt x="84" y="105"/>
                    <a:pt x="84" y="105"/>
                    <a:pt x="84" y="105"/>
                  </a:cubicBezTo>
                  <a:close/>
                  <a:moveTo>
                    <a:pt x="69" y="105"/>
                  </a:moveTo>
                  <a:cubicBezTo>
                    <a:pt x="69" y="105"/>
                    <a:pt x="68" y="105"/>
                    <a:pt x="68" y="106"/>
                  </a:cubicBezTo>
                  <a:cubicBezTo>
                    <a:pt x="68" y="106"/>
                    <a:pt x="68" y="106"/>
                    <a:pt x="68" y="106"/>
                  </a:cubicBezTo>
                  <a:cubicBezTo>
                    <a:pt x="68" y="107"/>
                    <a:pt x="69" y="107"/>
                    <a:pt x="69" y="107"/>
                  </a:cubicBezTo>
                  <a:cubicBezTo>
                    <a:pt x="77" y="107"/>
                    <a:pt x="77" y="107"/>
                    <a:pt x="77" y="107"/>
                  </a:cubicBezTo>
                  <a:cubicBezTo>
                    <a:pt x="78" y="107"/>
                    <a:pt x="79" y="107"/>
                    <a:pt x="79" y="106"/>
                  </a:cubicBezTo>
                  <a:cubicBezTo>
                    <a:pt x="79" y="106"/>
                    <a:pt x="79" y="106"/>
                    <a:pt x="79" y="106"/>
                  </a:cubicBezTo>
                  <a:cubicBezTo>
                    <a:pt x="79" y="105"/>
                    <a:pt x="78" y="105"/>
                    <a:pt x="77" y="105"/>
                  </a:cubicBezTo>
                  <a:cubicBezTo>
                    <a:pt x="69" y="105"/>
                    <a:pt x="69" y="105"/>
                    <a:pt x="69" y="105"/>
                  </a:cubicBezTo>
                  <a:close/>
                  <a:moveTo>
                    <a:pt x="56" y="105"/>
                  </a:moveTo>
                  <a:cubicBezTo>
                    <a:pt x="55" y="105"/>
                    <a:pt x="54" y="105"/>
                    <a:pt x="54" y="106"/>
                  </a:cubicBezTo>
                  <a:cubicBezTo>
                    <a:pt x="54" y="106"/>
                    <a:pt x="54" y="106"/>
                    <a:pt x="54" y="106"/>
                  </a:cubicBezTo>
                  <a:cubicBezTo>
                    <a:pt x="54" y="107"/>
                    <a:pt x="55" y="107"/>
                    <a:pt x="56" y="107"/>
                  </a:cubicBezTo>
                  <a:cubicBezTo>
                    <a:pt x="63" y="107"/>
                    <a:pt x="63" y="107"/>
                    <a:pt x="63" y="107"/>
                  </a:cubicBezTo>
                  <a:cubicBezTo>
                    <a:pt x="64" y="107"/>
                    <a:pt x="65" y="107"/>
                    <a:pt x="65" y="106"/>
                  </a:cubicBezTo>
                  <a:cubicBezTo>
                    <a:pt x="65" y="106"/>
                    <a:pt x="65" y="106"/>
                    <a:pt x="65" y="106"/>
                  </a:cubicBezTo>
                  <a:cubicBezTo>
                    <a:pt x="65" y="105"/>
                    <a:pt x="64" y="105"/>
                    <a:pt x="63" y="105"/>
                  </a:cubicBezTo>
                  <a:cubicBezTo>
                    <a:pt x="56" y="105"/>
                    <a:pt x="56" y="105"/>
                    <a:pt x="56" y="105"/>
                  </a:cubicBezTo>
                  <a:close/>
                  <a:moveTo>
                    <a:pt x="41" y="105"/>
                  </a:moveTo>
                  <a:cubicBezTo>
                    <a:pt x="41" y="105"/>
                    <a:pt x="40" y="105"/>
                    <a:pt x="40" y="106"/>
                  </a:cubicBezTo>
                  <a:cubicBezTo>
                    <a:pt x="40" y="106"/>
                    <a:pt x="40" y="106"/>
                    <a:pt x="40" y="106"/>
                  </a:cubicBezTo>
                  <a:cubicBezTo>
                    <a:pt x="40" y="107"/>
                    <a:pt x="41" y="107"/>
                    <a:pt x="41" y="107"/>
                  </a:cubicBezTo>
                  <a:cubicBezTo>
                    <a:pt x="49" y="107"/>
                    <a:pt x="49" y="107"/>
                    <a:pt x="49" y="107"/>
                  </a:cubicBezTo>
                  <a:cubicBezTo>
                    <a:pt x="50" y="107"/>
                    <a:pt x="51" y="107"/>
                    <a:pt x="51" y="106"/>
                  </a:cubicBezTo>
                  <a:cubicBezTo>
                    <a:pt x="51" y="106"/>
                    <a:pt x="51" y="106"/>
                    <a:pt x="51" y="106"/>
                  </a:cubicBezTo>
                  <a:cubicBezTo>
                    <a:pt x="51" y="105"/>
                    <a:pt x="50" y="105"/>
                    <a:pt x="49" y="105"/>
                  </a:cubicBezTo>
                  <a:cubicBezTo>
                    <a:pt x="41" y="105"/>
                    <a:pt x="41" y="105"/>
                    <a:pt x="41" y="105"/>
                  </a:cubicBezTo>
                  <a:close/>
                  <a:moveTo>
                    <a:pt x="26" y="105"/>
                  </a:moveTo>
                  <a:cubicBezTo>
                    <a:pt x="26" y="105"/>
                    <a:pt x="25" y="105"/>
                    <a:pt x="25" y="106"/>
                  </a:cubicBezTo>
                  <a:cubicBezTo>
                    <a:pt x="25" y="106"/>
                    <a:pt x="25" y="106"/>
                    <a:pt x="25" y="106"/>
                  </a:cubicBezTo>
                  <a:cubicBezTo>
                    <a:pt x="25" y="107"/>
                    <a:pt x="26" y="107"/>
                    <a:pt x="26" y="107"/>
                  </a:cubicBezTo>
                  <a:cubicBezTo>
                    <a:pt x="34" y="107"/>
                    <a:pt x="34" y="107"/>
                    <a:pt x="34" y="107"/>
                  </a:cubicBezTo>
                  <a:cubicBezTo>
                    <a:pt x="35" y="107"/>
                    <a:pt x="35" y="107"/>
                    <a:pt x="35" y="106"/>
                  </a:cubicBezTo>
                  <a:cubicBezTo>
                    <a:pt x="35" y="106"/>
                    <a:pt x="35" y="106"/>
                    <a:pt x="35" y="106"/>
                  </a:cubicBezTo>
                  <a:cubicBezTo>
                    <a:pt x="35" y="105"/>
                    <a:pt x="35" y="105"/>
                    <a:pt x="34" y="105"/>
                  </a:cubicBezTo>
                  <a:cubicBezTo>
                    <a:pt x="26" y="105"/>
                    <a:pt x="26" y="105"/>
                    <a:pt x="26" y="105"/>
                  </a:cubicBezTo>
                  <a:close/>
                  <a:moveTo>
                    <a:pt x="12" y="34"/>
                  </a:moveTo>
                  <a:cubicBezTo>
                    <a:pt x="28" y="34"/>
                    <a:pt x="28" y="34"/>
                    <a:pt x="28" y="34"/>
                  </a:cubicBezTo>
                  <a:cubicBezTo>
                    <a:pt x="90" y="8"/>
                    <a:pt x="90" y="8"/>
                    <a:pt x="90" y="8"/>
                  </a:cubicBezTo>
                  <a:cubicBezTo>
                    <a:pt x="108" y="49"/>
                    <a:pt x="108" y="49"/>
                    <a:pt x="108" y="49"/>
                  </a:cubicBezTo>
                  <a:cubicBezTo>
                    <a:pt x="103" y="51"/>
                    <a:pt x="103" y="51"/>
                    <a:pt x="103" y="51"/>
                  </a:cubicBezTo>
                  <a:cubicBezTo>
                    <a:pt x="104" y="59"/>
                    <a:pt x="104" y="59"/>
                    <a:pt x="104" y="59"/>
                  </a:cubicBezTo>
                  <a:cubicBezTo>
                    <a:pt x="117" y="52"/>
                    <a:pt x="117" y="52"/>
                    <a:pt x="117" y="52"/>
                  </a:cubicBezTo>
                  <a:cubicBezTo>
                    <a:pt x="95" y="3"/>
                    <a:pt x="95" y="3"/>
                    <a:pt x="95" y="3"/>
                  </a:cubicBezTo>
                  <a:cubicBezTo>
                    <a:pt x="94" y="0"/>
                    <a:pt x="94" y="0"/>
                    <a:pt x="94" y="0"/>
                  </a:cubicBezTo>
                  <a:cubicBezTo>
                    <a:pt x="91" y="1"/>
                    <a:pt x="91" y="1"/>
                    <a:pt x="91" y="1"/>
                  </a:cubicBezTo>
                  <a:cubicBezTo>
                    <a:pt x="12" y="34"/>
                    <a:pt x="12" y="34"/>
                    <a:pt x="12" y="34"/>
                  </a:cubicBezTo>
                  <a:close/>
                  <a:moveTo>
                    <a:pt x="103" y="62"/>
                  </a:moveTo>
                  <a:cubicBezTo>
                    <a:pt x="100" y="62"/>
                    <a:pt x="100" y="62"/>
                    <a:pt x="100" y="62"/>
                  </a:cubicBezTo>
                  <a:cubicBezTo>
                    <a:pt x="61" y="62"/>
                    <a:pt x="61" y="62"/>
                    <a:pt x="61" y="62"/>
                  </a:cubicBezTo>
                  <a:cubicBezTo>
                    <a:pt x="59" y="62"/>
                    <a:pt x="58" y="63"/>
                    <a:pt x="57" y="64"/>
                  </a:cubicBezTo>
                  <a:cubicBezTo>
                    <a:pt x="56" y="65"/>
                    <a:pt x="55" y="66"/>
                    <a:pt x="55" y="68"/>
                  </a:cubicBezTo>
                  <a:cubicBezTo>
                    <a:pt x="55" y="79"/>
                    <a:pt x="55" y="79"/>
                    <a:pt x="55" y="79"/>
                  </a:cubicBezTo>
                  <a:cubicBezTo>
                    <a:pt x="55" y="80"/>
                    <a:pt x="56" y="82"/>
                    <a:pt x="57" y="83"/>
                  </a:cubicBezTo>
                  <a:cubicBezTo>
                    <a:pt x="58" y="84"/>
                    <a:pt x="59" y="85"/>
                    <a:pt x="61" y="85"/>
                  </a:cubicBezTo>
                  <a:cubicBezTo>
                    <a:pt x="100" y="85"/>
                    <a:pt x="100" y="85"/>
                    <a:pt x="100" y="85"/>
                  </a:cubicBezTo>
                  <a:cubicBezTo>
                    <a:pt x="103" y="85"/>
                    <a:pt x="103" y="85"/>
                    <a:pt x="103" y="85"/>
                  </a:cubicBezTo>
                  <a:lnTo>
                    <a:pt x="103" y="62"/>
                  </a:ln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2" name="组合 79"/>
          <p:cNvGrpSpPr/>
          <p:nvPr/>
        </p:nvGrpSpPr>
        <p:grpSpPr bwMode="auto">
          <a:xfrm>
            <a:off x="7251700" y="1746250"/>
            <a:ext cx="862013" cy="863600"/>
            <a:chOff x="2220389" y="1847742"/>
            <a:chExt cx="1023079" cy="1023308"/>
          </a:xfrm>
        </p:grpSpPr>
        <p:sp>
          <p:nvSpPr>
            <p:cNvPr id="81" name="椭圆 80"/>
            <p:cNvSpPr/>
            <p:nvPr/>
          </p:nvSpPr>
          <p:spPr>
            <a:xfrm>
              <a:off x="2220389"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2" name="Freeform 5567"/>
            <p:cNvSpPr>
              <a:spLocks noEditPoints="1"/>
            </p:cNvSpPr>
            <p:nvPr/>
          </p:nvSpPr>
          <p:spPr bwMode="auto">
            <a:xfrm>
              <a:off x="2553879" y="2103569"/>
              <a:ext cx="454073" cy="513536"/>
            </a:xfrm>
            <a:custGeom>
              <a:avLst/>
              <a:gdLst>
                <a:gd name="T0" fmla="*/ 33 w 108"/>
                <a:gd name="T1" fmla="*/ 110 h 123"/>
                <a:gd name="T2" fmla="*/ 31 w 108"/>
                <a:gd name="T3" fmla="*/ 112 h 123"/>
                <a:gd name="T4" fmla="*/ 31 w 108"/>
                <a:gd name="T5" fmla="*/ 114 h 123"/>
                <a:gd name="T6" fmla="*/ 33 w 108"/>
                <a:gd name="T7" fmla="*/ 116 h 123"/>
                <a:gd name="T8" fmla="*/ 50 w 108"/>
                <a:gd name="T9" fmla="*/ 116 h 123"/>
                <a:gd name="T10" fmla="*/ 52 w 108"/>
                <a:gd name="T11" fmla="*/ 114 h 123"/>
                <a:gd name="T12" fmla="*/ 52 w 108"/>
                <a:gd name="T13" fmla="*/ 112 h 123"/>
                <a:gd name="T14" fmla="*/ 50 w 108"/>
                <a:gd name="T15" fmla="*/ 110 h 123"/>
                <a:gd name="T16" fmla="*/ 33 w 108"/>
                <a:gd name="T17" fmla="*/ 110 h 123"/>
                <a:gd name="T18" fmla="*/ 45 w 108"/>
                <a:gd name="T19" fmla="*/ 37 h 123"/>
                <a:gd name="T20" fmla="*/ 45 w 108"/>
                <a:gd name="T21" fmla="*/ 41 h 123"/>
                <a:gd name="T22" fmla="*/ 91 w 108"/>
                <a:gd name="T23" fmla="*/ 41 h 123"/>
                <a:gd name="T24" fmla="*/ 91 w 108"/>
                <a:gd name="T25" fmla="*/ 37 h 123"/>
                <a:gd name="T26" fmla="*/ 45 w 108"/>
                <a:gd name="T27" fmla="*/ 37 h 123"/>
                <a:gd name="T28" fmla="*/ 41 w 108"/>
                <a:gd name="T29" fmla="*/ 47 h 123"/>
                <a:gd name="T30" fmla="*/ 41 w 108"/>
                <a:gd name="T31" fmla="*/ 51 h 123"/>
                <a:gd name="T32" fmla="*/ 96 w 108"/>
                <a:gd name="T33" fmla="*/ 51 h 123"/>
                <a:gd name="T34" fmla="*/ 96 w 108"/>
                <a:gd name="T35" fmla="*/ 47 h 123"/>
                <a:gd name="T36" fmla="*/ 41 w 108"/>
                <a:gd name="T37" fmla="*/ 47 h 123"/>
                <a:gd name="T38" fmla="*/ 45 w 108"/>
                <a:gd name="T39" fmla="*/ 58 h 123"/>
                <a:gd name="T40" fmla="*/ 45 w 108"/>
                <a:gd name="T41" fmla="*/ 62 h 123"/>
                <a:gd name="T42" fmla="*/ 91 w 108"/>
                <a:gd name="T43" fmla="*/ 62 h 123"/>
                <a:gd name="T44" fmla="*/ 91 w 108"/>
                <a:gd name="T45" fmla="*/ 58 h 123"/>
                <a:gd name="T46" fmla="*/ 45 w 108"/>
                <a:gd name="T47" fmla="*/ 58 h 123"/>
                <a:gd name="T48" fmla="*/ 67 w 108"/>
                <a:gd name="T49" fmla="*/ 21 h 123"/>
                <a:gd name="T50" fmla="*/ 67 w 108"/>
                <a:gd name="T51" fmla="*/ 21 h 123"/>
                <a:gd name="T52" fmla="*/ 108 w 108"/>
                <a:gd name="T53" fmla="*/ 50 h 123"/>
                <a:gd name="T54" fmla="*/ 67 w 108"/>
                <a:gd name="T55" fmla="*/ 79 h 123"/>
                <a:gd name="T56" fmla="*/ 53 w 108"/>
                <a:gd name="T57" fmla="*/ 77 h 123"/>
                <a:gd name="T58" fmla="*/ 41 w 108"/>
                <a:gd name="T59" fmla="*/ 87 h 123"/>
                <a:gd name="T60" fmla="*/ 45 w 108"/>
                <a:gd name="T61" fmla="*/ 75 h 123"/>
                <a:gd name="T62" fmla="*/ 26 w 108"/>
                <a:gd name="T63" fmla="*/ 50 h 123"/>
                <a:gd name="T64" fmla="*/ 67 w 108"/>
                <a:gd name="T65" fmla="*/ 21 h 123"/>
                <a:gd name="T66" fmla="*/ 4 w 108"/>
                <a:gd name="T67" fmla="*/ 0 h 123"/>
                <a:gd name="T68" fmla="*/ 78 w 108"/>
                <a:gd name="T69" fmla="*/ 0 h 123"/>
                <a:gd name="T70" fmla="*/ 83 w 108"/>
                <a:gd name="T71" fmla="*/ 5 h 123"/>
                <a:gd name="T72" fmla="*/ 83 w 108"/>
                <a:gd name="T73" fmla="*/ 16 h 123"/>
                <a:gd name="T74" fmla="*/ 72 w 108"/>
                <a:gd name="T75" fmla="*/ 14 h 123"/>
                <a:gd name="T76" fmla="*/ 72 w 108"/>
                <a:gd name="T77" fmla="*/ 11 h 123"/>
                <a:gd name="T78" fmla="*/ 11 w 108"/>
                <a:gd name="T79" fmla="*/ 11 h 123"/>
                <a:gd name="T80" fmla="*/ 11 w 108"/>
                <a:gd name="T81" fmla="*/ 103 h 123"/>
                <a:gd name="T82" fmla="*/ 72 w 108"/>
                <a:gd name="T83" fmla="*/ 103 h 123"/>
                <a:gd name="T84" fmla="*/ 72 w 108"/>
                <a:gd name="T85" fmla="*/ 86 h 123"/>
                <a:gd name="T86" fmla="*/ 83 w 108"/>
                <a:gd name="T87" fmla="*/ 84 h 123"/>
                <a:gd name="T88" fmla="*/ 83 w 108"/>
                <a:gd name="T89" fmla="*/ 118 h 123"/>
                <a:gd name="T90" fmla="*/ 78 w 108"/>
                <a:gd name="T91" fmla="*/ 123 h 123"/>
                <a:gd name="T92" fmla="*/ 4 w 108"/>
                <a:gd name="T93" fmla="*/ 123 h 123"/>
                <a:gd name="T94" fmla="*/ 0 w 108"/>
                <a:gd name="T95" fmla="*/ 118 h 123"/>
                <a:gd name="T96" fmla="*/ 0 w 108"/>
                <a:gd name="T97" fmla="*/ 5 h 123"/>
                <a:gd name="T98" fmla="*/ 4 w 108"/>
                <a:gd name="T9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sp>
        <p:nvSpPr>
          <p:cNvPr id="12295" name="矩形 82"/>
          <p:cNvSpPr>
            <a:spLocks noChangeArrowheads="1"/>
          </p:cNvSpPr>
          <p:nvPr/>
        </p:nvSpPr>
        <p:spPr bwMode="auto">
          <a:xfrm>
            <a:off x="8115300" y="1854200"/>
            <a:ext cx="332898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6" name="矩形 83"/>
          <p:cNvSpPr>
            <a:spLocks noChangeArrowheads="1"/>
          </p:cNvSpPr>
          <p:nvPr/>
        </p:nvSpPr>
        <p:spPr bwMode="auto">
          <a:xfrm>
            <a:off x="8115300" y="1535113"/>
            <a:ext cx="19637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7" name="矩形 84"/>
          <p:cNvSpPr>
            <a:spLocks noChangeArrowheads="1"/>
          </p:cNvSpPr>
          <p:nvPr/>
        </p:nvSpPr>
        <p:spPr bwMode="auto">
          <a:xfrm>
            <a:off x="8145463" y="3465513"/>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8" name="矩形 85"/>
          <p:cNvSpPr>
            <a:spLocks noChangeArrowheads="1"/>
          </p:cNvSpPr>
          <p:nvPr/>
        </p:nvSpPr>
        <p:spPr bwMode="auto">
          <a:xfrm>
            <a:off x="8145463" y="3148013"/>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9" name="矩形 86"/>
          <p:cNvSpPr>
            <a:spLocks noChangeArrowheads="1"/>
          </p:cNvSpPr>
          <p:nvPr/>
        </p:nvSpPr>
        <p:spPr bwMode="auto">
          <a:xfrm>
            <a:off x="8145463" y="5213350"/>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300" name="矩形 87"/>
          <p:cNvSpPr>
            <a:spLocks noChangeArrowheads="1"/>
          </p:cNvSpPr>
          <p:nvPr/>
        </p:nvSpPr>
        <p:spPr bwMode="auto">
          <a:xfrm>
            <a:off x="8145463" y="4895850"/>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89" name="等腰三角形 88"/>
          <p:cNvSpPr/>
          <p:nvPr/>
        </p:nvSpPr>
        <p:spPr>
          <a:xfrm rot="5400000">
            <a:off x="5322888" y="3195638"/>
            <a:ext cx="1438275"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350" name="矩形 89"/>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435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3" name="矩形 92"/>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14354" name="组合 53"/>
          <p:cNvGrpSpPr/>
          <p:nvPr/>
        </p:nvGrpSpPr>
        <p:grpSpPr bwMode="auto">
          <a:xfrm>
            <a:off x="1525588" y="982663"/>
            <a:ext cx="2900362" cy="5341937"/>
            <a:chOff x="5049838" y="3794126"/>
            <a:chExt cx="719138" cy="1325563"/>
          </a:xfrm>
        </p:grpSpPr>
        <p:sp>
          <p:nvSpPr>
            <p:cNvPr id="14357" name="Freeform 593"/>
            <p:cNvSpPr/>
            <p:nvPr/>
          </p:nvSpPr>
          <p:spPr bwMode="auto">
            <a:xfrm>
              <a:off x="5049838" y="3794126"/>
              <a:ext cx="719138" cy="1325563"/>
            </a:xfrm>
            <a:custGeom>
              <a:avLst/>
              <a:gdLst>
                <a:gd name="T0" fmla="*/ 2147483646 w 387"/>
                <a:gd name="T1" fmla="*/ 0 h 713"/>
                <a:gd name="T2" fmla="*/ 2147483646 w 387"/>
                <a:gd name="T3" fmla="*/ 0 h 713"/>
                <a:gd name="T4" fmla="*/ 2147483646 w 387"/>
                <a:gd name="T5" fmla="*/ 2147483646 h 713"/>
                <a:gd name="T6" fmla="*/ 2147483646 w 387"/>
                <a:gd name="T7" fmla="*/ 2147483646 h 713"/>
                <a:gd name="T8" fmla="*/ 2147483646 w 387"/>
                <a:gd name="T9" fmla="*/ 2147483646 h 713"/>
                <a:gd name="T10" fmla="*/ 2147483646 w 387"/>
                <a:gd name="T11" fmla="*/ 2147483646 h 713"/>
                <a:gd name="T12" fmla="*/ 0 w 387"/>
                <a:gd name="T13" fmla="*/ 2147483646 h 713"/>
                <a:gd name="T14" fmla="*/ 0 w 387"/>
                <a:gd name="T15" fmla="*/ 2147483646 h 713"/>
                <a:gd name="T16" fmla="*/ 2147483646 w 387"/>
                <a:gd name="T17" fmla="*/ 0 h 7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713">
                  <a:moveTo>
                    <a:pt x="63" y="0"/>
                  </a:moveTo>
                  <a:cubicBezTo>
                    <a:pt x="323" y="0"/>
                    <a:pt x="323" y="0"/>
                    <a:pt x="323" y="0"/>
                  </a:cubicBezTo>
                  <a:cubicBezTo>
                    <a:pt x="358" y="0"/>
                    <a:pt x="387" y="29"/>
                    <a:pt x="387" y="63"/>
                  </a:cubicBezTo>
                  <a:cubicBezTo>
                    <a:pt x="387" y="650"/>
                    <a:pt x="387" y="650"/>
                    <a:pt x="387" y="650"/>
                  </a:cubicBezTo>
                  <a:cubicBezTo>
                    <a:pt x="387" y="684"/>
                    <a:pt x="358" y="713"/>
                    <a:pt x="323" y="713"/>
                  </a:cubicBezTo>
                  <a:cubicBezTo>
                    <a:pt x="63" y="713"/>
                    <a:pt x="63" y="713"/>
                    <a:pt x="63" y="713"/>
                  </a:cubicBezTo>
                  <a:cubicBezTo>
                    <a:pt x="28" y="713"/>
                    <a:pt x="0" y="684"/>
                    <a:pt x="0" y="650"/>
                  </a:cubicBezTo>
                  <a:cubicBezTo>
                    <a:pt x="0" y="63"/>
                    <a:pt x="0" y="63"/>
                    <a:pt x="0" y="63"/>
                  </a:cubicBezTo>
                  <a:cubicBezTo>
                    <a:pt x="0" y="29"/>
                    <a:pt x="2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8" name="Rectangle 594"/>
            <p:cNvSpPr>
              <a:spLocks noChangeArrowheads="1"/>
            </p:cNvSpPr>
            <p:nvPr/>
          </p:nvSpPr>
          <p:spPr bwMode="auto">
            <a:xfrm>
              <a:off x="5072063" y="3911601"/>
              <a:ext cx="674688" cy="1109663"/>
            </a:xfrm>
            <a:prstGeom prst="rect">
              <a:avLst/>
            </a:prstGeom>
            <a:solidFill>
              <a:srgbClr val="ABCD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59" name="Rectangle 595"/>
            <p:cNvSpPr>
              <a:spLocks noChangeArrowheads="1"/>
            </p:cNvSpPr>
            <p:nvPr/>
          </p:nvSpPr>
          <p:spPr bwMode="auto">
            <a:xfrm>
              <a:off x="5338763" y="3870326"/>
              <a:ext cx="139700" cy="12700"/>
            </a:xfrm>
            <a:prstGeom prst="rect">
              <a:avLst/>
            </a:prstGeom>
            <a:solidFill>
              <a:srgbClr val="8F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0" name="Oval 596"/>
            <p:cNvSpPr>
              <a:spLocks noChangeArrowheads="1"/>
            </p:cNvSpPr>
            <p:nvPr/>
          </p:nvSpPr>
          <p:spPr bwMode="auto">
            <a:xfrm>
              <a:off x="5394326" y="3827463"/>
              <a:ext cx="26988" cy="26988"/>
            </a:xfrm>
            <a:prstGeom prst="ellipse">
              <a:avLst/>
            </a:prstGeom>
            <a:solidFill>
              <a:srgbClr val="8FBAE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1" name="Rectangle 597"/>
            <p:cNvSpPr>
              <a:spLocks noChangeArrowheads="1"/>
            </p:cNvSpPr>
            <p:nvPr/>
          </p:nvSpPr>
          <p:spPr bwMode="auto">
            <a:xfrm>
              <a:off x="5072063" y="4467226"/>
              <a:ext cx="674688" cy="554038"/>
            </a:xfrm>
            <a:prstGeom prst="rect">
              <a:avLst/>
            </a:prstGeom>
            <a:solidFill>
              <a:srgbClr val="D964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2" name="Freeform 598"/>
            <p:cNvSpPr/>
            <p:nvPr/>
          </p:nvSpPr>
          <p:spPr bwMode="auto">
            <a:xfrm>
              <a:off x="5208588" y="4168776"/>
              <a:ext cx="346075" cy="207963"/>
            </a:xfrm>
            <a:custGeom>
              <a:avLst/>
              <a:gdLst>
                <a:gd name="T0" fmla="*/ 2147483646 w 186"/>
                <a:gd name="T1" fmla="*/ 2147483646 h 112"/>
                <a:gd name="T2" fmla="*/ 2147483646 w 186"/>
                <a:gd name="T3" fmla="*/ 2147483646 h 112"/>
                <a:gd name="T4" fmla="*/ 2147483646 w 186"/>
                <a:gd name="T5" fmla="*/ 2147483646 h 112"/>
                <a:gd name="T6" fmla="*/ 2147483646 w 186"/>
                <a:gd name="T7" fmla="*/ 2147483646 h 112"/>
                <a:gd name="T8" fmla="*/ 2147483646 w 186"/>
                <a:gd name="T9" fmla="*/ 2147483646 h 112"/>
                <a:gd name="T10" fmla="*/ 2147483646 w 186"/>
                <a:gd name="T11" fmla="*/ 2147483646 h 112"/>
                <a:gd name="T12" fmla="*/ 2147483646 w 186"/>
                <a:gd name="T13" fmla="*/ 2147483646 h 112"/>
                <a:gd name="T14" fmla="*/ 2147483646 w 186"/>
                <a:gd name="T15" fmla="*/ 0 h 112"/>
                <a:gd name="T16" fmla="*/ 2147483646 w 186"/>
                <a:gd name="T17" fmla="*/ 2147483646 h 112"/>
                <a:gd name="T18" fmla="*/ 0 w 186"/>
                <a:gd name="T19" fmla="*/ 2147483646 h 112"/>
                <a:gd name="T20" fmla="*/ 2147483646 w 186"/>
                <a:gd name="T21" fmla="*/ 2147483646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12">
                  <a:moveTo>
                    <a:pt x="35" y="112"/>
                  </a:moveTo>
                  <a:cubicBezTo>
                    <a:pt x="159" y="112"/>
                    <a:pt x="159" y="112"/>
                    <a:pt x="159" y="112"/>
                  </a:cubicBezTo>
                  <a:cubicBezTo>
                    <a:pt x="174" y="112"/>
                    <a:pt x="186" y="100"/>
                    <a:pt x="186" y="84"/>
                  </a:cubicBezTo>
                  <a:cubicBezTo>
                    <a:pt x="186" y="69"/>
                    <a:pt x="174" y="57"/>
                    <a:pt x="159" y="57"/>
                  </a:cubicBezTo>
                  <a:cubicBezTo>
                    <a:pt x="157" y="57"/>
                    <a:pt x="154" y="58"/>
                    <a:pt x="152" y="58"/>
                  </a:cubicBezTo>
                  <a:cubicBezTo>
                    <a:pt x="150" y="44"/>
                    <a:pt x="137" y="33"/>
                    <a:pt x="122" y="33"/>
                  </a:cubicBezTo>
                  <a:cubicBezTo>
                    <a:pt x="120" y="33"/>
                    <a:pt x="118" y="33"/>
                    <a:pt x="116" y="34"/>
                  </a:cubicBezTo>
                  <a:cubicBezTo>
                    <a:pt x="112" y="15"/>
                    <a:pt x="95" y="0"/>
                    <a:pt x="75" y="0"/>
                  </a:cubicBezTo>
                  <a:cubicBezTo>
                    <a:pt x="52" y="0"/>
                    <a:pt x="34" y="19"/>
                    <a:pt x="34" y="41"/>
                  </a:cubicBezTo>
                  <a:cubicBezTo>
                    <a:pt x="15" y="42"/>
                    <a:pt x="0" y="57"/>
                    <a:pt x="0" y="77"/>
                  </a:cubicBezTo>
                  <a:cubicBezTo>
                    <a:pt x="0" y="96"/>
                    <a:pt x="16" y="112"/>
                    <a:pt x="35"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3" name="Freeform 599"/>
            <p:cNvSpPr/>
            <p:nvPr/>
          </p:nvSpPr>
          <p:spPr bwMode="auto">
            <a:xfrm>
              <a:off x="5421313" y="4144963"/>
              <a:ext cx="136525" cy="123825"/>
            </a:xfrm>
            <a:custGeom>
              <a:avLst/>
              <a:gdLst>
                <a:gd name="T0" fmla="*/ 2147483646 w 74"/>
                <a:gd name="T1" fmla="*/ 0 h 66"/>
                <a:gd name="T2" fmla="*/ 2147483646 w 74"/>
                <a:gd name="T3" fmla="*/ 2147483646 h 66"/>
                <a:gd name="T4" fmla="*/ 2147483646 w 74"/>
                <a:gd name="T5" fmla="*/ 2147483646 h 66"/>
                <a:gd name="T6" fmla="*/ 2147483646 w 74"/>
                <a:gd name="T7" fmla="*/ 2147483646 h 66"/>
                <a:gd name="T8" fmla="*/ 2147483646 w 74"/>
                <a:gd name="T9" fmla="*/ 2147483646 h 66"/>
                <a:gd name="T10" fmla="*/ 2147483646 w 74"/>
                <a:gd name="T11" fmla="*/ 2147483646 h 66"/>
                <a:gd name="T12" fmla="*/ 2147483646 w 74"/>
                <a:gd name="T13" fmla="*/ 2147483646 h 66"/>
                <a:gd name="T14" fmla="*/ 0 w 74"/>
                <a:gd name="T15" fmla="*/ 2147483646 h 66"/>
                <a:gd name="T16" fmla="*/ 2147483646 w 74"/>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66">
                  <a:moveTo>
                    <a:pt x="36" y="0"/>
                  </a:moveTo>
                  <a:cubicBezTo>
                    <a:pt x="57" y="0"/>
                    <a:pt x="74" y="17"/>
                    <a:pt x="74" y="39"/>
                  </a:cubicBezTo>
                  <a:cubicBezTo>
                    <a:pt x="74" y="50"/>
                    <a:pt x="70" y="59"/>
                    <a:pt x="63" y="66"/>
                  </a:cubicBezTo>
                  <a:cubicBezTo>
                    <a:pt x="57" y="63"/>
                    <a:pt x="51" y="62"/>
                    <a:pt x="45" y="62"/>
                  </a:cubicBezTo>
                  <a:cubicBezTo>
                    <a:pt x="44" y="62"/>
                    <a:pt x="44" y="62"/>
                    <a:pt x="44" y="62"/>
                  </a:cubicBezTo>
                  <a:cubicBezTo>
                    <a:pt x="38" y="47"/>
                    <a:pt x="24" y="37"/>
                    <a:pt x="8" y="37"/>
                  </a:cubicBezTo>
                  <a:cubicBezTo>
                    <a:pt x="8" y="37"/>
                    <a:pt x="8" y="37"/>
                    <a:pt x="7" y="37"/>
                  </a:cubicBezTo>
                  <a:cubicBezTo>
                    <a:pt x="6" y="32"/>
                    <a:pt x="3" y="28"/>
                    <a:pt x="0" y="24"/>
                  </a:cubicBezTo>
                  <a:cubicBezTo>
                    <a:pt x="6" y="10"/>
                    <a:pt x="20" y="0"/>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4" name="Freeform 600"/>
            <p:cNvSpPr>
              <a:spLocks noEditPoints="1"/>
            </p:cNvSpPr>
            <p:nvPr/>
          </p:nvSpPr>
          <p:spPr bwMode="auto">
            <a:xfrm>
              <a:off x="5413376" y="4092576"/>
              <a:ext cx="193675" cy="165100"/>
            </a:xfrm>
            <a:custGeom>
              <a:avLst/>
              <a:gdLst>
                <a:gd name="T0" fmla="*/ 2147483646 w 104"/>
                <a:gd name="T1" fmla="*/ 0 h 89"/>
                <a:gd name="T2" fmla="*/ 2147483646 w 104"/>
                <a:gd name="T3" fmla="*/ 2147483646 h 89"/>
                <a:gd name="T4" fmla="*/ 2147483646 w 104"/>
                <a:gd name="T5" fmla="*/ 2147483646 h 89"/>
                <a:gd name="T6" fmla="*/ 2147483646 w 104"/>
                <a:gd name="T7" fmla="*/ 2147483646 h 89"/>
                <a:gd name="T8" fmla="*/ 2147483646 w 104"/>
                <a:gd name="T9" fmla="*/ 0 h 89"/>
                <a:gd name="T10" fmla="*/ 2147483646 w 104"/>
                <a:gd name="T11" fmla="*/ 2147483646 h 89"/>
                <a:gd name="T12" fmla="*/ 2147483646 w 104"/>
                <a:gd name="T13" fmla="*/ 2147483646 h 89"/>
                <a:gd name="T14" fmla="*/ 2147483646 w 104"/>
                <a:gd name="T15" fmla="*/ 2147483646 h 89"/>
                <a:gd name="T16" fmla="*/ 2147483646 w 104"/>
                <a:gd name="T17" fmla="*/ 2147483646 h 89"/>
                <a:gd name="T18" fmla="*/ 2147483646 w 104"/>
                <a:gd name="T19" fmla="*/ 2147483646 h 89"/>
                <a:gd name="T20" fmla="*/ 2147483646 w 104"/>
                <a:gd name="T21" fmla="*/ 2147483646 h 89"/>
                <a:gd name="T22" fmla="*/ 2147483646 w 104"/>
                <a:gd name="T23" fmla="*/ 2147483646 h 89"/>
                <a:gd name="T24" fmla="*/ 2147483646 w 104"/>
                <a:gd name="T25" fmla="*/ 2147483646 h 89"/>
                <a:gd name="T26" fmla="*/ 2147483646 w 104"/>
                <a:gd name="T27" fmla="*/ 2147483646 h 89"/>
                <a:gd name="T28" fmla="*/ 2147483646 w 104"/>
                <a:gd name="T29" fmla="*/ 2147483646 h 89"/>
                <a:gd name="T30" fmla="*/ 2147483646 w 104"/>
                <a:gd name="T31" fmla="*/ 2147483646 h 89"/>
                <a:gd name="T32" fmla="*/ 2147483646 w 104"/>
                <a:gd name="T33" fmla="*/ 2147483646 h 89"/>
                <a:gd name="T34" fmla="*/ 2147483646 w 104"/>
                <a:gd name="T35" fmla="*/ 2147483646 h 89"/>
                <a:gd name="T36" fmla="*/ 0 w 104"/>
                <a:gd name="T37" fmla="*/ 2147483646 h 89"/>
                <a:gd name="T38" fmla="*/ 2147483646 w 104"/>
                <a:gd name="T39" fmla="*/ 2147483646 h 89"/>
                <a:gd name="T40" fmla="*/ 2147483646 w 104"/>
                <a:gd name="T41" fmla="*/ 2147483646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4" h="89">
                  <a:moveTo>
                    <a:pt x="40" y="0"/>
                  </a:moveTo>
                  <a:cubicBezTo>
                    <a:pt x="46" y="22"/>
                    <a:pt x="46" y="22"/>
                    <a:pt x="46" y="22"/>
                  </a:cubicBezTo>
                  <a:cubicBezTo>
                    <a:pt x="44" y="21"/>
                    <a:pt x="42" y="21"/>
                    <a:pt x="40" y="21"/>
                  </a:cubicBezTo>
                  <a:cubicBezTo>
                    <a:pt x="38" y="21"/>
                    <a:pt x="36" y="21"/>
                    <a:pt x="34" y="22"/>
                  </a:cubicBezTo>
                  <a:cubicBezTo>
                    <a:pt x="40" y="0"/>
                    <a:pt x="40" y="0"/>
                    <a:pt x="40" y="0"/>
                  </a:cubicBezTo>
                  <a:close/>
                  <a:moveTo>
                    <a:pt x="62" y="27"/>
                  </a:moveTo>
                  <a:cubicBezTo>
                    <a:pt x="80" y="13"/>
                    <a:pt x="80" y="13"/>
                    <a:pt x="80" y="13"/>
                  </a:cubicBezTo>
                  <a:cubicBezTo>
                    <a:pt x="72" y="34"/>
                    <a:pt x="72" y="34"/>
                    <a:pt x="72" y="34"/>
                  </a:cubicBezTo>
                  <a:cubicBezTo>
                    <a:pt x="69" y="31"/>
                    <a:pt x="66" y="29"/>
                    <a:pt x="62" y="27"/>
                  </a:cubicBezTo>
                  <a:close/>
                  <a:moveTo>
                    <a:pt x="82" y="48"/>
                  </a:moveTo>
                  <a:cubicBezTo>
                    <a:pt x="104" y="47"/>
                    <a:pt x="104" y="47"/>
                    <a:pt x="104" y="47"/>
                  </a:cubicBezTo>
                  <a:cubicBezTo>
                    <a:pt x="85" y="59"/>
                    <a:pt x="85" y="59"/>
                    <a:pt x="85" y="59"/>
                  </a:cubicBezTo>
                  <a:cubicBezTo>
                    <a:pt x="85" y="55"/>
                    <a:pt x="83" y="51"/>
                    <a:pt x="82" y="48"/>
                  </a:cubicBezTo>
                  <a:close/>
                  <a:moveTo>
                    <a:pt x="85" y="76"/>
                  </a:moveTo>
                  <a:cubicBezTo>
                    <a:pt x="104" y="89"/>
                    <a:pt x="104" y="89"/>
                    <a:pt x="104" y="89"/>
                  </a:cubicBezTo>
                  <a:cubicBezTo>
                    <a:pt x="82" y="87"/>
                    <a:pt x="82" y="87"/>
                    <a:pt x="82" y="87"/>
                  </a:cubicBezTo>
                  <a:cubicBezTo>
                    <a:pt x="83" y="84"/>
                    <a:pt x="85" y="80"/>
                    <a:pt x="85" y="76"/>
                  </a:cubicBezTo>
                  <a:close/>
                  <a:moveTo>
                    <a:pt x="8" y="34"/>
                  </a:moveTo>
                  <a:cubicBezTo>
                    <a:pt x="0" y="13"/>
                    <a:pt x="0" y="13"/>
                    <a:pt x="0" y="13"/>
                  </a:cubicBezTo>
                  <a:cubicBezTo>
                    <a:pt x="17" y="27"/>
                    <a:pt x="17" y="27"/>
                    <a:pt x="17" y="27"/>
                  </a:cubicBezTo>
                  <a:cubicBezTo>
                    <a:pt x="14" y="29"/>
                    <a:pt x="11" y="31"/>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5" name="Oval 601"/>
            <p:cNvSpPr>
              <a:spLocks noChangeArrowheads="1"/>
            </p:cNvSpPr>
            <p:nvPr/>
          </p:nvSpPr>
          <p:spPr bwMode="auto">
            <a:xfrm>
              <a:off x="5145088" y="4564063"/>
              <a:ext cx="79375" cy="77788"/>
            </a:xfrm>
            <a:prstGeom prst="ellipse">
              <a:avLst/>
            </a:pr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6" name="Freeform 602"/>
            <p:cNvSpPr>
              <a:spLocks noEditPoints="1"/>
            </p:cNvSpPr>
            <p:nvPr/>
          </p:nvSpPr>
          <p:spPr bwMode="auto">
            <a:xfrm>
              <a:off x="5119688" y="4533901"/>
              <a:ext cx="130175" cy="136525"/>
            </a:xfrm>
            <a:custGeom>
              <a:avLst/>
              <a:gdLst>
                <a:gd name="T0" fmla="*/ 2147483646 w 70"/>
                <a:gd name="T1" fmla="*/ 0 h 73"/>
                <a:gd name="T2" fmla="*/ 2147483646 w 70"/>
                <a:gd name="T3" fmla="*/ 2147483646 h 73"/>
                <a:gd name="T4" fmla="*/ 2147483646 w 70"/>
                <a:gd name="T5" fmla="*/ 2147483646 h 73"/>
                <a:gd name="T6" fmla="*/ 2147483646 w 70"/>
                <a:gd name="T7" fmla="*/ 2147483646 h 73"/>
                <a:gd name="T8" fmla="*/ 2147483646 w 70"/>
                <a:gd name="T9" fmla="*/ 0 h 73"/>
                <a:gd name="T10" fmla="*/ 2147483646 w 70"/>
                <a:gd name="T11" fmla="*/ 2147483646 h 73"/>
                <a:gd name="T12" fmla="*/ 2147483646 w 70"/>
                <a:gd name="T13" fmla="*/ 2147483646 h 73"/>
                <a:gd name="T14" fmla="*/ 2147483646 w 70"/>
                <a:gd name="T15" fmla="*/ 2147483646 h 73"/>
                <a:gd name="T16" fmla="*/ 2147483646 w 70"/>
                <a:gd name="T17" fmla="*/ 2147483646 h 73"/>
                <a:gd name="T18" fmla="*/ 2147483646 w 70"/>
                <a:gd name="T19" fmla="*/ 2147483646 h 73"/>
                <a:gd name="T20" fmla="*/ 2147483646 w 70"/>
                <a:gd name="T21" fmla="*/ 2147483646 h 73"/>
                <a:gd name="T22" fmla="*/ 2147483646 w 70"/>
                <a:gd name="T23" fmla="*/ 2147483646 h 73"/>
                <a:gd name="T24" fmla="*/ 2147483646 w 70"/>
                <a:gd name="T25" fmla="*/ 2147483646 h 73"/>
                <a:gd name="T26" fmla="*/ 2147483646 w 70"/>
                <a:gd name="T27" fmla="*/ 2147483646 h 73"/>
                <a:gd name="T28" fmla="*/ 2147483646 w 70"/>
                <a:gd name="T29" fmla="*/ 2147483646 h 73"/>
                <a:gd name="T30" fmla="*/ 2147483646 w 70"/>
                <a:gd name="T31" fmla="*/ 2147483646 h 73"/>
                <a:gd name="T32" fmla="*/ 2147483646 w 70"/>
                <a:gd name="T33" fmla="*/ 2147483646 h 73"/>
                <a:gd name="T34" fmla="*/ 2147483646 w 70"/>
                <a:gd name="T35" fmla="*/ 2147483646 h 73"/>
                <a:gd name="T36" fmla="*/ 2147483646 w 70"/>
                <a:gd name="T37" fmla="*/ 2147483646 h 73"/>
                <a:gd name="T38" fmla="*/ 2147483646 w 70"/>
                <a:gd name="T39" fmla="*/ 2147483646 h 73"/>
                <a:gd name="T40" fmla="*/ 2147483646 w 70"/>
                <a:gd name="T41" fmla="*/ 2147483646 h 73"/>
                <a:gd name="T42" fmla="*/ 2147483646 w 70"/>
                <a:gd name="T43" fmla="*/ 2147483646 h 73"/>
                <a:gd name="T44" fmla="*/ 2147483646 w 70"/>
                <a:gd name="T45" fmla="*/ 2147483646 h 73"/>
                <a:gd name="T46" fmla="*/ 2147483646 w 70"/>
                <a:gd name="T47" fmla="*/ 2147483646 h 73"/>
                <a:gd name="T48" fmla="*/ 2147483646 w 70"/>
                <a:gd name="T49" fmla="*/ 2147483646 h 73"/>
                <a:gd name="T50" fmla="*/ 2147483646 w 70"/>
                <a:gd name="T51" fmla="*/ 2147483646 h 73"/>
                <a:gd name="T52" fmla="*/ 2147483646 w 70"/>
                <a:gd name="T53" fmla="*/ 2147483646 h 73"/>
                <a:gd name="T54" fmla="*/ 2147483646 w 70"/>
                <a:gd name="T55" fmla="*/ 2147483646 h 73"/>
                <a:gd name="T56" fmla="*/ 2147483646 w 70"/>
                <a:gd name="T57" fmla="*/ 2147483646 h 73"/>
                <a:gd name="T58" fmla="*/ 2147483646 w 70"/>
                <a:gd name="T59" fmla="*/ 2147483646 h 73"/>
                <a:gd name="T60" fmla="*/ 2147483646 w 70"/>
                <a:gd name="T61" fmla="*/ 2147483646 h 73"/>
                <a:gd name="T62" fmla="*/ 0 w 70"/>
                <a:gd name="T63" fmla="*/ 2147483646 h 73"/>
                <a:gd name="T64" fmla="*/ 2147483646 w 70"/>
                <a:gd name="T65" fmla="*/ 2147483646 h 73"/>
                <a:gd name="T66" fmla="*/ 2147483646 w 70"/>
                <a:gd name="T67" fmla="*/ 2147483646 h 73"/>
                <a:gd name="T68" fmla="*/ 2147483646 w 70"/>
                <a:gd name="T69" fmla="*/ 2147483646 h 73"/>
                <a:gd name="T70" fmla="*/ 0 w 70"/>
                <a:gd name="T71" fmla="*/ 2147483646 h 73"/>
                <a:gd name="T72" fmla="*/ 2147483646 w 70"/>
                <a:gd name="T73" fmla="*/ 2147483646 h 73"/>
                <a:gd name="T74" fmla="*/ 2147483646 w 70"/>
                <a:gd name="T75" fmla="*/ 2147483646 h 73"/>
                <a:gd name="T76" fmla="*/ 2147483646 w 70"/>
                <a:gd name="T77" fmla="*/ 2147483646 h 73"/>
                <a:gd name="T78" fmla="*/ 2147483646 w 70"/>
                <a:gd name="T79" fmla="*/ 2147483646 h 73"/>
                <a:gd name="T80" fmla="*/ 2147483646 w 70"/>
                <a:gd name="T81" fmla="*/ 2147483646 h 73"/>
                <a:gd name="T82" fmla="*/ 2147483646 w 70"/>
                <a:gd name="T83" fmla="*/ 2147483646 h 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0" h="73">
                  <a:moveTo>
                    <a:pt x="35" y="0"/>
                  </a:moveTo>
                  <a:cubicBezTo>
                    <a:pt x="38" y="12"/>
                    <a:pt x="38" y="12"/>
                    <a:pt x="38" y="12"/>
                  </a:cubicBezTo>
                  <a:cubicBezTo>
                    <a:pt x="37" y="11"/>
                    <a:pt x="36" y="11"/>
                    <a:pt x="35" y="11"/>
                  </a:cubicBezTo>
                  <a:cubicBezTo>
                    <a:pt x="34" y="11"/>
                    <a:pt x="33" y="11"/>
                    <a:pt x="32" y="12"/>
                  </a:cubicBezTo>
                  <a:cubicBezTo>
                    <a:pt x="35" y="0"/>
                    <a:pt x="35" y="0"/>
                    <a:pt x="35" y="0"/>
                  </a:cubicBezTo>
                  <a:close/>
                  <a:moveTo>
                    <a:pt x="47" y="15"/>
                  </a:moveTo>
                  <a:cubicBezTo>
                    <a:pt x="56" y="7"/>
                    <a:pt x="56" y="7"/>
                    <a:pt x="56" y="7"/>
                  </a:cubicBezTo>
                  <a:cubicBezTo>
                    <a:pt x="52" y="18"/>
                    <a:pt x="52" y="18"/>
                    <a:pt x="52" y="18"/>
                  </a:cubicBezTo>
                  <a:cubicBezTo>
                    <a:pt x="51" y="17"/>
                    <a:pt x="49" y="16"/>
                    <a:pt x="47" y="15"/>
                  </a:cubicBezTo>
                  <a:close/>
                  <a:moveTo>
                    <a:pt x="58" y="26"/>
                  </a:moveTo>
                  <a:cubicBezTo>
                    <a:pt x="70" y="25"/>
                    <a:pt x="70" y="25"/>
                    <a:pt x="70" y="25"/>
                  </a:cubicBezTo>
                  <a:cubicBezTo>
                    <a:pt x="60" y="32"/>
                    <a:pt x="60" y="32"/>
                    <a:pt x="60" y="32"/>
                  </a:cubicBezTo>
                  <a:cubicBezTo>
                    <a:pt x="59" y="30"/>
                    <a:pt x="58" y="28"/>
                    <a:pt x="58" y="26"/>
                  </a:cubicBezTo>
                  <a:close/>
                  <a:moveTo>
                    <a:pt x="60" y="41"/>
                  </a:moveTo>
                  <a:cubicBezTo>
                    <a:pt x="70" y="48"/>
                    <a:pt x="70" y="48"/>
                    <a:pt x="70" y="48"/>
                  </a:cubicBezTo>
                  <a:cubicBezTo>
                    <a:pt x="58" y="47"/>
                    <a:pt x="58" y="47"/>
                    <a:pt x="58" y="47"/>
                  </a:cubicBezTo>
                  <a:cubicBezTo>
                    <a:pt x="58" y="45"/>
                    <a:pt x="59" y="43"/>
                    <a:pt x="60" y="41"/>
                  </a:cubicBezTo>
                  <a:close/>
                  <a:moveTo>
                    <a:pt x="52" y="55"/>
                  </a:moveTo>
                  <a:cubicBezTo>
                    <a:pt x="56" y="66"/>
                    <a:pt x="56" y="66"/>
                    <a:pt x="56" y="66"/>
                  </a:cubicBezTo>
                  <a:cubicBezTo>
                    <a:pt x="47" y="59"/>
                    <a:pt x="47" y="59"/>
                    <a:pt x="47" y="59"/>
                  </a:cubicBezTo>
                  <a:cubicBezTo>
                    <a:pt x="49" y="58"/>
                    <a:pt x="51" y="56"/>
                    <a:pt x="52" y="55"/>
                  </a:cubicBezTo>
                  <a:close/>
                  <a:moveTo>
                    <a:pt x="38" y="62"/>
                  </a:moveTo>
                  <a:cubicBezTo>
                    <a:pt x="35" y="73"/>
                    <a:pt x="35" y="73"/>
                    <a:pt x="35" y="73"/>
                  </a:cubicBezTo>
                  <a:cubicBezTo>
                    <a:pt x="32" y="62"/>
                    <a:pt x="32" y="62"/>
                    <a:pt x="32" y="62"/>
                  </a:cubicBezTo>
                  <a:cubicBezTo>
                    <a:pt x="33" y="62"/>
                    <a:pt x="34" y="62"/>
                    <a:pt x="35" y="62"/>
                  </a:cubicBezTo>
                  <a:cubicBezTo>
                    <a:pt x="36" y="62"/>
                    <a:pt x="37" y="62"/>
                    <a:pt x="38" y="62"/>
                  </a:cubicBezTo>
                  <a:close/>
                  <a:moveTo>
                    <a:pt x="23" y="59"/>
                  </a:moveTo>
                  <a:cubicBezTo>
                    <a:pt x="13" y="66"/>
                    <a:pt x="13" y="66"/>
                    <a:pt x="13" y="66"/>
                  </a:cubicBezTo>
                  <a:cubicBezTo>
                    <a:pt x="18" y="55"/>
                    <a:pt x="18" y="55"/>
                    <a:pt x="18" y="55"/>
                  </a:cubicBezTo>
                  <a:cubicBezTo>
                    <a:pt x="19" y="56"/>
                    <a:pt x="21" y="58"/>
                    <a:pt x="23" y="59"/>
                  </a:cubicBezTo>
                  <a:close/>
                  <a:moveTo>
                    <a:pt x="12" y="47"/>
                  </a:moveTo>
                  <a:cubicBezTo>
                    <a:pt x="0" y="48"/>
                    <a:pt x="0" y="48"/>
                    <a:pt x="0" y="48"/>
                  </a:cubicBezTo>
                  <a:cubicBezTo>
                    <a:pt x="10" y="41"/>
                    <a:pt x="10" y="41"/>
                    <a:pt x="10" y="41"/>
                  </a:cubicBezTo>
                  <a:cubicBezTo>
                    <a:pt x="10" y="43"/>
                    <a:pt x="11" y="45"/>
                    <a:pt x="12" y="47"/>
                  </a:cubicBezTo>
                  <a:close/>
                  <a:moveTo>
                    <a:pt x="10" y="32"/>
                  </a:moveTo>
                  <a:cubicBezTo>
                    <a:pt x="0" y="25"/>
                    <a:pt x="0" y="25"/>
                    <a:pt x="0" y="25"/>
                  </a:cubicBezTo>
                  <a:cubicBezTo>
                    <a:pt x="12" y="26"/>
                    <a:pt x="12" y="26"/>
                    <a:pt x="12" y="26"/>
                  </a:cubicBezTo>
                  <a:cubicBezTo>
                    <a:pt x="11" y="28"/>
                    <a:pt x="10" y="30"/>
                    <a:pt x="10" y="32"/>
                  </a:cubicBezTo>
                  <a:close/>
                  <a:moveTo>
                    <a:pt x="18" y="18"/>
                  </a:moveTo>
                  <a:cubicBezTo>
                    <a:pt x="13" y="7"/>
                    <a:pt x="13" y="7"/>
                    <a:pt x="13" y="7"/>
                  </a:cubicBezTo>
                  <a:cubicBezTo>
                    <a:pt x="23" y="15"/>
                    <a:pt x="23" y="15"/>
                    <a:pt x="23" y="15"/>
                  </a:cubicBezTo>
                  <a:cubicBezTo>
                    <a:pt x="21" y="16"/>
                    <a:pt x="19" y="17"/>
                    <a:pt x="18" y="18"/>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7" name="Freeform 603"/>
            <p:cNvSpPr>
              <a:spLocks noEditPoints="1"/>
            </p:cNvSpPr>
            <p:nvPr/>
          </p:nvSpPr>
          <p:spPr bwMode="auto">
            <a:xfrm>
              <a:off x="5130801" y="4806951"/>
              <a:ext cx="107950" cy="106363"/>
            </a:xfrm>
            <a:custGeom>
              <a:avLst/>
              <a:gdLst>
                <a:gd name="T0" fmla="*/ 2147483646 w 58"/>
                <a:gd name="T1" fmla="*/ 2147483646 h 57"/>
                <a:gd name="T2" fmla="*/ 2147483646 w 58"/>
                <a:gd name="T3" fmla="*/ 2147483646 h 57"/>
                <a:gd name="T4" fmla="*/ 2147483646 w 58"/>
                <a:gd name="T5" fmla="*/ 2147483646 h 57"/>
                <a:gd name="T6" fmla="*/ 2147483646 w 58"/>
                <a:gd name="T7" fmla="*/ 2147483646 h 57"/>
                <a:gd name="T8" fmla="*/ 2147483646 w 58"/>
                <a:gd name="T9" fmla="*/ 2147483646 h 57"/>
                <a:gd name="T10" fmla="*/ 2147483646 w 58"/>
                <a:gd name="T11" fmla="*/ 2147483646 h 57"/>
                <a:gd name="T12" fmla="*/ 2147483646 w 58"/>
                <a:gd name="T13" fmla="*/ 2147483646 h 57"/>
                <a:gd name="T14" fmla="*/ 2147483646 w 58"/>
                <a:gd name="T15" fmla="*/ 2147483646 h 57"/>
                <a:gd name="T16" fmla="*/ 2147483646 w 58"/>
                <a:gd name="T17" fmla="*/ 2147483646 h 57"/>
                <a:gd name="T18" fmla="*/ 2147483646 w 58"/>
                <a:gd name="T19" fmla="*/ 2147483646 h 57"/>
                <a:gd name="T20" fmla="*/ 2147483646 w 58"/>
                <a:gd name="T21" fmla="*/ 2147483646 h 57"/>
                <a:gd name="T22" fmla="*/ 2147483646 w 58"/>
                <a:gd name="T23" fmla="*/ 2147483646 h 57"/>
                <a:gd name="T24" fmla="*/ 2147483646 w 58"/>
                <a:gd name="T25" fmla="*/ 2147483646 h 57"/>
                <a:gd name="T26" fmla="*/ 2147483646 w 58"/>
                <a:gd name="T27" fmla="*/ 2147483646 h 57"/>
                <a:gd name="T28" fmla="*/ 2147483646 w 58"/>
                <a:gd name="T29" fmla="*/ 2147483646 h 57"/>
                <a:gd name="T30" fmla="*/ 2147483646 w 58"/>
                <a:gd name="T31" fmla="*/ 2147483646 h 57"/>
                <a:gd name="T32" fmla="*/ 2147483646 w 58"/>
                <a:gd name="T33" fmla="*/ 2147483646 h 57"/>
                <a:gd name="T34" fmla="*/ 2147483646 w 58"/>
                <a:gd name="T35" fmla="*/ 2147483646 h 57"/>
                <a:gd name="T36" fmla="*/ 2147483646 w 58"/>
                <a:gd name="T37" fmla="*/ 2147483646 h 57"/>
                <a:gd name="T38" fmla="*/ 2147483646 w 58"/>
                <a:gd name="T39" fmla="*/ 2147483646 h 57"/>
                <a:gd name="T40" fmla="*/ 2147483646 w 58"/>
                <a:gd name="T41" fmla="*/ 2147483646 h 57"/>
                <a:gd name="T42" fmla="*/ 2147483646 w 58"/>
                <a:gd name="T43" fmla="*/ 2147483646 h 57"/>
                <a:gd name="T44" fmla="*/ 2147483646 w 58"/>
                <a:gd name="T45" fmla="*/ 2147483646 h 57"/>
                <a:gd name="T46" fmla="*/ 2147483646 w 58"/>
                <a:gd name="T47" fmla="*/ 2147483646 h 57"/>
                <a:gd name="T48" fmla="*/ 2147483646 w 58"/>
                <a:gd name="T49" fmla="*/ 2147483646 h 57"/>
                <a:gd name="T50" fmla="*/ 2147483646 w 58"/>
                <a:gd name="T51" fmla="*/ 2147483646 h 57"/>
                <a:gd name="T52" fmla="*/ 2147483646 w 58"/>
                <a:gd name="T53" fmla="*/ 2147483646 h 57"/>
                <a:gd name="T54" fmla="*/ 2147483646 w 58"/>
                <a:gd name="T55" fmla="*/ 2147483646 h 57"/>
                <a:gd name="T56" fmla="*/ 2147483646 w 58"/>
                <a:gd name="T57" fmla="*/ 2147483646 h 57"/>
                <a:gd name="T58" fmla="*/ 2147483646 w 58"/>
                <a:gd name="T59" fmla="*/ 2147483646 h 57"/>
                <a:gd name="T60" fmla="*/ 2147483646 w 58"/>
                <a:gd name="T61" fmla="*/ 2147483646 h 57"/>
                <a:gd name="T62" fmla="*/ 2147483646 w 58"/>
                <a:gd name="T63" fmla="*/ 2147483646 h 57"/>
                <a:gd name="T64" fmla="*/ 2147483646 w 58"/>
                <a:gd name="T65" fmla="*/ 2147483646 h 57"/>
                <a:gd name="T66" fmla="*/ 2147483646 w 58"/>
                <a:gd name="T67" fmla="*/ 2147483646 h 57"/>
                <a:gd name="T68" fmla="*/ 2147483646 w 58"/>
                <a:gd name="T69" fmla="*/ 2147483646 h 57"/>
                <a:gd name="T70" fmla="*/ 2147483646 w 58"/>
                <a:gd name="T71" fmla="*/ 2147483646 h 57"/>
                <a:gd name="T72" fmla="*/ 2147483646 w 58"/>
                <a:gd name="T73" fmla="*/ 2147483646 h 57"/>
                <a:gd name="T74" fmla="*/ 2147483646 w 58"/>
                <a:gd name="T75" fmla="*/ 2147483646 h 57"/>
                <a:gd name="T76" fmla="*/ 2147483646 w 58"/>
                <a:gd name="T77" fmla="*/ 2147483646 h 57"/>
                <a:gd name="T78" fmla="*/ 2147483646 w 58"/>
                <a:gd name="T79" fmla="*/ 2147483646 h 57"/>
                <a:gd name="T80" fmla="*/ 2147483646 w 58"/>
                <a:gd name="T81" fmla="*/ 2147483646 h 57"/>
                <a:gd name="T82" fmla="*/ 2147483646 w 58"/>
                <a:gd name="T83" fmla="*/ 2147483646 h 57"/>
                <a:gd name="T84" fmla="*/ 2147483646 w 58"/>
                <a:gd name="T85" fmla="*/ 2147483646 h 57"/>
                <a:gd name="T86" fmla="*/ 2147483646 w 58"/>
                <a:gd name="T87" fmla="*/ 2147483646 h 57"/>
                <a:gd name="T88" fmla="*/ 2147483646 w 58"/>
                <a:gd name="T89" fmla="*/ 2147483646 h 57"/>
                <a:gd name="T90" fmla="*/ 2147483646 w 58"/>
                <a:gd name="T91" fmla="*/ 2147483646 h 57"/>
                <a:gd name="T92" fmla="*/ 2147483646 w 58"/>
                <a:gd name="T93" fmla="*/ 2147483646 h 57"/>
                <a:gd name="T94" fmla="*/ 2147483646 w 58"/>
                <a:gd name="T95" fmla="*/ 2147483646 h 57"/>
                <a:gd name="T96" fmla="*/ 2147483646 w 58"/>
                <a:gd name="T97" fmla="*/ 2147483646 h 57"/>
                <a:gd name="T98" fmla="*/ 2147483646 w 58"/>
                <a:gd name="T99" fmla="*/ 2147483646 h 57"/>
                <a:gd name="T100" fmla="*/ 2147483646 w 58"/>
                <a:gd name="T101" fmla="*/ 2147483646 h 57"/>
                <a:gd name="T102" fmla="*/ 2147483646 w 58"/>
                <a:gd name="T103" fmla="*/ 2147483646 h 57"/>
                <a:gd name="T104" fmla="*/ 2147483646 w 58"/>
                <a:gd name="T105" fmla="*/ 2147483646 h 57"/>
                <a:gd name="T106" fmla="*/ 2147483646 w 58"/>
                <a:gd name="T107" fmla="*/ 2147483646 h 57"/>
                <a:gd name="T108" fmla="*/ 2147483646 w 58"/>
                <a:gd name="T109" fmla="*/ 2147483646 h 57"/>
                <a:gd name="T110" fmla="*/ 2147483646 w 58"/>
                <a:gd name="T111" fmla="*/ 2147483646 h 57"/>
                <a:gd name="T112" fmla="*/ 2147483646 w 58"/>
                <a:gd name="T113" fmla="*/ 2147483646 h 57"/>
                <a:gd name="T114" fmla="*/ 2147483646 w 58"/>
                <a:gd name="T115" fmla="*/ 2147483646 h 57"/>
                <a:gd name="T116" fmla="*/ 2147483646 w 58"/>
                <a:gd name="T117" fmla="*/ 2147483646 h 57"/>
                <a:gd name="T118" fmla="*/ 2147483646 w 58"/>
                <a:gd name="T119" fmla="*/ 2147483646 h 57"/>
                <a:gd name="T120" fmla="*/ 2147483646 w 58"/>
                <a:gd name="T121" fmla="*/ 2147483646 h 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 h="57">
                  <a:moveTo>
                    <a:pt x="38" y="57"/>
                  </a:moveTo>
                  <a:cubicBezTo>
                    <a:pt x="38" y="47"/>
                    <a:pt x="38" y="47"/>
                    <a:pt x="38" y="47"/>
                  </a:cubicBezTo>
                  <a:cubicBezTo>
                    <a:pt x="43" y="49"/>
                    <a:pt x="43" y="49"/>
                    <a:pt x="43" y="49"/>
                  </a:cubicBezTo>
                  <a:cubicBezTo>
                    <a:pt x="43" y="49"/>
                    <a:pt x="44" y="50"/>
                    <a:pt x="44" y="51"/>
                  </a:cubicBezTo>
                  <a:cubicBezTo>
                    <a:pt x="43" y="52"/>
                    <a:pt x="43" y="52"/>
                    <a:pt x="42" y="52"/>
                  </a:cubicBezTo>
                  <a:cubicBezTo>
                    <a:pt x="38" y="51"/>
                    <a:pt x="38" y="51"/>
                    <a:pt x="38" y="51"/>
                  </a:cubicBezTo>
                  <a:cubicBezTo>
                    <a:pt x="40" y="55"/>
                    <a:pt x="40" y="55"/>
                    <a:pt x="40" y="55"/>
                  </a:cubicBezTo>
                  <a:cubicBezTo>
                    <a:pt x="40" y="56"/>
                    <a:pt x="40" y="57"/>
                    <a:pt x="39" y="57"/>
                  </a:cubicBezTo>
                  <a:cubicBezTo>
                    <a:pt x="39" y="57"/>
                    <a:pt x="38" y="57"/>
                    <a:pt x="38" y="57"/>
                  </a:cubicBezTo>
                  <a:close/>
                  <a:moveTo>
                    <a:pt x="38" y="37"/>
                  </a:moveTo>
                  <a:cubicBezTo>
                    <a:pt x="45" y="41"/>
                    <a:pt x="45" y="41"/>
                    <a:pt x="45" y="41"/>
                  </a:cubicBezTo>
                  <a:cubicBezTo>
                    <a:pt x="45" y="46"/>
                    <a:pt x="45" y="46"/>
                    <a:pt x="45" y="46"/>
                  </a:cubicBezTo>
                  <a:cubicBezTo>
                    <a:pt x="45" y="47"/>
                    <a:pt x="46" y="48"/>
                    <a:pt x="47" y="48"/>
                  </a:cubicBezTo>
                  <a:cubicBezTo>
                    <a:pt x="48" y="48"/>
                    <a:pt x="49" y="47"/>
                    <a:pt x="49" y="46"/>
                  </a:cubicBezTo>
                  <a:cubicBezTo>
                    <a:pt x="48" y="43"/>
                    <a:pt x="48" y="43"/>
                    <a:pt x="48" y="43"/>
                  </a:cubicBezTo>
                  <a:cubicBezTo>
                    <a:pt x="52" y="45"/>
                    <a:pt x="52" y="45"/>
                    <a:pt x="52" y="45"/>
                  </a:cubicBezTo>
                  <a:cubicBezTo>
                    <a:pt x="53" y="45"/>
                    <a:pt x="54" y="45"/>
                    <a:pt x="54" y="44"/>
                  </a:cubicBezTo>
                  <a:cubicBezTo>
                    <a:pt x="55" y="43"/>
                    <a:pt x="54" y="42"/>
                    <a:pt x="54" y="42"/>
                  </a:cubicBezTo>
                  <a:cubicBezTo>
                    <a:pt x="50" y="40"/>
                    <a:pt x="50" y="40"/>
                    <a:pt x="50" y="40"/>
                  </a:cubicBezTo>
                  <a:cubicBezTo>
                    <a:pt x="53" y="38"/>
                    <a:pt x="53" y="38"/>
                    <a:pt x="53" y="38"/>
                  </a:cubicBezTo>
                  <a:cubicBezTo>
                    <a:pt x="54" y="38"/>
                    <a:pt x="54" y="37"/>
                    <a:pt x="54" y="36"/>
                  </a:cubicBezTo>
                  <a:cubicBezTo>
                    <a:pt x="53" y="35"/>
                    <a:pt x="52" y="35"/>
                    <a:pt x="52" y="35"/>
                  </a:cubicBezTo>
                  <a:cubicBezTo>
                    <a:pt x="46" y="38"/>
                    <a:pt x="46" y="38"/>
                    <a:pt x="46" y="38"/>
                  </a:cubicBezTo>
                  <a:cubicBezTo>
                    <a:pt x="38" y="33"/>
                    <a:pt x="38" y="33"/>
                    <a:pt x="38" y="33"/>
                  </a:cubicBezTo>
                  <a:cubicBezTo>
                    <a:pt x="38" y="37"/>
                    <a:pt x="38" y="37"/>
                    <a:pt x="38" y="37"/>
                  </a:cubicBezTo>
                  <a:close/>
                  <a:moveTo>
                    <a:pt x="38" y="30"/>
                  </a:moveTo>
                  <a:cubicBezTo>
                    <a:pt x="38" y="26"/>
                    <a:pt x="38" y="26"/>
                    <a:pt x="38" y="26"/>
                  </a:cubicBezTo>
                  <a:cubicBezTo>
                    <a:pt x="47" y="25"/>
                    <a:pt x="47" y="25"/>
                    <a:pt x="47" y="25"/>
                  </a:cubicBezTo>
                  <a:cubicBezTo>
                    <a:pt x="50" y="19"/>
                    <a:pt x="50" y="19"/>
                    <a:pt x="50" y="19"/>
                  </a:cubicBezTo>
                  <a:cubicBezTo>
                    <a:pt x="50" y="18"/>
                    <a:pt x="51" y="18"/>
                    <a:pt x="52" y="19"/>
                  </a:cubicBezTo>
                  <a:cubicBezTo>
                    <a:pt x="53" y="19"/>
                    <a:pt x="53" y="20"/>
                    <a:pt x="53" y="21"/>
                  </a:cubicBezTo>
                  <a:cubicBezTo>
                    <a:pt x="52" y="24"/>
                    <a:pt x="52" y="24"/>
                    <a:pt x="52" y="24"/>
                  </a:cubicBezTo>
                  <a:cubicBezTo>
                    <a:pt x="56" y="23"/>
                    <a:pt x="56" y="23"/>
                    <a:pt x="56" y="23"/>
                  </a:cubicBezTo>
                  <a:cubicBezTo>
                    <a:pt x="57" y="23"/>
                    <a:pt x="58" y="24"/>
                    <a:pt x="58" y="25"/>
                  </a:cubicBezTo>
                  <a:cubicBezTo>
                    <a:pt x="58" y="25"/>
                    <a:pt x="57" y="26"/>
                    <a:pt x="56" y="27"/>
                  </a:cubicBezTo>
                  <a:cubicBezTo>
                    <a:pt x="52" y="27"/>
                    <a:pt x="52" y="27"/>
                    <a:pt x="52" y="27"/>
                  </a:cubicBezTo>
                  <a:cubicBezTo>
                    <a:pt x="55" y="30"/>
                    <a:pt x="55" y="30"/>
                    <a:pt x="55" y="30"/>
                  </a:cubicBezTo>
                  <a:cubicBezTo>
                    <a:pt x="55" y="30"/>
                    <a:pt x="55" y="31"/>
                    <a:pt x="55" y="32"/>
                  </a:cubicBezTo>
                  <a:cubicBezTo>
                    <a:pt x="54" y="33"/>
                    <a:pt x="53" y="33"/>
                    <a:pt x="52" y="32"/>
                  </a:cubicBezTo>
                  <a:cubicBezTo>
                    <a:pt x="48" y="28"/>
                    <a:pt x="48" y="28"/>
                    <a:pt x="48" y="28"/>
                  </a:cubicBezTo>
                  <a:cubicBezTo>
                    <a:pt x="38" y="30"/>
                    <a:pt x="38" y="30"/>
                    <a:pt x="38" y="30"/>
                  </a:cubicBezTo>
                  <a:close/>
                  <a:moveTo>
                    <a:pt x="38" y="21"/>
                  </a:moveTo>
                  <a:cubicBezTo>
                    <a:pt x="42" y="16"/>
                    <a:pt x="42" y="16"/>
                    <a:pt x="42" y="16"/>
                  </a:cubicBezTo>
                  <a:cubicBezTo>
                    <a:pt x="48" y="16"/>
                    <a:pt x="48" y="16"/>
                    <a:pt x="48" y="16"/>
                  </a:cubicBezTo>
                  <a:cubicBezTo>
                    <a:pt x="49" y="17"/>
                    <a:pt x="50" y="16"/>
                    <a:pt x="50" y="15"/>
                  </a:cubicBezTo>
                  <a:cubicBezTo>
                    <a:pt x="50" y="14"/>
                    <a:pt x="49" y="13"/>
                    <a:pt x="49" y="13"/>
                  </a:cubicBezTo>
                  <a:cubicBezTo>
                    <a:pt x="45" y="13"/>
                    <a:pt x="45" y="13"/>
                    <a:pt x="45" y="13"/>
                  </a:cubicBezTo>
                  <a:cubicBezTo>
                    <a:pt x="48" y="10"/>
                    <a:pt x="48" y="10"/>
                    <a:pt x="48" y="10"/>
                  </a:cubicBezTo>
                  <a:cubicBezTo>
                    <a:pt x="49" y="9"/>
                    <a:pt x="48" y="8"/>
                    <a:pt x="48" y="7"/>
                  </a:cubicBezTo>
                  <a:cubicBezTo>
                    <a:pt x="47" y="6"/>
                    <a:pt x="46" y="7"/>
                    <a:pt x="45" y="7"/>
                  </a:cubicBezTo>
                  <a:cubicBezTo>
                    <a:pt x="43" y="11"/>
                    <a:pt x="43" y="11"/>
                    <a:pt x="43" y="11"/>
                  </a:cubicBezTo>
                  <a:cubicBezTo>
                    <a:pt x="42" y="7"/>
                    <a:pt x="42" y="7"/>
                    <a:pt x="42" y="7"/>
                  </a:cubicBezTo>
                  <a:cubicBezTo>
                    <a:pt x="41" y="6"/>
                    <a:pt x="41" y="6"/>
                    <a:pt x="40" y="6"/>
                  </a:cubicBezTo>
                  <a:cubicBezTo>
                    <a:pt x="39" y="6"/>
                    <a:pt x="38" y="7"/>
                    <a:pt x="38" y="8"/>
                  </a:cubicBezTo>
                  <a:cubicBezTo>
                    <a:pt x="40" y="14"/>
                    <a:pt x="40" y="14"/>
                    <a:pt x="40" y="14"/>
                  </a:cubicBezTo>
                  <a:cubicBezTo>
                    <a:pt x="38" y="16"/>
                    <a:pt x="38" y="16"/>
                    <a:pt x="38" y="16"/>
                  </a:cubicBezTo>
                  <a:lnTo>
                    <a:pt x="38" y="21"/>
                  </a:lnTo>
                  <a:close/>
                  <a:moveTo>
                    <a:pt x="38" y="16"/>
                  </a:moveTo>
                  <a:cubicBezTo>
                    <a:pt x="38" y="21"/>
                    <a:pt x="38" y="21"/>
                    <a:pt x="38" y="21"/>
                  </a:cubicBezTo>
                  <a:cubicBezTo>
                    <a:pt x="35" y="25"/>
                    <a:pt x="35" y="25"/>
                    <a:pt x="35" y="25"/>
                  </a:cubicBezTo>
                  <a:cubicBezTo>
                    <a:pt x="35" y="20"/>
                    <a:pt x="35" y="20"/>
                    <a:pt x="35" y="20"/>
                  </a:cubicBezTo>
                  <a:cubicBezTo>
                    <a:pt x="38" y="16"/>
                    <a:pt x="38" y="16"/>
                    <a:pt x="38" y="16"/>
                  </a:cubicBezTo>
                  <a:close/>
                  <a:moveTo>
                    <a:pt x="38" y="26"/>
                  </a:moveTo>
                  <a:cubicBezTo>
                    <a:pt x="38" y="30"/>
                    <a:pt x="38" y="30"/>
                    <a:pt x="38" y="30"/>
                  </a:cubicBezTo>
                  <a:cubicBezTo>
                    <a:pt x="36" y="30"/>
                    <a:pt x="36" y="30"/>
                    <a:pt x="36" y="30"/>
                  </a:cubicBezTo>
                  <a:cubicBezTo>
                    <a:pt x="35" y="30"/>
                    <a:pt x="35" y="30"/>
                    <a:pt x="35" y="30"/>
                  </a:cubicBezTo>
                  <a:cubicBezTo>
                    <a:pt x="35" y="27"/>
                    <a:pt x="35" y="27"/>
                    <a:pt x="35" y="27"/>
                  </a:cubicBezTo>
                  <a:cubicBezTo>
                    <a:pt x="35" y="27"/>
                    <a:pt x="35" y="27"/>
                    <a:pt x="35" y="27"/>
                  </a:cubicBezTo>
                  <a:cubicBezTo>
                    <a:pt x="38" y="26"/>
                    <a:pt x="38" y="26"/>
                    <a:pt x="38" y="26"/>
                  </a:cubicBezTo>
                  <a:close/>
                  <a:moveTo>
                    <a:pt x="38" y="33"/>
                  </a:moveTo>
                  <a:cubicBezTo>
                    <a:pt x="38" y="37"/>
                    <a:pt x="38" y="37"/>
                    <a:pt x="38" y="37"/>
                  </a:cubicBezTo>
                  <a:cubicBezTo>
                    <a:pt x="35" y="35"/>
                    <a:pt x="35" y="35"/>
                    <a:pt x="35" y="35"/>
                  </a:cubicBezTo>
                  <a:cubicBezTo>
                    <a:pt x="35" y="31"/>
                    <a:pt x="35" y="31"/>
                    <a:pt x="35" y="31"/>
                  </a:cubicBezTo>
                  <a:cubicBezTo>
                    <a:pt x="35" y="31"/>
                    <a:pt x="35" y="31"/>
                    <a:pt x="35" y="31"/>
                  </a:cubicBezTo>
                  <a:cubicBezTo>
                    <a:pt x="38" y="33"/>
                    <a:pt x="38" y="33"/>
                    <a:pt x="38" y="33"/>
                  </a:cubicBezTo>
                  <a:close/>
                  <a:moveTo>
                    <a:pt x="38" y="47"/>
                  </a:moveTo>
                  <a:cubicBezTo>
                    <a:pt x="38" y="57"/>
                    <a:pt x="38" y="57"/>
                    <a:pt x="38" y="57"/>
                  </a:cubicBezTo>
                  <a:cubicBezTo>
                    <a:pt x="38" y="57"/>
                    <a:pt x="37" y="57"/>
                    <a:pt x="37" y="56"/>
                  </a:cubicBezTo>
                  <a:cubicBezTo>
                    <a:pt x="35" y="52"/>
                    <a:pt x="35" y="52"/>
                    <a:pt x="35" y="52"/>
                  </a:cubicBezTo>
                  <a:cubicBezTo>
                    <a:pt x="35" y="53"/>
                    <a:pt x="35" y="53"/>
                    <a:pt x="35" y="53"/>
                  </a:cubicBezTo>
                  <a:cubicBezTo>
                    <a:pt x="35" y="41"/>
                    <a:pt x="35" y="41"/>
                    <a:pt x="35" y="41"/>
                  </a:cubicBezTo>
                  <a:cubicBezTo>
                    <a:pt x="37" y="47"/>
                    <a:pt x="37" y="47"/>
                    <a:pt x="37" y="47"/>
                  </a:cubicBezTo>
                  <a:cubicBezTo>
                    <a:pt x="38" y="47"/>
                    <a:pt x="38" y="47"/>
                    <a:pt x="38" y="47"/>
                  </a:cubicBezTo>
                  <a:close/>
                  <a:moveTo>
                    <a:pt x="35" y="7"/>
                  </a:moveTo>
                  <a:cubicBezTo>
                    <a:pt x="35" y="4"/>
                    <a:pt x="35" y="4"/>
                    <a:pt x="35" y="4"/>
                  </a:cubicBezTo>
                  <a:cubicBezTo>
                    <a:pt x="35" y="4"/>
                    <a:pt x="35" y="4"/>
                    <a:pt x="36" y="5"/>
                  </a:cubicBezTo>
                  <a:cubicBezTo>
                    <a:pt x="36" y="5"/>
                    <a:pt x="36" y="6"/>
                    <a:pt x="35" y="7"/>
                  </a:cubicBezTo>
                  <a:close/>
                  <a:moveTo>
                    <a:pt x="26" y="23"/>
                  </a:moveTo>
                  <a:cubicBezTo>
                    <a:pt x="27" y="24"/>
                    <a:pt x="27" y="25"/>
                    <a:pt x="26" y="26"/>
                  </a:cubicBezTo>
                  <a:cubicBezTo>
                    <a:pt x="25" y="26"/>
                    <a:pt x="25" y="26"/>
                    <a:pt x="24" y="26"/>
                  </a:cubicBezTo>
                  <a:cubicBezTo>
                    <a:pt x="24" y="21"/>
                    <a:pt x="24" y="21"/>
                    <a:pt x="24" y="21"/>
                  </a:cubicBezTo>
                  <a:cubicBezTo>
                    <a:pt x="26" y="23"/>
                    <a:pt x="26" y="23"/>
                    <a:pt x="26" y="23"/>
                  </a:cubicBezTo>
                  <a:close/>
                  <a:moveTo>
                    <a:pt x="35" y="4"/>
                  </a:moveTo>
                  <a:cubicBezTo>
                    <a:pt x="34" y="4"/>
                    <a:pt x="34" y="4"/>
                    <a:pt x="33" y="4"/>
                  </a:cubicBezTo>
                  <a:cubicBezTo>
                    <a:pt x="31" y="6"/>
                    <a:pt x="31" y="6"/>
                    <a:pt x="31" y="6"/>
                  </a:cubicBezTo>
                  <a:cubicBezTo>
                    <a:pt x="31" y="2"/>
                    <a:pt x="31" y="2"/>
                    <a:pt x="31" y="2"/>
                  </a:cubicBezTo>
                  <a:cubicBezTo>
                    <a:pt x="31" y="1"/>
                    <a:pt x="30" y="0"/>
                    <a:pt x="29" y="0"/>
                  </a:cubicBezTo>
                  <a:cubicBezTo>
                    <a:pt x="28" y="0"/>
                    <a:pt x="27" y="1"/>
                    <a:pt x="27" y="2"/>
                  </a:cubicBezTo>
                  <a:cubicBezTo>
                    <a:pt x="27" y="6"/>
                    <a:pt x="27" y="6"/>
                    <a:pt x="27" y="6"/>
                  </a:cubicBezTo>
                  <a:cubicBezTo>
                    <a:pt x="24" y="4"/>
                    <a:pt x="24" y="4"/>
                    <a:pt x="24" y="4"/>
                  </a:cubicBezTo>
                  <a:cubicBezTo>
                    <a:pt x="24" y="4"/>
                    <a:pt x="24" y="4"/>
                    <a:pt x="24" y="4"/>
                  </a:cubicBezTo>
                  <a:cubicBezTo>
                    <a:pt x="24" y="8"/>
                    <a:pt x="24" y="8"/>
                    <a:pt x="24" y="8"/>
                  </a:cubicBezTo>
                  <a:cubicBezTo>
                    <a:pt x="27" y="10"/>
                    <a:pt x="27" y="10"/>
                    <a:pt x="27" y="10"/>
                  </a:cubicBezTo>
                  <a:cubicBezTo>
                    <a:pt x="27" y="23"/>
                    <a:pt x="27" y="23"/>
                    <a:pt x="27" y="23"/>
                  </a:cubicBezTo>
                  <a:cubicBezTo>
                    <a:pt x="27" y="24"/>
                    <a:pt x="28" y="25"/>
                    <a:pt x="29" y="25"/>
                  </a:cubicBezTo>
                  <a:cubicBezTo>
                    <a:pt x="30" y="25"/>
                    <a:pt x="31" y="24"/>
                    <a:pt x="31" y="23"/>
                  </a:cubicBezTo>
                  <a:cubicBezTo>
                    <a:pt x="31" y="10"/>
                    <a:pt x="31" y="10"/>
                    <a:pt x="31" y="10"/>
                  </a:cubicBezTo>
                  <a:cubicBezTo>
                    <a:pt x="35" y="7"/>
                    <a:pt x="35" y="7"/>
                    <a:pt x="35" y="7"/>
                  </a:cubicBezTo>
                  <a:cubicBezTo>
                    <a:pt x="35" y="4"/>
                    <a:pt x="35" y="4"/>
                    <a:pt x="35" y="4"/>
                  </a:cubicBezTo>
                  <a:close/>
                  <a:moveTo>
                    <a:pt x="35" y="20"/>
                  </a:moveTo>
                  <a:cubicBezTo>
                    <a:pt x="35" y="25"/>
                    <a:pt x="35" y="25"/>
                    <a:pt x="35" y="25"/>
                  </a:cubicBezTo>
                  <a:cubicBezTo>
                    <a:pt x="34" y="26"/>
                    <a:pt x="34" y="26"/>
                    <a:pt x="34" y="26"/>
                  </a:cubicBezTo>
                  <a:cubicBezTo>
                    <a:pt x="34" y="26"/>
                    <a:pt x="33" y="27"/>
                    <a:pt x="32" y="26"/>
                  </a:cubicBezTo>
                  <a:cubicBezTo>
                    <a:pt x="31" y="25"/>
                    <a:pt x="31" y="24"/>
                    <a:pt x="32" y="24"/>
                  </a:cubicBezTo>
                  <a:cubicBezTo>
                    <a:pt x="35" y="20"/>
                    <a:pt x="35" y="20"/>
                    <a:pt x="35" y="20"/>
                  </a:cubicBezTo>
                  <a:close/>
                  <a:moveTo>
                    <a:pt x="35" y="27"/>
                  </a:moveTo>
                  <a:cubicBezTo>
                    <a:pt x="35" y="30"/>
                    <a:pt x="35" y="30"/>
                    <a:pt x="35" y="30"/>
                  </a:cubicBezTo>
                  <a:cubicBezTo>
                    <a:pt x="34" y="30"/>
                    <a:pt x="34" y="29"/>
                    <a:pt x="34" y="29"/>
                  </a:cubicBezTo>
                  <a:cubicBezTo>
                    <a:pt x="33" y="28"/>
                    <a:pt x="34" y="27"/>
                    <a:pt x="35" y="27"/>
                  </a:cubicBezTo>
                  <a:close/>
                  <a:moveTo>
                    <a:pt x="35" y="31"/>
                  </a:moveTo>
                  <a:cubicBezTo>
                    <a:pt x="35" y="35"/>
                    <a:pt x="35" y="35"/>
                    <a:pt x="35" y="35"/>
                  </a:cubicBezTo>
                  <a:cubicBezTo>
                    <a:pt x="34" y="34"/>
                    <a:pt x="34" y="34"/>
                    <a:pt x="34" y="34"/>
                  </a:cubicBezTo>
                  <a:cubicBezTo>
                    <a:pt x="33" y="34"/>
                    <a:pt x="32" y="33"/>
                    <a:pt x="33" y="32"/>
                  </a:cubicBezTo>
                  <a:cubicBezTo>
                    <a:pt x="33" y="31"/>
                    <a:pt x="34" y="31"/>
                    <a:pt x="35" y="31"/>
                  </a:cubicBezTo>
                  <a:close/>
                  <a:moveTo>
                    <a:pt x="35" y="41"/>
                  </a:moveTo>
                  <a:cubicBezTo>
                    <a:pt x="33" y="35"/>
                    <a:pt x="33" y="35"/>
                    <a:pt x="33" y="35"/>
                  </a:cubicBezTo>
                  <a:cubicBezTo>
                    <a:pt x="32" y="34"/>
                    <a:pt x="31" y="34"/>
                    <a:pt x="30" y="34"/>
                  </a:cubicBezTo>
                  <a:cubicBezTo>
                    <a:pt x="30" y="34"/>
                    <a:pt x="29" y="35"/>
                    <a:pt x="29" y="36"/>
                  </a:cubicBezTo>
                  <a:cubicBezTo>
                    <a:pt x="34" y="48"/>
                    <a:pt x="34" y="48"/>
                    <a:pt x="34" y="48"/>
                  </a:cubicBezTo>
                  <a:cubicBezTo>
                    <a:pt x="30" y="53"/>
                    <a:pt x="30" y="53"/>
                    <a:pt x="30" y="53"/>
                  </a:cubicBezTo>
                  <a:cubicBezTo>
                    <a:pt x="30" y="54"/>
                    <a:pt x="30" y="55"/>
                    <a:pt x="31" y="55"/>
                  </a:cubicBezTo>
                  <a:cubicBezTo>
                    <a:pt x="32" y="56"/>
                    <a:pt x="33" y="56"/>
                    <a:pt x="33" y="55"/>
                  </a:cubicBezTo>
                  <a:cubicBezTo>
                    <a:pt x="35" y="53"/>
                    <a:pt x="35" y="53"/>
                    <a:pt x="35" y="53"/>
                  </a:cubicBezTo>
                  <a:cubicBezTo>
                    <a:pt x="35" y="41"/>
                    <a:pt x="35" y="41"/>
                    <a:pt x="35" y="41"/>
                  </a:cubicBezTo>
                  <a:close/>
                  <a:moveTo>
                    <a:pt x="24" y="55"/>
                  </a:moveTo>
                  <a:cubicBezTo>
                    <a:pt x="24" y="48"/>
                    <a:pt x="24" y="48"/>
                    <a:pt x="24" y="48"/>
                  </a:cubicBezTo>
                  <a:cubicBezTo>
                    <a:pt x="27" y="53"/>
                    <a:pt x="27" y="53"/>
                    <a:pt x="27" y="53"/>
                  </a:cubicBezTo>
                  <a:cubicBezTo>
                    <a:pt x="28" y="54"/>
                    <a:pt x="27" y="55"/>
                    <a:pt x="27" y="55"/>
                  </a:cubicBezTo>
                  <a:cubicBezTo>
                    <a:pt x="26" y="56"/>
                    <a:pt x="25" y="56"/>
                    <a:pt x="24" y="55"/>
                  </a:cubicBezTo>
                  <a:cubicBezTo>
                    <a:pt x="24" y="55"/>
                    <a:pt x="24" y="55"/>
                    <a:pt x="24" y="55"/>
                  </a:cubicBezTo>
                  <a:close/>
                  <a:moveTo>
                    <a:pt x="24" y="48"/>
                  </a:moveTo>
                  <a:cubicBezTo>
                    <a:pt x="24" y="37"/>
                    <a:pt x="24" y="37"/>
                    <a:pt x="24" y="37"/>
                  </a:cubicBezTo>
                  <a:cubicBezTo>
                    <a:pt x="25" y="35"/>
                    <a:pt x="25" y="35"/>
                    <a:pt x="25" y="35"/>
                  </a:cubicBezTo>
                  <a:cubicBezTo>
                    <a:pt x="25" y="34"/>
                    <a:pt x="26" y="34"/>
                    <a:pt x="27" y="34"/>
                  </a:cubicBezTo>
                  <a:cubicBezTo>
                    <a:pt x="28" y="34"/>
                    <a:pt x="28" y="35"/>
                    <a:pt x="28" y="36"/>
                  </a:cubicBezTo>
                  <a:cubicBezTo>
                    <a:pt x="24" y="48"/>
                    <a:pt x="24" y="48"/>
                    <a:pt x="24" y="48"/>
                  </a:cubicBezTo>
                  <a:close/>
                  <a:moveTo>
                    <a:pt x="24" y="34"/>
                  </a:moveTo>
                  <a:cubicBezTo>
                    <a:pt x="25" y="34"/>
                    <a:pt x="25" y="33"/>
                    <a:pt x="25" y="32"/>
                  </a:cubicBezTo>
                  <a:cubicBezTo>
                    <a:pt x="25" y="32"/>
                    <a:pt x="24" y="31"/>
                    <a:pt x="24" y="31"/>
                  </a:cubicBezTo>
                  <a:cubicBezTo>
                    <a:pt x="24" y="34"/>
                    <a:pt x="24" y="34"/>
                    <a:pt x="24" y="34"/>
                  </a:cubicBezTo>
                  <a:close/>
                  <a:moveTo>
                    <a:pt x="24" y="29"/>
                  </a:moveTo>
                  <a:cubicBezTo>
                    <a:pt x="24" y="28"/>
                    <a:pt x="24" y="28"/>
                    <a:pt x="24" y="28"/>
                  </a:cubicBezTo>
                  <a:cubicBezTo>
                    <a:pt x="24" y="28"/>
                    <a:pt x="24" y="28"/>
                    <a:pt x="24" y="29"/>
                  </a:cubicBezTo>
                  <a:cubicBezTo>
                    <a:pt x="24" y="29"/>
                    <a:pt x="24" y="29"/>
                    <a:pt x="24" y="29"/>
                  </a:cubicBezTo>
                  <a:close/>
                  <a:moveTo>
                    <a:pt x="24" y="26"/>
                  </a:moveTo>
                  <a:cubicBezTo>
                    <a:pt x="24" y="26"/>
                    <a:pt x="24" y="26"/>
                    <a:pt x="23" y="26"/>
                  </a:cubicBezTo>
                  <a:cubicBezTo>
                    <a:pt x="16" y="17"/>
                    <a:pt x="16" y="17"/>
                    <a:pt x="16" y="17"/>
                  </a:cubicBezTo>
                  <a:cubicBezTo>
                    <a:pt x="16" y="8"/>
                    <a:pt x="16" y="8"/>
                    <a:pt x="16" y="8"/>
                  </a:cubicBezTo>
                  <a:cubicBezTo>
                    <a:pt x="16" y="7"/>
                    <a:pt x="16" y="7"/>
                    <a:pt x="16" y="7"/>
                  </a:cubicBezTo>
                  <a:cubicBezTo>
                    <a:pt x="16" y="6"/>
                    <a:pt x="17" y="6"/>
                    <a:pt x="18" y="6"/>
                  </a:cubicBezTo>
                  <a:cubicBezTo>
                    <a:pt x="19" y="6"/>
                    <a:pt x="20" y="7"/>
                    <a:pt x="19" y="8"/>
                  </a:cubicBezTo>
                  <a:cubicBezTo>
                    <a:pt x="18" y="14"/>
                    <a:pt x="18" y="14"/>
                    <a:pt x="18" y="14"/>
                  </a:cubicBezTo>
                  <a:cubicBezTo>
                    <a:pt x="24" y="21"/>
                    <a:pt x="24" y="21"/>
                    <a:pt x="24" y="21"/>
                  </a:cubicBezTo>
                  <a:cubicBezTo>
                    <a:pt x="24" y="26"/>
                    <a:pt x="24" y="26"/>
                    <a:pt x="24" y="26"/>
                  </a:cubicBezTo>
                  <a:close/>
                  <a:moveTo>
                    <a:pt x="24" y="4"/>
                  </a:moveTo>
                  <a:cubicBezTo>
                    <a:pt x="23" y="4"/>
                    <a:pt x="22" y="4"/>
                    <a:pt x="22" y="5"/>
                  </a:cubicBezTo>
                  <a:cubicBezTo>
                    <a:pt x="21" y="5"/>
                    <a:pt x="22" y="6"/>
                    <a:pt x="22" y="7"/>
                  </a:cubicBezTo>
                  <a:cubicBezTo>
                    <a:pt x="24" y="8"/>
                    <a:pt x="24" y="8"/>
                    <a:pt x="24" y="8"/>
                  </a:cubicBezTo>
                  <a:cubicBezTo>
                    <a:pt x="24" y="4"/>
                    <a:pt x="24" y="4"/>
                    <a:pt x="24" y="4"/>
                  </a:cubicBezTo>
                  <a:close/>
                  <a:moveTo>
                    <a:pt x="24" y="28"/>
                  </a:moveTo>
                  <a:cubicBezTo>
                    <a:pt x="24" y="27"/>
                    <a:pt x="23" y="27"/>
                    <a:pt x="23" y="27"/>
                  </a:cubicBezTo>
                  <a:cubicBezTo>
                    <a:pt x="16" y="25"/>
                    <a:pt x="16" y="25"/>
                    <a:pt x="16" y="25"/>
                  </a:cubicBezTo>
                  <a:cubicBezTo>
                    <a:pt x="16" y="29"/>
                    <a:pt x="16" y="29"/>
                    <a:pt x="16" y="29"/>
                  </a:cubicBezTo>
                  <a:cubicBezTo>
                    <a:pt x="22" y="30"/>
                    <a:pt x="22" y="30"/>
                    <a:pt x="22" y="30"/>
                  </a:cubicBezTo>
                  <a:cubicBezTo>
                    <a:pt x="23" y="30"/>
                    <a:pt x="24" y="30"/>
                    <a:pt x="24" y="29"/>
                  </a:cubicBezTo>
                  <a:cubicBezTo>
                    <a:pt x="24" y="28"/>
                    <a:pt x="24" y="28"/>
                    <a:pt x="24" y="28"/>
                  </a:cubicBezTo>
                  <a:close/>
                  <a:moveTo>
                    <a:pt x="24" y="31"/>
                  </a:moveTo>
                  <a:cubicBezTo>
                    <a:pt x="24" y="34"/>
                    <a:pt x="24" y="34"/>
                    <a:pt x="24" y="34"/>
                  </a:cubicBezTo>
                  <a:cubicBezTo>
                    <a:pt x="24" y="34"/>
                    <a:pt x="24" y="34"/>
                    <a:pt x="24" y="34"/>
                  </a:cubicBezTo>
                  <a:cubicBezTo>
                    <a:pt x="16" y="39"/>
                    <a:pt x="16" y="39"/>
                    <a:pt x="16" y="39"/>
                  </a:cubicBezTo>
                  <a:cubicBezTo>
                    <a:pt x="16" y="35"/>
                    <a:pt x="16" y="35"/>
                    <a:pt x="16" y="35"/>
                  </a:cubicBezTo>
                  <a:cubicBezTo>
                    <a:pt x="22" y="31"/>
                    <a:pt x="22" y="31"/>
                    <a:pt x="22" y="31"/>
                  </a:cubicBezTo>
                  <a:cubicBezTo>
                    <a:pt x="23" y="31"/>
                    <a:pt x="24" y="31"/>
                    <a:pt x="24" y="31"/>
                  </a:cubicBezTo>
                  <a:close/>
                  <a:moveTo>
                    <a:pt x="24" y="37"/>
                  </a:moveTo>
                  <a:cubicBezTo>
                    <a:pt x="21" y="47"/>
                    <a:pt x="21" y="47"/>
                    <a:pt x="21" y="47"/>
                  </a:cubicBezTo>
                  <a:cubicBezTo>
                    <a:pt x="16" y="48"/>
                    <a:pt x="16" y="48"/>
                    <a:pt x="16" y="48"/>
                  </a:cubicBezTo>
                  <a:cubicBezTo>
                    <a:pt x="16" y="52"/>
                    <a:pt x="16" y="52"/>
                    <a:pt x="16" y="52"/>
                  </a:cubicBezTo>
                  <a:cubicBezTo>
                    <a:pt x="16" y="52"/>
                    <a:pt x="16" y="52"/>
                    <a:pt x="16" y="52"/>
                  </a:cubicBezTo>
                  <a:cubicBezTo>
                    <a:pt x="19" y="51"/>
                    <a:pt x="19" y="51"/>
                    <a:pt x="19" y="51"/>
                  </a:cubicBezTo>
                  <a:cubicBezTo>
                    <a:pt x="18" y="55"/>
                    <a:pt x="18" y="55"/>
                    <a:pt x="18" y="55"/>
                  </a:cubicBezTo>
                  <a:cubicBezTo>
                    <a:pt x="17" y="56"/>
                    <a:pt x="18" y="57"/>
                    <a:pt x="19" y="57"/>
                  </a:cubicBezTo>
                  <a:cubicBezTo>
                    <a:pt x="20" y="57"/>
                    <a:pt x="21" y="57"/>
                    <a:pt x="21" y="56"/>
                  </a:cubicBezTo>
                  <a:cubicBezTo>
                    <a:pt x="22" y="52"/>
                    <a:pt x="22" y="52"/>
                    <a:pt x="22" y="52"/>
                  </a:cubicBezTo>
                  <a:cubicBezTo>
                    <a:pt x="24" y="55"/>
                    <a:pt x="24" y="55"/>
                    <a:pt x="24" y="55"/>
                  </a:cubicBezTo>
                  <a:cubicBezTo>
                    <a:pt x="24" y="48"/>
                    <a:pt x="24" y="48"/>
                    <a:pt x="24" y="48"/>
                  </a:cubicBezTo>
                  <a:cubicBezTo>
                    <a:pt x="24" y="48"/>
                    <a:pt x="24" y="48"/>
                    <a:pt x="24" y="48"/>
                  </a:cubicBezTo>
                  <a:cubicBezTo>
                    <a:pt x="24" y="48"/>
                    <a:pt x="24" y="48"/>
                    <a:pt x="24" y="48"/>
                  </a:cubicBezTo>
                  <a:lnTo>
                    <a:pt x="24" y="37"/>
                  </a:lnTo>
                  <a:close/>
                  <a:moveTo>
                    <a:pt x="16" y="17"/>
                  </a:moveTo>
                  <a:cubicBezTo>
                    <a:pt x="15" y="16"/>
                    <a:pt x="15" y="16"/>
                    <a:pt x="15" y="16"/>
                  </a:cubicBezTo>
                  <a:cubicBezTo>
                    <a:pt x="9" y="16"/>
                    <a:pt x="9" y="16"/>
                    <a:pt x="9" y="16"/>
                  </a:cubicBezTo>
                  <a:cubicBezTo>
                    <a:pt x="8" y="16"/>
                    <a:pt x="8" y="16"/>
                    <a:pt x="8" y="15"/>
                  </a:cubicBezTo>
                  <a:cubicBezTo>
                    <a:pt x="7" y="14"/>
                    <a:pt x="8" y="13"/>
                    <a:pt x="9" y="13"/>
                  </a:cubicBezTo>
                  <a:cubicBezTo>
                    <a:pt x="12" y="13"/>
                    <a:pt x="12" y="13"/>
                    <a:pt x="12" y="13"/>
                  </a:cubicBezTo>
                  <a:cubicBezTo>
                    <a:pt x="10" y="9"/>
                    <a:pt x="10" y="9"/>
                    <a:pt x="10" y="9"/>
                  </a:cubicBezTo>
                  <a:cubicBezTo>
                    <a:pt x="9" y="9"/>
                    <a:pt x="9" y="8"/>
                    <a:pt x="10" y="7"/>
                  </a:cubicBezTo>
                  <a:cubicBezTo>
                    <a:pt x="11" y="6"/>
                    <a:pt x="12" y="7"/>
                    <a:pt x="12" y="7"/>
                  </a:cubicBezTo>
                  <a:cubicBezTo>
                    <a:pt x="15" y="10"/>
                    <a:pt x="15" y="10"/>
                    <a:pt x="15" y="10"/>
                  </a:cubicBezTo>
                  <a:cubicBezTo>
                    <a:pt x="16" y="8"/>
                    <a:pt x="16" y="8"/>
                    <a:pt x="16" y="8"/>
                  </a:cubicBezTo>
                  <a:cubicBezTo>
                    <a:pt x="16" y="17"/>
                    <a:pt x="16" y="17"/>
                    <a:pt x="16" y="17"/>
                  </a:cubicBezTo>
                  <a:close/>
                  <a:moveTo>
                    <a:pt x="16" y="25"/>
                  </a:moveTo>
                  <a:cubicBezTo>
                    <a:pt x="16" y="29"/>
                    <a:pt x="16" y="29"/>
                    <a:pt x="16" y="29"/>
                  </a:cubicBezTo>
                  <a:cubicBezTo>
                    <a:pt x="10" y="28"/>
                    <a:pt x="10" y="28"/>
                    <a:pt x="10" y="28"/>
                  </a:cubicBezTo>
                  <a:cubicBezTo>
                    <a:pt x="6" y="32"/>
                    <a:pt x="6" y="32"/>
                    <a:pt x="6" y="32"/>
                  </a:cubicBezTo>
                  <a:cubicBezTo>
                    <a:pt x="5" y="33"/>
                    <a:pt x="4" y="33"/>
                    <a:pt x="3" y="32"/>
                  </a:cubicBezTo>
                  <a:cubicBezTo>
                    <a:pt x="2" y="31"/>
                    <a:pt x="2" y="30"/>
                    <a:pt x="3" y="29"/>
                  </a:cubicBezTo>
                  <a:cubicBezTo>
                    <a:pt x="5" y="27"/>
                    <a:pt x="5" y="27"/>
                    <a:pt x="5" y="27"/>
                  </a:cubicBezTo>
                  <a:cubicBezTo>
                    <a:pt x="1" y="26"/>
                    <a:pt x="1" y="26"/>
                    <a:pt x="1" y="26"/>
                  </a:cubicBezTo>
                  <a:cubicBezTo>
                    <a:pt x="0" y="26"/>
                    <a:pt x="0" y="25"/>
                    <a:pt x="0" y="24"/>
                  </a:cubicBezTo>
                  <a:cubicBezTo>
                    <a:pt x="0" y="23"/>
                    <a:pt x="1" y="23"/>
                    <a:pt x="2" y="23"/>
                  </a:cubicBezTo>
                  <a:cubicBezTo>
                    <a:pt x="6" y="24"/>
                    <a:pt x="6" y="24"/>
                    <a:pt x="6" y="24"/>
                  </a:cubicBezTo>
                  <a:cubicBezTo>
                    <a:pt x="5" y="21"/>
                    <a:pt x="5" y="21"/>
                    <a:pt x="5" y="21"/>
                  </a:cubicBezTo>
                  <a:cubicBezTo>
                    <a:pt x="4" y="20"/>
                    <a:pt x="5" y="19"/>
                    <a:pt x="5" y="18"/>
                  </a:cubicBezTo>
                  <a:cubicBezTo>
                    <a:pt x="6" y="18"/>
                    <a:pt x="7" y="18"/>
                    <a:pt x="8" y="19"/>
                  </a:cubicBezTo>
                  <a:cubicBezTo>
                    <a:pt x="10" y="24"/>
                    <a:pt x="10" y="24"/>
                    <a:pt x="10" y="24"/>
                  </a:cubicBezTo>
                  <a:cubicBezTo>
                    <a:pt x="16" y="25"/>
                    <a:pt x="16" y="25"/>
                    <a:pt x="16" y="25"/>
                  </a:cubicBezTo>
                  <a:close/>
                  <a:moveTo>
                    <a:pt x="16" y="35"/>
                  </a:moveTo>
                  <a:cubicBezTo>
                    <a:pt x="16" y="39"/>
                    <a:pt x="16" y="39"/>
                    <a:pt x="16" y="39"/>
                  </a:cubicBezTo>
                  <a:cubicBezTo>
                    <a:pt x="13" y="41"/>
                    <a:pt x="13" y="41"/>
                    <a:pt x="13" y="41"/>
                  </a:cubicBezTo>
                  <a:cubicBezTo>
                    <a:pt x="13" y="46"/>
                    <a:pt x="13" y="46"/>
                    <a:pt x="13" y="46"/>
                  </a:cubicBezTo>
                  <a:cubicBezTo>
                    <a:pt x="12" y="47"/>
                    <a:pt x="12" y="48"/>
                    <a:pt x="11" y="48"/>
                  </a:cubicBezTo>
                  <a:cubicBezTo>
                    <a:pt x="10" y="48"/>
                    <a:pt x="9" y="47"/>
                    <a:pt x="9" y="46"/>
                  </a:cubicBezTo>
                  <a:cubicBezTo>
                    <a:pt x="9" y="43"/>
                    <a:pt x="9" y="43"/>
                    <a:pt x="9" y="43"/>
                  </a:cubicBezTo>
                  <a:cubicBezTo>
                    <a:pt x="6" y="45"/>
                    <a:pt x="6" y="45"/>
                    <a:pt x="6" y="45"/>
                  </a:cubicBezTo>
                  <a:cubicBezTo>
                    <a:pt x="5" y="45"/>
                    <a:pt x="4" y="45"/>
                    <a:pt x="3" y="44"/>
                  </a:cubicBezTo>
                  <a:cubicBezTo>
                    <a:pt x="3" y="43"/>
                    <a:pt x="3" y="42"/>
                    <a:pt x="4" y="42"/>
                  </a:cubicBezTo>
                  <a:cubicBezTo>
                    <a:pt x="8" y="40"/>
                    <a:pt x="8" y="40"/>
                    <a:pt x="8" y="40"/>
                  </a:cubicBezTo>
                  <a:cubicBezTo>
                    <a:pt x="5" y="38"/>
                    <a:pt x="5" y="38"/>
                    <a:pt x="5" y="38"/>
                  </a:cubicBezTo>
                  <a:cubicBezTo>
                    <a:pt x="4" y="38"/>
                    <a:pt x="3" y="37"/>
                    <a:pt x="4" y="36"/>
                  </a:cubicBezTo>
                  <a:cubicBezTo>
                    <a:pt x="4" y="35"/>
                    <a:pt x="5" y="35"/>
                    <a:pt x="6" y="35"/>
                  </a:cubicBezTo>
                  <a:cubicBezTo>
                    <a:pt x="11" y="38"/>
                    <a:pt x="11" y="38"/>
                    <a:pt x="11" y="38"/>
                  </a:cubicBezTo>
                  <a:cubicBezTo>
                    <a:pt x="16" y="35"/>
                    <a:pt x="16" y="35"/>
                    <a:pt x="16" y="35"/>
                  </a:cubicBezTo>
                  <a:close/>
                  <a:moveTo>
                    <a:pt x="16" y="48"/>
                  </a:moveTo>
                  <a:cubicBezTo>
                    <a:pt x="16" y="52"/>
                    <a:pt x="16" y="52"/>
                    <a:pt x="16" y="52"/>
                  </a:cubicBezTo>
                  <a:cubicBezTo>
                    <a:pt x="15" y="52"/>
                    <a:pt x="14" y="52"/>
                    <a:pt x="14" y="51"/>
                  </a:cubicBezTo>
                  <a:cubicBezTo>
                    <a:pt x="14" y="50"/>
                    <a:pt x="14" y="49"/>
                    <a:pt x="15" y="49"/>
                  </a:cubicBezTo>
                  <a:lnTo>
                    <a:pt x="16" y="48"/>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8" name="Line 604"/>
            <p:cNvSpPr>
              <a:spLocks noChangeShapeType="1"/>
            </p:cNvSpPr>
            <p:nvPr/>
          </p:nvSpPr>
          <p:spPr bwMode="auto">
            <a:xfrm>
              <a:off x="5072063" y="4743451"/>
              <a:ext cx="674688" cy="0"/>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69" name="Line 605"/>
            <p:cNvSpPr>
              <a:spLocks noChangeShapeType="1"/>
            </p:cNvSpPr>
            <p:nvPr/>
          </p:nvSpPr>
          <p:spPr bwMode="auto">
            <a:xfrm>
              <a:off x="5295901"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0" name="Line 606"/>
            <p:cNvSpPr>
              <a:spLocks noChangeShapeType="1"/>
            </p:cNvSpPr>
            <p:nvPr/>
          </p:nvSpPr>
          <p:spPr bwMode="auto">
            <a:xfrm>
              <a:off x="5521326"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1" name="Freeform 608"/>
            <p:cNvSpPr/>
            <p:nvPr/>
          </p:nvSpPr>
          <p:spPr bwMode="auto">
            <a:xfrm>
              <a:off x="5557838" y="4814888"/>
              <a:ext cx="157163"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6" y="50"/>
                  </a:moveTo>
                  <a:cubicBezTo>
                    <a:pt x="71" y="50"/>
                    <a:pt x="71" y="50"/>
                    <a:pt x="71" y="50"/>
                  </a:cubicBezTo>
                  <a:cubicBezTo>
                    <a:pt x="78" y="50"/>
                    <a:pt x="84" y="44"/>
                    <a:pt x="84" y="38"/>
                  </a:cubicBezTo>
                  <a:cubicBezTo>
                    <a:pt x="84" y="31"/>
                    <a:pt x="78" y="25"/>
                    <a:pt x="71" y="25"/>
                  </a:cubicBezTo>
                  <a:cubicBezTo>
                    <a:pt x="70" y="25"/>
                    <a:pt x="69" y="25"/>
                    <a:pt x="69" y="26"/>
                  </a:cubicBezTo>
                  <a:cubicBezTo>
                    <a:pt x="67" y="19"/>
                    <a:pt x="62" y="14"/>
                    <a:pt x="55" y="14"/>
                  </a:cubicBezTo>
                  <a:cubicBezTo>
                    <a:pt x="54" y="14"/>
                    <a:pt x="53" y="14"/>
                    <a:pt x="52" y="15"/>
                  </a:cubicBezTo>
                  <a:cubicBezTo>
                    <a:pt x="50" y="6"/>
                    <a:pt x="43" y="0"/>
                    <a:pt x="34" y="0"/>
                  </a:cubicBezTo>
                  <a:cubicBezTo>
                    <a:pt x="23" y="0"/>
                    <a:pt x="15" y="8"/>
                    <a:pt x="15" y="18"/>
                  </a:cubicBezTo>
                  <a:cubicBezTo>
                    <a:pt x="6" y="18"/>
                    <a:pt x="0" y="25"/>
                    <a:pt x="0" y="34"/>
                  </a:cubicBezTo>
                  <a:cubicBezTo>
                    <a:pt x="0" y="43"/>
                    <a:pt x="7" y="50"/>
                    <a:pt x="16"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2" name="Freeform 609"/>
            <p:cNvSpPr/>
            <p:nvPr/>
          </p:nvSpPr>
          <p:spPr bwMode="auto">
            <a:xfrm>
              <a:off x="5610226" y="4951413"/>
              <a:ext cx="26988" cy="20638"/>
            </a:xfrm>
            <a:custGeom>
              <a:avLst/>
              <a:gdLst>
                <a:gd name="T0" fmla="*/ 2147483646 w 17"/>
                <a:gd name="T1" fmla="*/ 2147483646 h 13"/>
                <a:gd name="T2" fmla="*/ 0 w 17"/>
                <a:gd name="T3" fmla="*/ 2147483646 h 13"/>
                <a:gd name="T4" fmla="*/ 2147483646 w 17"/>
                <a:gd name="T5" fmla="*/ 0 h 13"/>
                <a:gd name="T6" fmla="*/ 2147483646 w 17"/>
                <a:gd name="T7" fmla="*/ 2147483646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3">
                  <a:moveTo>
                    <a:pt x="17" y="10"/>
                  </a:moveTo>
                  <a:lnTo>
                    <a:pt x="0" y="13"/>
                  </a:lnTo>
                  <a:lnTo>
                    <a:pt x="4" y="0"/>
                  </a:lnTo>
                  <a:lnTo>
                    <a:pt x="17" y="10"/>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3" name="Freeform 610"/>
            <p:cNvSpPr/>
            <p:nvPr/>
          </p:nvSpPr>
          <p:spPr bwMode="auto">
            <a:xfrm>
              <a:off x="5602288" y="4911726"/>
              <a:ext cx="60325" cy="53975"/>
            </a:xfrm>
            <a:custGeom>
              <a:avLst/>
              <a:gdLst>
                <a:gd name="T0" fmla="*/ 2147483646 w 38"/>
                <a:gd name="T1" fmla="*/ 2147483646 h 34"/>
                <a:gd name="T2" fmla="*/ 2147483646 w 38"/>
                <a:gd name="T3" fmla="*/ 2147483646 h 34"/>
                <a:gd name="T4" fmla="*/ 2147483646 w 38"/>
                <a:gd name="T5" fmla="*/ 2147483646 h 34"/>
                <a:gd name="T6" fmla="*/ 0 w 38"/>
                <a:gd name="T7" fmla="*/ 2147483646 h 34"/>
                <a:gd name="T8" fmla="*/ 2147483646 w 38"/>
                <a:gd name="T9" fmla="*/ 0 h 34"/>
                <a:gd name="T10" fmla="*/ 2147483646 w 38"/>
                <a:gd name="T11" fmla="*/ 0 h 34"/>
                <a:gd name="T12" fmla="*/ 2147483646 w 38"/>
                <a:gd name="T13" fmla="*/ 2147483646 h 34"/>
                <a:gd name="T14" fmla="*/ 2147483646 w 38"/>
                <a:gd name="T15" fmla="*/ 2147483646 h 34"/>
                <a:gd name="T16" fmla="*/ 2147483646 w 38"/>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34">
                  <a:moveTo>
                    <a:pt x="17" y="34"/>
                  </a:moveTo>
                  <a:lnTo>
                    <a:pt x="11" y="29"/>
                  </a:lnTo>
                  <a:lnTo>
                    <a:pt x="23" y="20"/>
                  </a:lnTo>
                  <a:lnTo>
                    <a:pt x="0" y="9"/>
                  </a:lnTo>
                  <a:lnTo>
                    <a:pt x="11" y="0"/>
                  </a:lnTo>
                  <a:lnTo>
                    <a:pt x="24" y="0"/>
                  </a:lnTo>
                  <a:lnTo>
                    <a:pt x="15" y="8"/>
                  </a:lnTo>
                  <a:lnTo>
                    <a:pt x="38" y="18"/>
                  </a:lnTo>
                  <a:lnTo>
                    <a:pt x="17" y="34"/>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4" name="Freeform 611"/>
            <p:cNvSpPr/>
            <p:nvPr/>
          </p:nvSpPr>
          <p:spPr bwMode="auto">
            <a:xfrm>
              <a:off x="5334001" y="4814888"/>
              <a:ext cx="155575"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5" y="50"/>
                  </a:moveTo>
                  <a:cubicBezTo>
                    <a:pt x="71" y="50"/>
                    <a:pt x="71" y="50"/>
                    <a:pt x="71" y="50"/>
                  </a:cubicBezTo>
                  <a:cubicBezTo>
                    <a:pt x="78" y="50"/>
                    <a:pt x="84" y="44"/>
                    <a:pt x="84" y="38"/>
                  </a:cubicBezTo>
                  <a:cubicBezTo>
                    <a:pt x="84" y="31"/>
                    <a:pt x="78" y="25"/>
                    <a:pt x="71" y="25"/>
                  </a:cubicBezTo>
                  <a:cubicBezTo>
                    <a:pt x="70" y="25"/>
                    <a:pt x="69" y="25"/>
                    <a:pt x="68" y="26"/>
                  </a:cubicBezTo>
                  <a:cubicBezTo>
                    <a:pt x="67" y="19"/>
                    <a:pt x="62" y="14"/>
                    <a:pt x="55" y="14"/>
                  </a:cubicBezTo>
                  <a:cubicBezTo>
                    <a:pt x="54" y="14"/>
                    <a:pt x="53" y="14"/>
                    <a:pt x="52" y="15"/>
                  </a:cubicBezTo>
                  <a:cubicBezTo>
                    <a:pt x="50" y="6"/>
                    <a:pt x="43" y="0"/>
                    <a:pt x="33" y="0"/>
                  </a:cubicBezTo>
                  <a:cubicBezTo>
                    <a:pt x="23" y="0"/>
                    <a:pt x="15" y="8"/>
                    <a:pt x="15" y="18"/>
                  </a:cubicBezTo>
                  <a:cubicBezTo>
                    <a:pt x="6" y="18"/>
                    <a:pt x="0" y="25"/>
                    <a:pt x="0" y="34"/>
                  </a:cubicBezTo>
                  <a:cubicBezTo>
                    <a:pt x="0" y="43"/>
                    <a:pt x="7" y="50"/>
                    <a:pt x="15"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5" name="Freeform 612"/>
            <p:cNvSpPr/>
            <p:nvPr/>
          </p:nvSpPr>
          <p:spPr bwMode="auto">
            <a:xfrm>
              <a:off x="5368926"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2"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6" name="Freeform 613"/>
            <p:cNvSpPr/>
            <p:nvPr/>
          </p:nvSpPr>
          <p:spPr bwMode="auto">
            <a:xfrm>
              <a:off x="5400676" y="4921251"/>
              <a:ext cx="20638" cy="30163"/>
            </a:xfrm>
            <a:custGeom>
              <a:avLst/>
              <a:gdLst>
                <a:gd name="T0" fmla="*/ 2147483646 w 11"/>
                <a:gd name="T1" fmla="*/ 0 h 17"/>
                <a:gd name="T2" fmla="*/ 2147483646 w 11"/>
                <a:gd name="T3" fmla="*/ 2147483646 h 17"/>
                <a:gd name="T4" fmla="*/ 2147483646 w 11"/>
                <a:gd name="T5" fmla="*/ 2147483646 h 17"/>
                <a:gd name="T6" fmla="*/ 0 w 11"/>
                <a:gd name="T7" fmla="*/ 2147483646 h 17"/>
                <a:gd name="T8" fmla="*/ 2147483646 w 1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7">
                  <a:moveTo>
                    <a:pt x="6" y="0"/>
                  </a:moveTo>
                  <a:cubicBezTo>
                    <a:pt x="6" y="0"/>
                    <a:pt x="11" y="9"/>
                    <a:pt x="11" y="12"/>
                  </a:cubicBezTo>
                  <a:cubicBezTo>
                    <a:pt x="11" y="14"/>
                    <a:pt x="8" y="17"/>
                    <a:pt x="6" y="17"/>
                  </a:cubicBezTo>
                  <a:cubicBezTo>
                    <a:pt x="3" y="17"/>
                    <a:pt x="0" y="14"/>
                    <a:pt x="0" y="12"/>
                  </a:cubicBezTo>
                  <a:cubicBezTo>
                    <a:pt x="0" y="9"/>
                    <a:pt x="5" y="0"/>
                    <a:pt x="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7" name="Freeform 614"/>
            <p:cNvSpPr/>
            <p:nvPr/>
          </p:nvSpPr>
          <p:spPr bwMode="auto">
            <a:xfrm>
              <a:off x="5434013"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3"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8" name="Freeform 615"/>
            <p:cNvSpPr/>
            <p:nvPr/>
          </p:nvSpPr>
          <p:spPr bwMode="auto">
            <a:xfrm>
              <a:off x="5321301" y="4554538"/>
              <a:ext cx="157163"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70"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9" name="Freeform 616"/>
            <p:cNvSpPr/>
            <p:nvPr/>
          </p:nvSpPr>
          <p:spPr bwMode="auto">
            <a:xfrm>
              <a:off x="5557838" y="4554538"/>
              <a:ext cx="158750"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69"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0" name="Freeform 617"/>
            <p:cNvSpPr/>
            <p:nvPr/>
          </p:nvSpPr>
          <p:spPr bwMode="auto">
            <a:xfrm>
              <a:off x="5654676" y="4543426"/>
              <a:ext cx="63500" cy="57150"/>
            </a:xfrm>
            <a:custGeom>
              <a:avLst/>
              <a:gdLst>
                <a:gd name="T0" fmla="*/ 2147483646 w 34"/>
                <a:gd name="T1" fmla="*/ 0 h 31"/>
                <a:gd name="T2" fmla="*/ 2147483646 w 34"/>
                <a:gd name="T3" fmla="*/ 2147483646 h 31"/>
                <a:gd name="T4" fmla="*/ 2147483646 w 34"/>
                <a:gd name="T5" fmla="*/ 2147483646 h 31"/>
                <a:gd name="T6" fmla="*/ 2147483646 w 34"/>
                <a:gd name="T7" fmla="*/ 2147483646 h 31"/>
                <a:gd name="T8" fmla="*/ 2147483646 w 34"/>
                <a:gd name="T9" fmla="*/ 2147483646 h 31"/>
                <a:gd name="T10" fmla="*/ 2147483646 w 34"/>
                <a:gd name="T11" fmla="*/ 2147483646 h 31"/>
                <a:gd name="T12" fmla="*/ 2147483646 w 34"/>
                <a:gd name="T13" fmla="*/ 2147483646 h 31"/>
                <a:gd name="T14" fmla="*/ 0 w 34"/>
                <a:gd name="T15" fmla="*/ 2147483646 h 31"/>
                <a:gd name="T16" fmla="*/ 2147483646 w 3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31">
                  <a:moveTo>
                    <a:pt x="16" y="0"/>
                  </a:moveTo>
                  <a:cubicBezTo>
                    <a:pt x="26" y="0"/>
                    <a:pt x="34" y="8"/>
                    <a:pt x="34" y="18"/>
                  </a:cubicBezTo>
                  <a:cubicBezTo>
                    <a:pt x="34" y="23"/>
                    <a:pt x="32" y="27"/>
                    <a:pt x="28" y="31"/>
                  </a:cubicBezTo>
                  <a:cubicBezTo>
                    <a:pt x="26" y="29"/>
                    <a:pt x="23" y="28"/>
                    <a:pt x="20" y="28"/>
                  </a:cubicBezTo>
                  <a:cubicBezTo>
                    <a:pt x="20" y="28"/>
                    <a:pt x="20" y="28"/>
                    <a:pt x="20" y="28"/>
                  </a:cubicBezTo>
                  <a:cubicBezTo>
                    <a:pt x="17" y="22"/>
                    <a:pt x="11" y="17"/>
                    <a:pt x="4" y="17"/>
                  </a:cubicBezTo>
                  <a:cubicBezTo>
                    <a:pt x="4" y="17"/>
                    <a:pt x="3" y="17"/>
                    <a:pt x="3" y="17"/>
                  </a:cubicBezTo>
                  <a:cubicBezTo>
                    <a:pt x="2" y="15"/>
                    <a:pt x="1" y="13"/>
                    <a:pt x="0" y="11"/>
                  </a:cubicBezTo>
                  <a:cubicBezTo>
                    <a:pt x="3" y="5"/>
                    <a:pt x="9" y="0"/>
                    <a:pt x="1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1" name="Freeform 618"/>
            <p:cNvSpPr>
              <a:spLocks noEditPoints="1"/>
            </p:cNvSpPr>
            <p:nvPr/>
          </p:nvSpPr>
          <p:spPr bwMode="auto">
            <a:xfrm>
              <a:off x="5651501" y="4519613"/>
              <a:ext cx="88900" cy="74613"/>
            </a:xfrm>
            <a:custGeom>
              <a:avLst/>
              <a:gdLst>
                <a:gd name="T0" fmla="*/ 2147483646 w 48"/>
                <a:gd name="T1" fmla="*/ 0 h 40"/>
                <a:gd name="T2" fmla="*/ 2147483646 w 48"/>
                <a:gd name="T3" fmla="*/ 2147483646 h 40"/>
                <a:gd name="T4" fmla="*/ 2147483646 w 48"/>
                <a:gd name="T5" fmla="*/ 2147483646 h 40"/>
                <a:gd name="T6" fmla="*/ 2147483646 w 48"/>
                <a:gd name="T7" fmla="*/ 2147483646 h 40"/>
                <a:gd name="T8" fmla="*/ 2147483646 w 48"/>
                <a:gd name="T9" fmla="*/ 0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2147483646 w 48"/>
                <a:gd name="T25" fmla="*/ 2147483646 h 40"/>
                <a:gd name="T26" fmla="*/ 2147483646 w 48"/>
                <a:gd name="T27" fmla="*/ 2147483646 h 40"/>
                <a:gd name="T28" fmla="*/ 2147483646 w 48"/>
                <a:gd name="T29" fmla="*/ 2147483646 h 40"/>
                <a:gd name="T30" fmla="*/ 2147483646 w 48"/>
                <a:gd name="T31" fmla="*/ 2147483646 h 40"/>
                <a:gd name="T32" fmla="*/ 2147483646 w 48"/>
                <a:gd name="T33" fmla="*/ 2147483646 h 40"/>
                <a:gd name="T34" fmla="*/ 2147483646 w 48"/>
                <a:gd name="T35" fmla="*/ 2147483646 h 40"/>
                <a:gd name="T36" fmla="*/ 0 w 48"/>
                <a:gd name="T37" fmla="*/ 2147483646 h 40"/>
                <a:gd name="T38" fmla="*/ 2147483646 w 48"/>
                <a:gd name="T39" fmla="*/ 2147483646 h 40"/>
                <a:gd name="T40" fmla="*/ 2147483646 w 48"/>
                <a:gd name="T41" fmla="*/ 2147483646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40">
                  <a:moveTo>
                    <a:pt x="18" y="0"/>
                  </a:moveTo>
                  <a:cubicBezTo>
                    <a:pt x="21" y="10"/>
                    <a:pt x="21" y="10"/>
                    <a:pt x="21" y="10"/>
                  </a:cubicBezTo>
                  <a:cubicBezTo>
                    <a:pt x="20" y="10"/>
                    <a:pt x="19" y="10"/>
                    <a:pt x="18" y="10"/>
                  </a:cubicBezTo>
                  <a:cubicBezTo>
                    <a:pt x="17" y="10"/>
                    <a:pt x="16" y="10"/>
                    <a:pt x="16" y="10"/>
                  </a:cubicBezTo>
                  <a:cubicBezTo>
                    <a:pt x="18" y="0"/>
                    <a:pt x="18" y="0"/>
                    <a:pt x="18" y="0"/>
                  </a:cubicBezTo>
                  <a:close/>
                  <a:moveTo>
                    <a:pt x="28" y="12"/>
                  </a:moveTo>
                  <a:cubicBezTo>
                    <a:pt x="36" y="6"/>
                    <a:pt x="36" y="6"/>
                    <a:pt x="36" y="6"/>
                  </a:cubicBezTo>
                  <a:cubicBezTo>
                    <a:pt x="33" y="15"/>
                    <a:pt x="33" y="15"/>
                    <a:pt x="33" y="15"/>
                  </a:cubicBezTo>
                  <a:cubicBezTo>
                    <a:pt x="32" y="14"/>
                    <a:pt x="30" y="13"/>
                    <a:pt x="28" y="12"/>
                  </a:cubicBezTo>
                  <a:close/>
                  <a:moveTo>
                    <a:pt x="37" y="22"/>
                  </a:moveTo>
                  <a:cubicBezTo>
                    <a:pt x="48" y="21"/>
                    <a:pt x="48" y="21"/>
                    <a:pt x="48" y="21"/>
                  </a:cubicBezTo>
                  <a:cubicBezTo>
                    <a:pt x="39" y="27"/>
                    <a:pt x="39" y="27"/>
                    <a:pt x="39" y="27"/>
                  </a:cubicBezTo>
                  <a:cubicBezTo>
                    <a:pt x="39" y="25"/>
                    <a:pt x="38" y="23"/>
                    <a:pt x="37" y="22"/>
                  </a:cubicBezTo>
                  <a:close/>
                  <a:moveTo>
                    <a:pt x="39" y="35"/>
                  </a:moveTo>
                  <a:cubicBezTo>
                    <a:pt x="48" y="40"/>
                    <a:pt x="48" y="40"/>
                    <a:pt x="48" y="40"/>
                  </a:cubicBezTo>
                  <a:cubicBezTo>
                    <a:pt x="37" y="40"/>
                    <a:pt x="37" y="40"/>
                    <a:pt x="37" y="40"/>
                  </a:cubicBezTo>
                  <a:cubicBezTo>
                    <a:pt x="38" y="38"/>
                    <a:pt x="39" y="37"/>
                    <a:pt x="39" y="35"/>
                  </a:cubicBezTo>
                  <a:close/>
                  <a:moveTo>
                    <a:pt x="4" y="15"/>
                  </a:moveTo>
                  <a:cubicBezTo>
                    <a:pt x="0" y="6"/>
                    <a:pt x="0" y="6"/>
                    <a:pt x="0" y="6"/>
                  </a:cubicBezTo>
                  <a:cubicBezTo>
                    <a:pt x="8" y="12"/>
                    <a:pt x="8" y="12"/>
                    <a:pt x="8" y="12"/>
                  </a:cubicBezTo>
                  <a:cubicBezTo>
                    <a:pt x="6" y="13"/>
                    <a:pt x="5" y="14"/>
                    <a:pt x="4" y="15"/>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34" name="Rectangle 619"/>
            <p:cNvSpPr>
              <a:spLocks noChangeArrowheads="1"/>
            </p:cNvSpPr>
            <p:nvPr/>
          </p:nvSpPr>
          <p:spPr bwMode="auto">
            <a:xfrm>
              <a:off x="5129349" y="3957605"/>
              <a:ext cx="40149"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23º C</a:t>
              </a:r>
              <a:endParaRPr lang="zh-CN" altLang="zh-CN" smtClean="0">
                <a:ea typeface="时尚中黑简体" pitchFamily="2" charset="-122"/>
                <a:sym typeface="时尚中黑简体" pitchFamily="2" charset="-122"/>
              </a:endParaRPr>
            </a:p>
          </p:txBody>
        </p:sp>
        <p:sp>
          <p:nvSpPr>
            <p:cNvPr id="12335" name="Rectangle 620"/>
            <p:cNvSpPr>
              <a:spLocks noChangeArrowheads="1"/>
            </p:cNvSpPr>
            <p:nvPr/>
          </p:nvSpPr>
          <p:spPr bwMode="auto">
            <a:xfrm>
              <a:off x="5326157"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MONDAY</a:t>
              </a:r>
              <a:endParaRPr lang="zh-CN" altLang="zh-CN" smtClean="0">
                <a:ea typeface="时尚中黑简体" pitchFamily="2" charset="-122"/>
                <a:sym typeface="时尚中黑简体" pitchFamily="2" charset="-122"/>
              </a:endParaRPr>
            </a:p>
          </p:txBody>
        </p:sp>
        <p:sp>
          <p:nvSpPr>
            <p:cNvPr id="12336" name="Rectangle 621"/>
            <p:cNvSpPr>
              <a:spLocks noChangeArrowheads="1"/>
            </p:cNvSpPr>
            <p:nvPr/>
          </p:nvSpPr>
          <p:spPr bwMode="auto">
            <a:xfrm>
              <a:off x="5562721"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CLOUDY</a:t>
              </a:r>
              <a:endParaRPr lang="zh-CN" altLang="zh-CN" smtClean="0">
                <a:ea typeface="时尚中黑简体" pitchFamily="2" charset="-122"/>
                <a:sym typeface="时尚中黑简体" pitchFamily="2" charset="-122"/>
              </a:endParaRPr>
            </a:p>
          </p:txBody>
        </p:sp>
        <p:sp>
          <p:nvSpPr>
            <p:cNvPr id="14385" name="Line 622"/>
            <p:cNvSpPr>
              <a:spLocks noChangeShapeType="1"/>
            </p:cNvSpPr>
            <p:nvPr/>
          </p:nvSpPr>
          <p:spPr bwMode="auto">
            <a:xfrm flipH="1">
              <a:off x="5072063" y="4038601"/>
              <a:ext cx="674688" cy="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6" name="Line 623"/>
            <p:cNvSpPr>
              <a:spLocks noChangeShapeType="1"/>
            </p:cNvSpPr>
            <p:nvPr/>
          </p:nvSpPr>
          <p:spPr bwMode="auto">
            <a:xfrm flipV="1">
              <a:off x="5295901"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7" name="Line 624"/>
            <p:cNvSpPr>
              <a:spLocks noChangeShapeType="1"/>
            </p:cNvSpPr>
            <p:nvPr/>
          </p:nvSpPr>
          <p:spPr bwMode="auto">
            <a:xfrm flipV="1">
              <a:off x="5521326"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6" name="等腰三角形 55"/>
          <p:cNvSpPr/>
          <p:nvPr/>
        </p:nvSpPr>
        <p:spPr>
          <a:xfrm rot="5400000">
            <a:off x="5321301" y="1497012"/>
            <a:ext cx="1441450"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7" name="等腰三角形 56"/>
          <p:cNvSpPr/>
          <p:nvPr/>
        </p:nvSpPr>
        <p:spPr>
          <a:xfrm rot="5400000">
            <a:off x="5292725" y="4975225"/>
            <a:ext cx="1439863" cy="1344613"/>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8" name="矩形 57"/>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9"/>
          <p:cNvGrpSpPr/>
          <p:nvPr/>
        </p:nvGrpSpPr>
        <p:grpSpPr bwMode="auto">
          <a:xfrm>
            <a:off x="-49213" y="6350"/>
            <a:ext cx="6813551" cy="6858000"/>
            <a:chOff x="-72516" y="0"/>
            <a:chExt cx="5110509" cy="5143500"/>
          </a:xfrm>
        </p:grpSpPr>
        <p:sp>
          <p:nvSpPr>
            <p:cNvPr id="51" name="矩形 50"/>
            <p:cNvSpPr/>
            <p:nvPr/>
          </p:nvSpPr>
          <p:spPr>
            <a:xfrm>
              <a:off x="-72516" y="0"/>
              <a:ext cx="4572310"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sp>
          <p:nvSpPr>
            <p:cNvPr id="52" name="等腰三角形 51"/>
            <p:cNvSpPr/>
            <p:nvPr/>
          </p:nvSpPr>
          <p:spPr>
            <a:xfrm rot="5400000">
              <a:off x="3994376" y="2067486"/>
              <a:ext cx="1078706" cy="1008528"/>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grpSp>
      <p:sp>
        <p:nvSpPr>
          <p:cNvPr id="61" name="Rectangle 5"/>
          <p:cNvSpPr>
            <a:spLocks noChangeArrowheads="1"/>
          </p:cNvSpPr>
          <p:nvPr/>
        </p:nvSpPr>
        <p:spPr bwMode="auto">
          <a:xfrm>
            <a:off x="808038" y="5776913"/>
            <a:ext cx="2181225" cy="454025"/>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16388" name="Freeform 24"/>
          <p:cNvSpPr>
            <a:spLocks noEditPoints="1"/>
          </p:cNvSpPr>
          <p:nvPr/>
        </p:nvSpPr>
        <p:spPr bwMode="auto">
          <a:xfrm>
            <a:off x="3302000" y="5767388"/>
            <a:ext cx="2197100" cy="473075"/>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 name="TextBox 1"/>
          <p:cNvSpPr txBox="1">
            <a:spLocks noChangeArrowheads="1"/>
          </p:cNvSpPr>
          <p:nvPr/>
        </p:nvSpPr>
        <p:spPr bwMode="auto">
          <a:xfrm>
            <a:off x="808039" y="5767388"/>
            <a:ext cx="2262186"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dirty="0" smtClean="0">
                <a:solidFill>
                  <a:schemeClr val="bg1"/>
                </a:solidFill>
                <a:ea typeface="时尚中黑简体" pitchFamily="2" charset="-122"/>
                <a:sym typeface="时尚中黑简体" pitchFamily="2" charset="-122"/>
              </a:rPr>
              <a:t>Click here</a:t>
            </a:r>
            <a:endParaRPr lang="zh-CN" altLang="en-US" sz="2135" dirty="0" smtClean="0">
              <a:solidFill>
                <a:schemeClr val="bg1"/>
              </a:solidFill>
              <a:ea typeface="时尚中黑简体" pitchFamily="2" charset="-122"/>
              <a:sym typeface="时尚中黑简体" pitchFamily="2" charset="-122"/>
            </a:endParaRPr>
          </a:p>
        </p:txBody>
      </p:sp>
      <p:sp>
        <p:nvSpPr>
          <p:cNvPr id="14342" name="TextBox 1"/>
          <p:cNvSpPr txBox="1">
            <a:spLocks noChangeArrowheads="1"/>
          </p:cNvSpPr>
          <p:nvPr/>
        </p:nvSpPr>
        <p:spPr bwMode="auto">
          <a:xfrm>
            <a:off x="3503713" y="5780088"/>
            <a:ext cx="19508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6391" name="矩形 5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639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4" name="矩形 5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53" name="矩形 52"/>
          <p:cNvSpPr/>
          <p:nvPr/>
        </p:nvSpPr>
        <p:spPr>
          <a:xfrm>
            <a:off x="7250113" y="1627188"/>
            <a:ext cx="3814439" cy="1897380"/>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11735" dirty="0">
                <a:solidFill>
                  <a:schemeClr val="bg1"/>
                </a:solidFill>
                <a:sym typeface="时尚中黑简体" pitchFamily="2" charset="-122"/>
              </a:rPr>
              <a:t>Part</a:t>
            </a:r>
            <a:endParaRPr lang="en-US" altLang="zh-CN" sz="11735" dirty="0">
              <a:solidFill>
                <a:schemeClr val="bg1"/>
              </a:solidFill>
              <a:sym typeface="时尚中黑简体" pitchFamily="2" charset="-122"/>
            </a:endParaRPr>
          </a:p>
        </p:txBody>
      </p:sp>
      <p:sp>
        <p:nvSpPr>
          <p:cNvPr id="14348" name="矩形 53"/>
          <p:cNvSpPr>
            <a:spLocks noChangeArrowheads="1"/>
          </p:cNvSpPr>
          <p:nvPr/>
        </p:nvSpPr>
        <p:spPr bwMode="auto">
          <a:xfrm>
            <a:off x="1968500" y="754063"/>
            <a:ext cx="2206625" cy="499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31865" smtClean="0">
                <a:solidFill>
                  <a:srgbClr val="FFFFFF"/>
                </a:solidFill>
                <a:ea typeface="时尚中黑简体" pitchFamily="2" charset="-122"/>
                <a:sym typeface="时尚中黑简体" pitchFamily="2" charset="-122"/>
              </a:rPr>
              <a:t>2</a:t>
            </a:r>
            <a:endParaRPr lang="en-US" altLang="zh-CN" sz="31865" smtClean="0">
              <a:solidFill>
                <a:srgbClr val="FFFFFF"/>
              </a:solidFill>
              <a:ea typeface="时尚中黑简体" pitchFamily="2" charset="-122"/>
              <a:sym typeface="时尚中黑简体" pitchFamily="2" charset="-122"/>
            </a:endParaRPr>
          </a:p>
        </p:txBody>
      </p:sp>
      <p:sp>
        <p:nvSpPr>
          <p:cNvPr id="14349" name="矩形 54"/>
          <p:cNvSpPr>
            <a:spLocks noChangeArrowheads="1"/>
          </p:cNvSpPr>
          <p:nvPr/>
        </p:nvSpPr>
        <p:spPr bwMode="auto">
          <a:xfrm>
            <a:off x="7265988" y="3435350"/>
            <a:ext cx="4664075" cy="124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4350" name="矩形 59"/>
          <p:cNvSpPr>
            <a:spLocks noChangeArrowheads="1"/>
          </p:cNvSpPr>
          <p:nvPr/>
        </p:nvSpPr>
        <p:spPr bwMode="auto">
          <a:xfrm>
            <a:off x="7285038" y="4706938"/>
            <a:ext cx="39147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7" name="矩形 1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直角三角形 31"/>
          <p:cNvSpPr/>
          <p:nvPr/>
        </p:nvSpPr>
        <p:spPr>
          <a:xfrm>
            <a:off x="0" y="0"/>
            <a:ext cx="12241213" cy="6858000"/>
          </a:xfrm>
          <a:prstGeom prst="r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Lorem Ipsum"/>
          <p:cNvSpPr/>
          <p:nvPr/>
        </p:nvSpPr>
        <p:spPr bwMode="auto">
          <a:xfrm>
            <a:off x="350838" y="5132388"/>
            <a:ext cx="7270750" cy="133794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865" dirty="0" err="1">
                <a:solidFill>
                  <a:schemeClr val="bg1"/>
                </a:solidFill>
                <a:latin typeface="时尚中黑简体" pitchFamily="2" charset="-122"/>
                <a:ea typeface="时尚中黑简体" pitchFamily="2" charset="-122"/>
                <a:sym typeface="时尚中黑简体" pitchFamily="2" charset="-122"/>
              </a:rPr>
              <a:t>Lorem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ipsum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400" dirty="0">
                <a:solidFill>
                  <a:schemeClr val="bg1"/>
                </a:solidFill>
                <a:latin typeface="时尚中黑简体" pitchFamily="2" charset="-122"/>
                <a:ea typeface="时尚中黑简体" pitchFamily="2" charset="-122"/>
                <a:sym typeface="时尚中黑简体" pitchFamily="2" charset="-122"/>
              </a:rPr>
              <a:t>dolor sit </a:t>
            </a:r>
            <a:r>
              <a:rPr lang="en-US" sz="1400" dirty="0" err="1">
                <a:solidFill>
                  <a:schemeClr val="bg1"/>
                </a:solidFill>
                <a:latin typeface="时尚中黑简体" pitchFamily="2" charset="-122"/>
                <a:ea typeface="时尚中黑简体" pitchFamily="2" charset="-122"/>
                <a:sym typeface="时尚中黑简体" pitchFamily="2" charset="-122"/>
              </a:rPr>
              <a:t>amet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consectetur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adipisicing</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sed</a:t>
            </a:r>
            <a:r>
              <a:rPr lang="en-US" sz="1400" dirty="0">
                <a:solidFill>
                  <a:schemeClr val="bg1"/>
                </a:solidFill>
                <a:latin typeface="时尚中黑简体" pitchFamily="2" charset="-122"/>
                <a:ea typeface="时尚中黑简体" pitchFamily="2" charset="-122"/>
                <a:sym typeface="时尚中黑简体" pitchFamily="2" charset="-122"/>
              </a:rPr>
              <a:t> do </a:t>
            </a:r>
            <a:r>
              <a:rPr lang="en-US" sz="1400" dirty="0" err="1">
                <a:solidFill>
                  <a:schemeClr val="bg1"/>
                </a:solidFill>
                <a:latin typeface="时尚中黑简体" pitchFamily="2" charset="-122"/>
                <a:ea typeface="时尚中黑简体" pitchFamily="2" charset="-122"/>
                <a:sym typeface="时尚中黑简体" pitchFamily="2" charset="-122"/>
              </a:rPr>
              <a:t>eiusmod</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tempor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incididunt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labore</a:t>
            </a:r>
            <a:r>
              <a:rPr lang="en-US" sz="1400" dirty="0">
                <a:solidFill>
                  <a:schemeClr val="bg1"/>
                </a:solidFill>
                <a:latin typeface="时尚中黑简体" pitchFamily="2" charset="-122"/>
                <a:ea typeface="时尚中黑简体" pitchFamily="2" charset="-122"/>
                <a:sym typeface="时尚中黑简体" pitchFamily="2" charset="-122"/>
              </a:rPr>
              <a:t> et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magna </a:t>
            </a:r>
            <a:r>
              <a:rPr lang="en-US" sz="1400" dirty="0" err="1">
                <a:solidFill>
                  <a:schemeClr val="bg1"/>
                </a:solidFill>
                <a:latin typeface="时尚中黑简体" pitchFamily="2" charset="-122"/>
                <a:ea typeface="时尚中黑简体" pitchFamily="2" charset="-122"/>
                <a:sym typeface="时尚中黑简体" pitchFamily="2" charset="-122"/>
              </a:rPr>
              <a:t>aliqua</a:t>
            </a:r>
            <a:r>
              <a:rPr lang="en-US" sz="1400" dirty="0">
                <a:solidFill>
                  <a:schemeClr val="bg1"/>
                </a:solidFill>
                <a:latin typeface="时尚中黑简体" pitchFamily="2" charset="-122"/>
                <a:ea typeface="时尚中黑简体" pitchFamily="2" charset="-122"/>
                <a:sym typeface="时尚中黑简体" pitchFamily="2" charset="-122"/>
              </a:rPr>
              <a:t>.</a:t>
            </a:r>
            <a:endParaRPr lang="en-US" sz="1400" dirty="0">
              <a:solidFill>
                <a:schemeClr val="bg1"/>
              </a:solidFill>
              <a:latin typeface="时尚中黑简体" pitchFamily="2" charset="-122"/>
              <a:ea typeface="时尚中黑简体" pitchFamily="2" charset="-122"/>
              <a:sym typeface="时尚中黑简体" pitchFamily="2" charset="-122"/>
            </a:endParaRPr>
          </a:p>
          <a:p>
            <a:pPr fontAlgn="auto">
              <a:spcBef>
                <a:spcPts val="0"/>
              </a:spcBef>
              <a:spcAft>
                <a:spcPts val="800"/>
              </a:spcAft>
              <a:defRPr/>
            </a:pP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enim</a:t>
            </a:r>
            <a:r>
              <a:rPr lang="en-US" sz="1400" dirty="0">
                <a:solidFill>
                  <a:schemeClr val="bg1"/>
                </a:solidFill>
                <a:latin typeface="时尚中黑简体" pitchFamily="2" charset="-122"/>
                <a:ea typeface="时尚中黑简体" pitchFamily="2" charset="-122"/>
                <a:sym typeface="时尚中黑简体" pitchFamily="2" charset="-122"/>
              </a:rPr>
              <a:t> ad minim </a:t>
            </a:r>
            <a:r>
              <a:rPr lang="en-US" sz="1400" dirty="0" err="1">
                <a:solidFill>
                  <a:schemeClr val="bg1"/>
                </a:solidFill>
                <a:latin typeface="时尚中黑简体" pitchFamily="2" charset="-122"/>
                <a:ea typeface="时尚中黑简体" pitchFamily="2" charset="-122"/>
                <a:sym typeface="时尚中黑简体" pitchFamily="2" charset="-122"/>
              </a:rPr>
              <a:t>veniam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quis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nostrud</a:t>
            </a:r>
            <a:r>
              <a:rPr lang="en-US" sz="1400" dirty="0">
                <a:solidFill>
                  <a:schemeClr val="bg1"/>
                </a:solidFill>
                <a:latin typeface="时尚中黑简体" pitchFamily="2" charset="-122"/>
                <a:ea typeface="时尚中黑简体" pitchFamily="2" charset="-122"/>
                <a:sym typeface="时尚中黑简体" pitchFamily="2" charset="-122"/>
              </a:rPr>
              <a:t> exercitation </a:t>
            </a:r>
            <a:r>
              <a:rPr lang="en-US" sz="1400" dirty="0" err="1">
                <a:solidFill>
                  <a:schemeClr val="bg1"/>
                </a:solidFill>
                <a:latin typeface="时尚中黑简体" pitchFamily="2" charset="-122"/>
                <a:ea typeface="时尚中黑简体" pitchFamily="2" charset="-122"/>
                <a:sym typeface="时尚中黑简体" pitchFamily="2" charset="-122"/>
              </a:rPr>
              <a:t>ullamco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laboris</a:t>
            </a:r>
            <a:r>
              <a:rPr lang="en-US" sz="1400" dirty="0">
                <a:solidFill>
                  <a:schemeClr val="bg1"/>
                </a:solidFill>
                <a:latin typeface="时尚中黑简体" pitchFamily="2" charset="-122"/>
                <a:ea typeface="时尚中黑简体" pitchFamily="2" charset="-122"/>
                <a:sym typeface="时尚中黑简体" pitchFamily="2" charset="-122"/>
              </a:rPr>
              <a:t> nisi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aliquip</a:t>
            </a:r>
            <a:r>
              <a:rPr lang="en-US" sz="1400" dirty="0">
                <a:solidFill>
                  <a:schemeClr val="bg1"/>
                </a:solidFill>
                <a:latin typeface="时尚中黑简体" pitchFamily="2" charset="-122"/>
                <a:ea typeface="时尚中黑简体" pitchFamily="2" charset="-122"/>
                <a:sym typeface="时尚中黑简体" pitchFamily="2" charset="-122"/>
              </a:rPr>
              <a:t> ex </a:t>
            </a:r>
            <a:r>
              <a:rPr lang="en-US" sz="1400" dirty="0" err="1">
                <a:solidFill>
                  <a:schemeClr val="bg1"/>
                </a:solidFill>
                <a:latin typeface="时尚中黑简体" pitchFamily="2" charset="-122"/>
                <a:ea typeface="时尚中黑简体" pitchFamily="2" charset="-122"/>
                <a:sym typeface="时尚中黑简体" pitchFamily="2" charset="-122"/>
              </a:rPr>
              <a:t>ea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commodo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consequat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aute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irure</a:t>
            </a:r>
            <a:r>
              <a:rPr lang="en-US" sz="1400" dirty="0">
                <a:solidFill>
                  <a:schemeClr val="bg1"/>
                </a:solidFill>
                <a:latin typeface="时尚中黑简体" pitchFamily="2" charset="-122"/>
                <a:ea typeface="时尚中黑简体" pitchFamily="2" charset="-122"/>
                <a:sym typeface="时尚中黑简体" pitchFamily="2" charset="-122"/>
              </a:rPr>
              <a:t> dolor in </a:t>
            </a:r>
            <a:r>
              <a:rPr lang="en-US" sz="1400" dirty="0" err="1">
                <a:solidFill>
                  <a:schemeClr val="bg1"/>
                </a:solidFill>
                <a:latin typeface="时尚中黑简体" pitchFamily="2" charset="-122"/>
                <a:ea typeface="时尚中黑简体" pitchFamily="2" charset="-122"/>
                <a:sym typeface="时尚中黑简体" pitchFamily="2" charset="-122"/>
              </a:rPr>
              <a:t>reprehenderit</a:t>
            </a:r>
            <a:r>
              <a:rPr lang="en-US" sz="1400" dirty="0">
                <a:solidFill>
                  <a:schemeClr val="bg1"/>
                </a:solidFill>
                <a:latin typeface="时尚中黑简体" pitchFamily="2" charset="-122"/>
                <a:ea typeface="时尚中黑简体" pitchFamily="2" charset="-122"/>
                <a:sym typeface="时尚中黑简体" pitchFamily="2" charset="-122"/>
              </a:rPr>
              <a:t> in </a:t>
            </a:r>
            <a:r>
              <a:rPr lang="en-US" sz="1400" dirty="0" err="1">
                <a:solidFill>
                  <a:schemeClr val="bg1"/>
                </a:solidFill>
                <a:latin typeface="时尚中黑简体" pitchFamily="2" charset="-122"/>
                <a:ea typeface="时尚中黑简体" pitchFamily="2" charset="-122"/>
                <a:sym typeface="时尚中黑简体" pitchFamily="2" charset="-122"/>
              </a:rPr>
              <a:t>voluptate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velit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esse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cillum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eu</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fugiat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nulla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pariatur</a:t>
            </a:r>
            <a:r>
              <a:rPr lang="en-US" sz="1400" dirty="0">
                <a:solidFill>
                  <a:schemeClr val="bg1"/>
                </a:solidFill>
                <a:latin typeface="时尚中黑简体" pitchFamily="2" charset="-122"/>
                <a:ea typeface="时尚中黑简体" pitchFamily="2" charset="-122"/>
                <a:sym typeface="时尚中黑简体" pitchFamily="2" charset="-122"/>
              </a:rPr>
              <a:t>. </a:t>
            </a:r>
            <a:endParaRPr lang="en-US" sz="1400" dirty="0">
              <a:solidFill>
                <a:schemeClr val="bg1"/>
              </a:solidFill>
              <a:latin typeface="时尚中黑简体" pitchFamily="2" charset="-122"/>
              <a:ea typeface="时尚中黑简体" pitchFamily="2" charset="-122"/>
              <a:sym typeface="时尚中黑简体" pitchFamily="2" charset="-122"/>
            </a:endParaRPr>
          </a:p>
        </p:txBody>
      </p:sp>
      <p:graphicFrame>
        <p:nvGraphicFramePr>
          <p:cNvPr id="2" name="图表 49"/>
          <p:cNvGraphicFramePr/>
          <p:nvPr/>
        </p:nvGraphicFramePr>
        <p:xfrm>
          <a:off x="-954088" y="1550988"/>
          <a:ext cx="5329238" cy="4030662"/>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3033713" y="3621088"/>
            <a:ext cx="4902200" cy="124142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7414" name="矩形 66"/>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74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3" name="图表 24"/>
          <p:cNvGraphicFramePr/>
          <p:nvPr/>
        </p:nvGraphicFramePr>
        <p:xfrm>
          <a:off x="6197600" y="1295400"/>
          <a:ext cx="6083300" cy="2754313"/>
        </p:xfrm>
        <a:graphic>
          <a:graphicData uri="http://schemas.openxmlformats.org/drawingml/2006/chart">
            <c:chart xmlns:c="http://schemas.openxmlformats.org/drawingml/2006/chart" xmlns:r="http://schemas.openxmlformats.org/officeDocument/2006/relationships" r:id="rId2"/>
          </a:graphicData>
        </a:graphic>
      </p:graphicFrame>
      <p:sp>
        <p:nvSpPr>
          <p:cNvPr id="17418" name="矩形 25"/>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7" name="矩形 26"/>
          <p:cNvSpPr/>
          <p:nvPr/>
        </p:nvSpPr>
        <p:spPr>
          <a:xfrm>
            <a:off x="7040563" y="4259263"/>
            <a:ext cx="4902200" cy="1241425"/>
          </a:xfrm>
          <a:prstGeom prst="rect">
            <a:avLst/>
          </a:prstGeom>
          <a:effectLst>
            <a:outerShdw blurRad="50800" dist="38100" dir="8100000" algn="tr" rotWithShape="0">
              <a:prstClr val="black">
                <a:alpha val="40000"/>
              </a:prstClr>
            </a:outerShdw>
          </a:effectLst>
        </p:spPr>
        <p:txBody>
          <a:bodyPr>
            <a:spAutoFit/>
          </a:bodyPr>
          <a:lstStyle/>
          <a:p>
            <a:pPr algn="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algn="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3"/>
    </p:custData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03338"/>
            <a:ext cx="12192000" cy="471805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30" name="直接连接符 29"/>
          <p:cNvCxnSpPr/>
          <p:nvPr/>
        </p:nvCxnSpPr>
        <p:spPr>
          <a:xfrm>
            <a:off x="3881438" y="2455863"/>
            <a:ext cx="2214562" cy="1139825"/>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096000" y="1728788"/>
            <a:ext cx="0" cy="9588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096000" y="2732088"/>
            <a:ext cx="2833688" cy="863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096000" y="3595688"/>
            <a:ext cx="2833688" cy="16002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6096000" y="3595688"/>
            <a:ext cx="747713" cy="1498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616450" y="3595688"/>
            <a:ext cx="1479550" cy="173831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92788" y="1868488"/>
            <a:ext cx="303212" cy="16446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442" name="矩形 21"/>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8443"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矩形 24"/>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6" name="椭圆 25"/>
          <p:cNvSpPr/>
          <p:nvPr/>
        </p:nvSpPr>
        <p:spPr>
          <a:xfrm>
            <a:off x="4895850" y="2395538"/>
            <a:ext cx="2400300" cy="2400300"/>
          </a:xfrm>
          <a:prstGeom prst="ellipse">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7" name="椭圆 26"/>
          <p:cNvSpPr/>
          <p:nvPr/>
        </p:nvSpPr>
        <p:spPr>
          <a:xfrm>
            <a:off x="8451850" y="2252663"/>
            <a:ext cx="958850" cy="958850"/>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28" name="椭圆 27"/>
          <p:cNvSpPr/>
          <p:nvPr/>
        </p:nvSpPr>
        <p:spPr>
          <a:xfrm>
            <a:off x="5975350" y="1543050"/>
            <a:ext cx="241300" cy="241300"/>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9" name="椭圆 28"/>
          <p:cNvSpPr/>
          <p:nvPr/>
        </p:nvSpPr>
        <p:spPr>
          <a:xfrm>
            <a:off x="5675313" y="1712913"/>
            <a:ext cx="238125" cy="238125"/>
          </a:xfrm>
          <a:prstGeom prst="ellipse">
            <a:avLst/>
          </a:prstGeom>
          <a:blipFill>
            <a:blip r:embed="rId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2" name="椭圆 31"/>
          <p:cNvSpPr/>
          <p:nvPr/>
        </p:nvSpPr>
        <p:spPr>
          <a:xfrm>
            <a:off x="4368800" y="3910013"/>
            <a:ext cx="239713" cy="238125"/>
          </a:xfrm>
          <a:prstGeom prst="ellipse">
            <a:avLst/>
          </a:prstGeom>
          <a:blipFill>
            <a:blip r:embed="rId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3" name="椭圆 32"/>
          <p:cNvSpPr/>
          <p:nvPr/>
        </p:nvSpPr>
        <p:spPr>
          <a:xfrm>
            <a:off x="7632700" y="3740150"/>
            <a:ext cx="334963"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4" name="椭圆 33"/>
          <p:cNvSpPr/>
          <p:nvPr/>
        </p:nvSpPr>
        <p:spPr>
          <a:xfrm>
            <a:off x="8210550" y="4476750"/>
            <a:ext cx="1441450" cy="1439863"/>
          </a:xfrm>
          <a:prstGeom prst="ellipse">
            <a:avLst/>
          </a:prstGeom>
          <a:blipFill>
            <a:blip r:embed="rId7"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5" name="椭圆 34"/>
          <p:cNvSpPr/>
          <p:nvPr/>
        </p:nvSpPr>
        <p:spPr>
          <a:xfrm>
            <a:off x="2446338" y="4503738"/>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6" name="椭圆 35"/>
          <p:cNvSpPr/>
          <p:nvPr/>
        </p:nvSpPr>
        <p:spPr>
          <a:xfrm>
            <a:off x="6946900" y="1493838"/>
            <a:ext cx="960438"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7" name="椭圆 36"/>
          <p:cNvSpPr/>
          <p:nvPr/>
        </p:nvSpPr>
        <p:spPr>
          <a:xfrm>
            <a:off x="3041650" y="1706563"/>
            <a:ext cx="1681163" cy="1679575"/>
          </a:xfrm>
          <a:prstGeom prst="ellipse">
            <a:avLst/>
          </a:prstGeom>
          <a:blipFill>
            <a:blip r:embed="rId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8" name="椭圆 37"/>
          <p:cNvSpPr/>
          <p:nvPr/>
        </p:nvSpPr>
        <p:spPr>
          <a:xfrm>
            <a:off x="4376738" y="5094288"/>
            <a:ext cx="481012" cy="479425"/>
          </a:xfrm>
          <a:prstGeom prst="ellipse">
            <a:avLst/>
          </a:prstGeom>
          <a:blipFill>
            <a:blip r:embed="rId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9" name="椭圆 38"/>
          <p:cNvSpPr/>
          <p:nvPr/>
        </p:nvSpPr>
        <p:spPr>
          <a:xfrm>
            <a:off x="6675438" y="4926013"/>
            <a:ext cx="334962"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44" name="等腰三角形 43"/>
          <p:cNvSpPr/>
          <p:nvPr/>
        </p:nvSpPr>
        <p:spPr>
          <a:xfrm rot="7347296">
            <a:off x="4563269" y="2763044"/>
            <a:ext cx="168275" cy="176213"/>
          </a:xfrm>
          <a:prstGeom prst="triangle">
            <a:avLst>
              <a:gd name="adj" fmla="val 48491"/>
            </a:avLst>
          </a:prstGeom>
          <a:blipFill>
            <a:blip r:embed="rId10"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5" name="等腰三角形 44"/>
          <p:cNvSpPr/>
          <p:nvPr/>
        </p:nvSpPr>
        <p:spPr>
          <a:xfrm rot="17897920">
            <a:off x="4936331" y="2967832"/>
            <a:ext cx="169863"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6" name="等腰三角形 45"/>
          <p:cNvSpPr/>
          <p:nvPr/>
        </p:nvSpPr>
        <p:spPr>
          <a:xfrm rot="13211395">
            <a:off x="5214938" y="4373563"/>
            <a:ext cx="169862" cy="300037"/>
          </a:xfrm>
          <a:prstGeom prst="triangle">
            <a:avLst>
              <a:gd name="adj" fmla="val 48491"/>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7" name="等腰三角形 46"/>
          <p:cNvSpPr/>
          <p:nvPr/>
        </p:nvSpPr>
        <p:spPr>
          <a:xfrm rot="2507644">
            <a:off x="4697413" y="4999038"/>
            <a:ext cx="166687" cy="301625"/>
          </a:xfrm>
          <a:prstGeom prst="triangle">
            <a:avLst>
              <a:gd name="adj" fmla="val 48491"/>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8" name="等腰三角形 47"/>
          <p:cNvSpPr/>
          <p:nvPr/>
        </p:nvSpPr>
        <p:spPr>
          <a:xfrm rot="18455446">
            <a:off x="8194675" y="4645025"/>
            <a:ext cx="169863" cy="303213"/>
          </a:xfrm>
          <a:prstGeom prst="triangle">
            <a:avLst>
              <a:gd name="adj" fmla="val 15588"/>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9" name="等腰三角形 48"/>
          <p:cNvSpPr/>
          <p:nvPr/>
        </p:nvSpPr>
        <p:spPr>
          <a:xfrm rot="7703308">
            <a:off x="7061201" y="4044950"/>
            <a:ext cx="169862" cy="300037"/>
          </a:xfrm>
          <a:prstGeom prst="triangle">
            <a:avLst>
              <a:gd name="adj" fmla="val 35066"/>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0" name="等腰三角形 49"/>
          <p:cNvSpPr/>
          <p:nvPr/>
        </p:nvSpPr>
        <p:spPr>
          <a:xfrm rot="4115590">
            <a:off x="7154863" y="3167063"/>
            <a:ext cx="169862" cy="176212"/>
          </a:xfrm>
          <a:prstGeom prst="triangle">
            <a:avLst>
              <a:gd name="adj" fmla="val 48491"/>
            </a:avLst>
          </a:prstGeom>
          <a:blipFill>
            <a:blip r:embed="rId1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1" name="等腰三角形 50"/>
          <p:cNvSpPr/>
          <p:nvPr/>
        </p:nvSpPr>
        <p:spPr>
          <a:xfrm rot="14666214">
            <a:off x="8390732" y="2766219"/>
            <a:ext cx="169862"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2" name="等腰三角形 51"/>
          <p:cNvSpPr/>
          <p:nvPr/>
        </p:nvSpPr>
        <p:spPr>
          <a:xfrm rot="9102622">
            <a:off x="6532563" y="4487863"/>
            <a:ext cx="166687" cy="301625"/>
          </a:xfrm>
          <a:prstGeom prst="triangle">
            <a:avLst>
              <a:gd name="adj" fmla="val 55219"/>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3" name="等腰三角形 52"/>
          <p:cNvSpPr/>
          <p:nvPr/>
        </p:nvSpPr>
        <p:spPr>
          <a:xfrm rot="20649515">
            <a:off x="6713538" y="4872038"/>
            <a:ext cx="169862" cy="301625"/>
          </a:xfrm>
          <a:prstGeom prst="triangle">
            <a:avLst>
              <a:gd name="adj" fmla="val 43161"/>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18468" name="矩形 54"/>
          <p:cNvSpPr>
            <a:spLocks noChangeArrowheads="1"/>
          </p:cNvSpPr>
          <p:nvPr/>
        </p:nvSpPr>
        <p:spPr bwMode="auto">
          <a:xfrm>
            <a:off x="5022850" y="3524250"/>
            <a:ext cx="280035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p:txBody>
      </p:sp>
      <p:sp>
        <p:nvSpPr>
          <p:cNvPr id="18469" name="矩形 55"/>
          <p:cNvSpPr>
            <a:spLocks noChangeArrowheads="1"/>
          </p:cNvSpPr>
          <p:nvPr/>
        </p:nvSpPr>
        <p:spPr bwMode="auto">
          <a:xfrm>
            <a:off x="5021263" y="2903538"/>
            <a:ext cx="27574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3200" b="1">
                <a:solidFill>
                  <a:schemeClr val="bg1"/>
                </a:solidFill>
                <a:latin typeface="微软雅黑" panose="020B0503020204020204" charset="-122"/>
                <a:ea typeface="微软雅黑" panose="020B0503020204020204" charset="-122"/>
              </a:rPr>
              <a:t>Type here</a:t>
            </a:r>
            <a:endParaRPr lang="zh-CN" altLang="en-US" sz="3200">
              <a:solidFill>
                <a:schemeClr val="bg1"/>
              </a:solidFill>
              <a:latin typeface="Calibri" panose="020F0502020204030204" charset="0"/>
              <a:ea typeface="宋体" panose="02010600030101010101" pitchFamily="2" charset="-122"/>
            </a:endParaRPr>
          </a:p>
        </p:txBody>
      </p:sp>
      <p:sp>
        <p:nvSpPr>
          <p:cNvPr id="18470" name="Freeform 5559"/>
          <p:cNvSpPr>
            <a:spLocks noEditPoints="1"/>
          </p:cNvSpPr>
          <p:nvPr/>
        </p:nvSpPr>
        <p:spPr bwMode="auto">
          <a:xfrm>
            <a:off x="3367088" y="2266950"/>
            <a:ext cx="944562" cy="598488"/>
          </a:xfrm>
          <a:custGeom>
            <a:avLst/>
            <a:gdLst>
              <a:gd name="T0" fmla="*/ 2147483646 w 130"/>
              <a:gd name="T1" fmla="*/ 2147483646 h 60"/>
              <a:gd name="T2" fmla="*/ 2147483646 w 130"/>
              <a:gd name="T3" fmla="*/ 2147483646 h 60"/>
              <a:gd name="T4" fmla="*/ 2147483646 w 130"/>
              <a:gd name="T5" fmla="*/ 2147483646 h 60"/>
              <a:gd name="T6" fmla="*/ 2147483646 w 130"/>
              <a:gd name="T7" fmla="*/ 2147483646 h 60"/>
              <a:gd name="T8" fmla="*/ 2147483646 w 130"/>
              <a:gd name="T9" fmla="*/ 2147483646 h 60"/>
              <a:gd name="T10" fmla="*/ 2147483646 w 130"/>
              <a:gd name="T11" fmla="*/ 2147483646 h 60"/>
              <a:gd name="T12" fmla="*/ 2147483646 w 130"/>
              <a:gd name="T13" fmla="*/ 2147483646 h 60"/>
              <a:gd name="T14" fmla="*/ 2147483646 w 130"/>
              <a:gd name="T15" fmla="*/ 2147483646 h 60"/>
              <a:gd name="T16" fmla="*/ 2147483646 w 130"/>
              <a:gd name="T17" fmla="*/ 2147483646 h 60"/>
              <a:gd name="T18" fmla="*/ 2147483646 w 130"/>
              <a:gd name="T19" fmla="*/ 2147483646 h 60"/>
              <a:gd name="T20" fmla="*/ 2147483646 w 130"/>
              <a:gd name="T21" fmla="*/ 2147483646 h 60"/>
              <a:gd name="T22" fmla="*/ 2147483646 w 130"/>
              <a:gd name="T23" fmla="*/ 2147483646 h 60"/>
              <a:gd name="T24" fmla="*/ 2147483646 w 130"/>
              <a:gd name="T25" fmla="*/ 2147483646 h 60"/>
              <a:gd name="T26" fmla="*/ 2147483646 w 130"/>
              <a:gd name="T27" fmla="*/ 2147483646 h 60"/>
              <a:gd name="T28" fmla="*/ 2147483646 w 130"/>
              <a:gd name="T29" fmla="*/ 2147483646 h 60"/>
              <a:gd name="T30" fmla="*/ 2147483646 w 130"/>
              <a:gd name="T31" fmla="*/ 2147483646 h 60"/>
              <a:gd name="T32" fmla="*/ 2147483646 w 130"/>
              <a:gd name="T33" fmla="*/ 2147483646 h 60"/>
              <a:gd name="T34" fmla="*/ 2147483646 w 130"/>
              <a:gd name="T35" fmla="*/ 2147483646 h 60"/>
              <a:gd name="T36" fmla="*/ 2147483646 w 130"/>
              <a:gd name="T37" fmla="*/ 2147483646 h 60"/>
              <a:gd name="T38" fmla="*/ 2147483646 w 130"/>
              <a:gd name="T39" fmla="*/ 2147483646 h 60"/>
              <a:gd name="T40" fmla="*/ 2147483646 w 130"/>
              <a:gd name="T41" fmla="*/ 2147483646 h 60"/>
              <a:gd name="T42" fmla="*/ 2147483646 w 130"/>
              <a:gd name="T43" fmla="*/ 2147483646 h 60"/>
              <a:gd name="T44" fmla="*/ 2147483646 w 130"/>
              <a:gd name="T45" fmla="*/ 2147483646 h 60"/>
              <a:gd name="T46" fmla="*/ 2147483646 w 130"/>
              <a:gd name="T47" fmla="*/ 2147483646 h 60"/>
              <a:gd name="T48" fmla="*/ 2147483646 w 130"/>
              <a:gd name="T49" fmla="*/ 2147483646 h 60"/>
              <a:gd name="T50" fmla="*/ 2147483646 w 130"/>
              <a:gd name="T51" fmla="*/ 2147483646 h 60"/>
              <a:gd name="T52" fmla="*/ 2147483646 w 130"/>
              <a:gd name="T53" fmla="*/ 2147483646 h 60"/>
              <a:gd name="T54" fmla="*/ 2147483646 w 130"/>
              <a:gd name="T55" fmla="*/ 2147483646 h 60"/>
              <a:gd name="T56" fmla="*/ 2147483646 w 130"/>
              <a:gd name="T57" fmla="*/ 2147483646 h 60"/>
              <a:gd name="T58" fmla="*/ 2147483646 w 130"/>
              <a:gd name="T59" fmla="*/ 2147483646 h 60"/>
              <a:gd name="T60" fmla="*/ 2147483646 w 130"/>
              <a:gd name="T61" fmla="*/ 2147483646 h 60"/>
              <a:gd name="T62" fmla="*/ 2147483646 w 130"/>
              <a:gd name="T63" fmla="*/ 2147483646 h 60"/>
              <a:gd name="T64" fmla="*/ 2147483646 w 130"/>
              <a:gd name="T65" fmla="*/ 2147483646 h 60"/>
              <a:gd name="T66" fmla="*/ 2147483646 w 130"/>
              <a:gd name="T67" fmla="*/ 2147483646 h 60"/>
              <a:gd name="T68" fmla="*/ 2147483646 w 130"/>
              <a:gd name="T69" fmla="*/ 2147483646 h 60"/>
              <a:gd name="T70" fmla="*/ 2147483646 w 130"/>
              <a:gd name="T71" fmla="*/ 2147483646 h 60"/>
              <a:gd name="T72" fmla="*/ 2147483646 w 130"/>
              <a:gd name="T73" fmla="*/ 2147483646 h 60"/>
              <a:gd name="T74" fmla="*/ 2147483646 w 130"/>
              <a:gd name="T75" fmla="*/ 2147483646 h 60"/>
              <a:gd name="T76" fmla="*/ 2147483646 w 130"/>
              <a:gd name="T77" fmla="*/ 2147483646 h 60"/>
              <a:gd name="T78" fmla="*/ 2147483646 w 130"/>
              <a:gd name="T79" fmla="*/ 2147483646 h 60"/>
              <a:gd name="T80" fmla="*/ 2147483646 w 130"/>
              <a:gd name="T81" fmla="*/ 2147483646 h 60"/>
              <a:gd name="T82" fmla="*/ 2147483646 w 130"/>
              <a:gd name="T83" fmla="*/ 2147483646 h 60"/>
              <a:gd name="T84" fmla="*/ 2147483646 w 130"/>
              <a:gd name="T85" fmla="*/ 2147483646 h 60"/>
              <a:gd name="T86" fmla="*/ 2147483646 w 130"/>
              <a:gd name="T87" fmla="*/ 2147483646 h 60"/>
              <a:gd name="T88" fmla="*/ 2147483646 w 130"/>
              <a:gd name="T89" fmla="*/ 2147483646 h 60"/>
              <a:gd name="T90" fmla="*/ 2147483646 w 130"/>
              <a:gd name="T91" fmla="*/ 2147483646 h 60"/>
              <a:gd name="T92" fmla="*/ 2147483646 w 130"/>
              <a:gd name="T93" fmla="*/ 2147483646 h 60"/>
              <a:gd name="T94" fmla="*/ 2147483646 w 130"/>
              <a:gd name="T95" fmla="*/ 2147483646 h 60"/>
              <a:gd name="T96" fmla="*/ 2147483646 w 130"/>
              <a:gd name="T97" fmla="*/ 2147483646 h 60"/>
              <a:gd name="T98" fmla="*/ 2147483646 w 130"/>
              <a:gd name="T99" fmla="*/ 2147483646 h 60"/>
              <a:gd name="T100" fmla="*/ 2147483646 w 130"/>
              <a:gd name="T101" fmla="*/ 2147483646 h 60"/>
              <a:gd name="T102" fmla="*/ 2147483646 w 130"/>
              <a:gd name="T103" fmla="*/ 2147483646 h 60"/>
              <a:gd name="T104" fmla="*/ 2147483646 w 130"/>
              <a:gd name="T105" fmla="*/ 2147483646 h 60"/>
              <a:gd name="T106" fmla="*/ 2147483646 w 130"/>
              <a:gd name="T107" fmla="*/ 2147483646 h 60"/>
              <a:gd name="T108" fmla="*/ 2147483646 w 130"/>
              <a:gd name="T109" fmla="*/ 2147483646 h 60"/>
              <a:gd name="T110" fmla="*/ 2147483646 w 130"/>
              <a:gd name="T111" fmla="*/ 2147483646 h 60"/>
              <a:gd name="T112" fmla="*/ 2147483646 w 130"/>
              <a:gd name="T113" fmla="*/ 2147483646 h 60"/>
              <a:gd name="T114" fmla="*/ 2147483646 w 130"/>
              <a:gd name="T115" fmla="*/ 2147483646 h 60"/>
              <a:gd name="T116" fmla="*/ 2147483646 w 130"/>
              <a:gd name="T117" fmla="*/ 2147483646 h 60"/>
              <a:gd name="T118" fmla="*/ 2147483646 w 130"/>
              <a:gd name="T119" fmla="*/ 2147483646 h 60"/>
              <a:gd name="T120" fmla="*/ 2147483646 w 130"/>
              <a:gd name="T121" fmla="*/ 2147483646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0" h="60">
                <a:moveTo>
                  <a:pt x="47" y="56"/>
                </a:moveTo>
                <a:cubicBezTo>
                  <a:pt x="47" y="52"/>
                  <a:pt x="47" y="52"/>
                  <a:pt x="47" y="52"/>
                </a:cubicBezTo>
                <a:cubicBezTo>
                  <a:pt x="47" y="52"/>
                  <a:pt x="46" y="52"/>
                  <a:pt x="46" y="52"/>
                </a:cubicBezTo>
                <a:cubicBezTo>
                  <a:pt x="46" y="56"/>
                  <a:pt x="46" y="56"/>
                  <a:pt x="46" y="56"/>
                </a:cubicBezTo>
                <a:cubicBezTo>
                  <a:pt x="46" y="56"/>
                  <a:pt x="47" y="56"/>
                  <a:pt x="47" y="56"/>
                </a:cubicBezTo>
                <a:close/>
                <a:moveTo>
                  <a:pt x="25" y="44"/>
                </a:moveTo>
                <a:cubicBezTo>
                  <a:pt x="26" y="45"/>
                  <a:pt x="27" y="46"/>
                  <a:pt x="27" y="47"/>
                </a:cubicBezTo>
                <a:cubicBezTo>
                  <a:pt x="27" y="55"/>
                  <a:pt x="27" y="55"/>
                  <a:pt x="27" y="55"/>
                </a:cubicBezTo>
                <a:cubicBezTo>
                  <a:pt x="27" y="55"/>
                  <a:pt x="27" y="55"/>
                  <a:pt x="27" y="55"/>
                </a:cubicBezTo>
                <a:cubicBezTo>
                  <a:pt x="27" y="55"/>
                  <a:pt x="27" y="55"/>
                  <a:pt x="27" y="55"/>
                </a:cubicBezTo>
                <a:cubicBezTo>
                  <a:pt x="27" y="57"/>
                  <a:pt x="25" y="58"/>
                  <a:pt x="23" y="59"/>
                </a:cubicBezTo>
                <a:cubicBezTo>
                  <a:pt x="20" y="60"/>
                  <a:pt x="17" y="60"/>
                  <a:pt x="14" y="60"/>
                </a:cubicBezTo>
                <a:cubicBezTo>
                  <a:pt x="10" y="60"/>
                  <a:pt x="7" y="60"/>
                  <a:pt x="5" y="59"/>
                </a:cubicBezTo>
                <a:cubicBezTo>
                  <a:pt x="2" y="58"/>
                  <a:pt x="0" y="57"/>
                  <a:pt x="0" y="55"/>
                </a:cubicBezTo>
                <a:cubicBezTo>
                  <a:pt x="0" y="55"/>
                  <a:pt x="0" y="55"/>
                  <a:pt x="0" y="55"/>
                </a:cubicBezTo>
                <a:cubicBezTo>
                  <a:pt x="0" y="55"/>
                  <a:pt x="0" y="55"/>
                  <a:pt x="0" y="55"/>
                </a:cubicBezTo>
                <a:cubicBezTo>
                  <a:pt x="0" y="55"/>
                  <a:pt x="0" y="55"/>
                  <a:pt x="0" y="55"/>
                </a:cubicBezTo>
                <a:cubicBezTo>
                  <a:pt x="0" y="55"/>
                  <a:pt x="0" y="55"/>
                  <a:pt x="0" y="55"/>
                </a:cubicBezTo>
                <a:cubicBezTo>
                  <a:pt x="0" y="48"/>
                  <a:pt x="0" y="48"/>
                  <a:pt x="0" y="48"/>
                </a:cubicBezTo>
                <a:cubicBezTo>
                  <a:pt x="0" y="48"/>
                  <a:pt x="0" y="48"/>
                  <a:pt x="0" y="48"/>
                </a:cubicBezTo>
                <a:cubicBezTo>
                  <a:pt x="0" y="46"/>
                  <a:pt x="1" y="45"/>
                  <a:pt x="4" y="44"/>
                </a:cubicBezTo>
                <a:cubicBezTo>
                  <a:pt x="2" y="43"/>
                  <a:pt x="1" y="42"/>
                  <a:pt x="1" y="41"/>
                </a:cubicBezTo>
                <a:cubicBezTo>
                  <a:pt x="1" y="41"/>
                  <a:pt x="1" y="41"/>
                  <a:pt x="1" y="41"/>
                </a:cubicBezTo>
                <a:cubicBezTo>
                  <a:pt x="1" y="41"/>
                  <a:pt x="1" y="41"/>
                  <a:pt x="1" y="41"/>
                </a:cubicBezTo>
                <a:cubicBezTo>
                  <a:pt x="1" y="41"/>
                  <a:pt x="1" y="40"/>
                  <a:pt x="1" y="40"/>
                </a:cubicBezTo>
                <a:cubicBezTo>
                  <a:pt x="1" y="40"/>
                  <a:pt x="1" y="40"/>
                  <a:pt x="1" y="40"/>
                </a:cubicBezTo>
                <a:cubicBezTo>
                  <a:pt x="1" y="33"/>
                  <a:pt x="1" y="33"/>
                  <a:pt x="1" y="33"/>
                </a:cubicBezTo>
                <a:cubicBezTo>
                  <a:pt x="1" y="33"/>
                  <a:pt x="1" y="33"/>
                  <a:pt x="1" y="33"/>
                </a:cubicBezTo>
                <a:cubicBezTo>
                  <a:pt x="1" y="31"/>
                  <a:pt x="3" y="30"/>
                  <a:pt x="6" y="29"/>
                </a:cubicBezTo>
                <a:cubicBezTo>
                  <a:pt x="8" y="28"/>
                  <a:pt x="11" y="28"/>
                  <a:pt x="14" y="28"/>
                </a:cubicBezTo>
                <a:cubicBezTo>
                  <a:pt x="18" y="28"/>
                  <a:pt x="21" y="28"/>
                  <a:pt x="23" y="29"/>
                </a:cubicBezTo>
                <a:cubicBezTo>
                  <a:pt x="26" y="30"/>
                  <a:pt x="28" y="31"/>
                  <a:pt x="28" y="33"/>
                </a:cubicBezTo>
                <a:cubicBezTo>
                  <a:pt x="28" y="40"/>
                  <a:pt x="28" y="40"/>
                  <a:pt x="28" y="40"/>
                </a:cubicBezTo>
                <a:cubicBezTo>
                  <a:pt x="28" y="40"/>
                  <a:pt x="28" y="40"/>
                  <a:pt x="28" y="40"/>
                </a:cubicBezTo>
                <a:cubicBezTo>
                  <a:pt x="28" y="40"/>
                  <a:pt x="28" y="40"/>
                  <a:pt x="28" y="40"/>
                </a:cubicBezTo>
                <a:cubicBezTo>
                  <a:pt x="28" y="42"/>
                  <a:pt x="27" y="43"/>
                  <a:pt x="25" y="44"/>
                </a:cubicBezTo>
                <a:close/>
                <a:moveTo>
                  <a:pt x="56" y="16"/>
                </a:moveTo>
                <a:cubicBezTo>
                  <a:pt x="57" y="17"/>
                  <a:pt x="58" y="18"/>
                  <a:pt x="58" y="20"/>
                </a:cubicBezTo>
                <a:cubicBezTo>
                  <a:pt x="58" y="27"/>
                  <a:pt x="58" y="27"/>
                  <a:pt x="58" y="27"/>
                </a:cubicBezTo>
                <a:cubicBezTo>
                  <a:pt x="58" y="27"/>
                  <a:pt x="58" y="27"/>
                  <a:pt x="58" y="27"/>
                </a:cubicBezTo>
                <a:cubicBezTo>
                  <a:pt x="58" y="27"/>
                  <a:pt x="58" y="27"/>
                  <a:pt x="58" y="27"/>
                </a:cubicBezTo>
                <a:cubicBezTo>
                  <a:pt x="58" y="28"/>
                  <a:pt x="57" y="29"/>
                  <a:pt x="56" y="30"/>
                </a:cubicBezTo>
                <a:cubicBezTo>
                  <a:pt x="58" y="31"/>
                  <a:pt x="59" y="32"/>
                  <a:pt x="59" y="34"/>
                </a:cubicBezTo>
                <a:cubicBezTo>
                  <a:pt x="59" y="41"/>
                  <a:pt x="59" y="41"/>
                  <a:pt x="59" y="41"/>
                </a:cubicBezTo>
                <a:cubicBezTo>
                  <a:pt x="59" y="41"/>
                  <a:pt x="59" y="41"/>
                  <a:pt x="59" y="41"/>
                </a:cubicBezTo>
                <a:cubicBezTo>
                  <a:pt x="59" y="41"/>
                  <a:pt x="59" y="41"/>
                  <a:pt x="59" y="41"/>
                </a:cubicBezTo>
                <a:cubicBezTo>
                  <a:pt x="59" y="43"/>
                  <a:pt x="58" y="44"/>
                  <a:pt x="56" y="45"/>
                </a:cubicBezTo>
                <a:cubicBezTo>
                  <a:pt x="57" y="45"/>
                  <a:pt x="57" y="46"/>
                  <a:pt x="57" y="47"/>
                </a:cubicBezTo>
                <a:cubicBezTo>
                  <a:pt x="57" y="55"/>
                  <a:pt x="57" y="55"/>
                  <a:pt x="57" y="55"/>
                </a:cubicBezTo>
                <a:cubicBezTo>
                  <a:pt x="57" y="55"/>
                  <a:pt x="57" y="55"/>
                  <a:pt x="57" y="55"/>
                </a:cubicBezTo>
                <a:cubicBezTo>
                  <a:pt x="57" y="55"/>
                  <a:pt x="57" y="55"/>
                  <a:pt x="57" y="55"/>
                </a:cubicBezTo>
                <a:cubicBezTo>
                  <a:pt x="57" y="56"/>
                  <a:pt x="55" y="58"/>
                  <a:pt x="53" y="59"/>
                </a:cubicBezTo>
                <a:cubicBezTo>
                  <a:pt x="50" y="59"/>
                  <a:pt x="47" y="60"/>
                  <a:pt x="44" y="60"/>
                </a:cubicBezTo>
                <a:cubicBezTo>
                  <a:pt x="40" y="60"/>
                  <a:pt x="37" y="59"/>
                  <a:pt x="35" y="59"/>
                </a:cubicBezTo>
                <a:cubicBezTo>
                  <a:pt x="32" y="58"/>
                  <a:pt x="30" y="57"/>
                  <a:pt x="30" y="55"/>
                </a:cubicBezTo>
                <a:cubicBezTo>
                  <a:pt x="30" y="55"/>
                  <a:pt x="30" y="55"/>
                  <a:pt x="30" y="55"/>
                </a:cubicBezTo>
                <a:cubicBezTo>
                  <a:pt x="30" y="55"/>
                  <a:pt x="30" y="55"/>
                  <a:pt x="30" y="55"/>
                </a:cubicBezTo>
                <a:cubicBezTo>
                  <a:pt x="30" y="55"/>
                  <a:pt x="30" y="55"/>
                  <a:pt x="30" y="55"/>
                </a:cubicBezTo>
                <a:cubicBezTo>
                  <a:pt x="30" y="55"/>
                  <a:pt x="30" y="54"/>
                  <a:pt x="30" y="54"/>
                </a:cubicBezTo>
                <a:cubicBezTo>
                  <a:pt x="30" y="47"/>
                  <a:pt x="30" y="47"/>
                  <a:pt x="30" y="47"/>
                </a:cubicBezTo>
                <a:cubicBezTo>
                  <a:pt x="30" y="47"/>
                  <a:pt x="30" y="47"/>
                  <a:pt x="30" y="47"/>
                </a:cubicBezTo>
                <a:cubicBezTo>
                  <a:pt x="30" y="46"/>
                  <a:pt x="31" y="45"/>
                  <a:pt x="33" y="44"/>
                </a:cubicBezTo>
                <a:cubicBezTo>
                  <a:pt x="32" y="43"/>
                  <a:pt x="32" y="42"/>
                  <a:pt x="32" y="41"/>
                </a:cubicBezTo>
                <a:cubicBezTo>
                  <a:pt x="32" y="41"/>
                  <a:pt x="32" y="41"/>
                  <a:pt x="32" y="41"/>
                </a:cubicBezTo>
                <a:cubicBezTo>
                  <a:pt x="32" y="41"/>
                  <a:pt x="32" y="41"/>
                  <a:pt x="32" y="41"/>
                </a:cubicBezTo>
                <a:cubicBezTo>
                  <a:pt x="32" y="41"/>
                  <a:pt x="32" y="41"/>
                  <a:pt x="32" y="41"/>
                </a:cubicBezTo>
                <a:cubicBezTo>
                  <a:pt x="32" y="41"/>
                  <a:pt x="32" y="41"/>
                  <a:pt x="32" y="41"/>
                </a:cubicBezTo>
                <a:cubicBezTo>
                  <a:pt x="32" y="34"/>
                  <a:pt x="32" y="34"/>
                  <a:pt x="32" y="34"/>
                </a:cubicBezTo>
                <a:cubicBezTo>
                  <a:pt x="32" y="34"/>
                  <a:pt x="32" y="34"/>
                  <a:pt x="32" y="34"/>
                </a:cubicBezTo>
                <a:cubicBezTo>
                  <a:pt x="32" y="32"/>
                  <a:pt x="33" y="31"/>
                  <a:pt x="34" y="31"/>
                </a:cubicBezTo>
                <a:cubicBezTo>
                  <a:pt x="32" y="30"/>
                  <a:pt x="31" y="29"/>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0"/>
                  <a:pt x="31" y="20"/>
                  <a:pt x="31" y="20"/>
                </a:cubicBezTo>
                <a:cubicBezTo>
                  <a:pt x="31" y="20"/>
                  <a:pt x="31" y="20"/>
                  <a:pt x="31" y="20"/>
                </a:cubicBezTo>
                <a:cubicBezTo>
                  <a:pt x="31" y="18"/>
                  <a:pt x="32" y="17"/>
                  <a:pt x="34" y="16"/>
                </a:cubicBezTo>
                <a:cubicBezTo>
                  <a:pt x="33" y="15"/>
                  <a:pt x="32" y="14"/>
                  <a:pt x="32" y="13"/>
                </a:cubicBezTo>
                <a:cubicBezTo>
                  <a:pt x="32" y="13"/>
                  <a:pt x="32" y="13"/>
                  <a:pt x="32" y="13"/>
                </a:cubicBezTo>
                <a:cubicBezTo>
                  <a:pt x="32" y="13"/>
                  <a:pt x="32" y="13"/>
                  <a:pt x="32" y="13"/>
                </a:cubicBezTo>
                <a:cubicBezTo>
                  <a:pt x="32" y="13"/>
                  <a:pt x="32" y="13"/>
                  <a:pt x="32" y="12"/>
                </a:cubicBezTo>
                <a:cubicBezTo>
                  <a:pt x="32" y="12"/>
                  <a:pt x="32" y="12"/>
                  <a:pt x="32" y="12"/>
                </a:cubicBezTo>
                <a:cubicBezTo>
                  <a:pt x="32" y="5"/>
                  <a:pt x="32" y="5"/>
                  <a:pt x="32" y="5"/>
                </a:cubicBezTo>
                <a:cubicBezTo>
                  <a:pt x="32" y="5"/>
                  <a:pt x="32" y="5"/>
                  <a:pt x="32" y="5"/>
                </a:cubicBezTo>
                <a:cubicBezTo>
                  <a:pt x="32" y="3"/>
                  <a:pt x="34" y="2"/>
                  <a:pt x="37" y="1"/>
                </a:cubicBezTo>
                <a:cubicBezTo>
                  <a:pt x="39" y="0"/>
                  <a:pt x="42" y="0"/>
                  <a:pt x="45" y="0"/>
                </a:cubicBezTo>
                <a:cubicBezTo>
                  <a:pt x="49" y="0"/>
                  <a:pt x="52" y="0"/>
                  <a:pt x="54" y="1"/>
                </a:cubicBezTo>
                <a:cubicBezTo>
                  <a:pt x="57" y="2"/>
                  <a:pt x="59" y="3"/>
                  <a:pt x="59" y="5"/>
                </a:cubicBezTo>
                <a:cubicBezTo>
                  <a:pt x="59" y="12"/>
                  <a:pt x="59" y="12"/>
                  <a:pt x="59" y="12"/>
                </a:cubicBezTo>
                <a:cubicBezTo>
                  <a:pt x="59" y="13"/>
                  <a:pt x="59" y="13"/>
                  <a:pt x="59" y="13"/>
                </a:cubicBezTo>
                <a:cubicBezTo>
                  <a:pt x="59" y="13"/>
                  <a:pt x="59" y="13"/>
                  <a:pt x="59" y="13"/>
                </a:cubicBezTo>
                <a:cubicBezTo>
                  <a:pt x="59" y="14"/>
                  <a:pt x="58" y="15"/>
                  <a:pt x="56" y="16"/>
                </a:cubicBezTo>
                <a:close/>
                <a:moveTo>
                  <a:pt x="38" y="10"/>
                </a:moveTo>
                <a:cubicBezTo>
                  <a:pt x="38" y="13"/>
                  <a:pt x="38" y="13"/>
                  <a:pt x="38" y="13"/>
                </a:cubicBezTo>
                <a:cubicBezTo>
                  <a:pt x="39" y="13"/>
                  <a:pt x="39" y="13"/>
                  <a:pt x="39" y="13"/>
                </a:cubicBezTo>
                <a:cubicBezTo>
                  <a:pt x="39" y="10"/>
                  <a:pt x="39" y="10"/>
                  <a:pt x="39" y="10"/>
                </a:cubicBezTo>
                <a:cubicBezTo>
                  <a:pt x="39" y="10"/>
                  <a:pt x="39" y="10"/>
                  <a:pt x="38" y="10"/>
                </a:cubicBezTo>
                <a:close/>
                <a:moveTo>
                  <a:pt x="37" y="13"/>
                </a:moveTo>
                <a:cubicBezTo>
                  <a:pt x="37" y="9"/>
                  <a:pt x="37" y="9"/>
                  <a:pt x="37" y="9"/>
                </a:cubicBezTo>
                <a:cubicBezTo>
                  <a:pt x="37" y="9"/>
                  <a:pt x="37" y="9"/>
                  <a:pt x="37" y="9"/>
                </a:cubicBezTo>
                <a:cubicBezTo>
                  <a:pt x="36" y="9"/>
                  <a:pt x="36" y="9"/>
                  <a:pt x="36" y="9"/>
                </a:cubicBezTo>
                <a:cubicBezTo>
                  <a:pt x="36" y="12"/>
                  <a:pt x="36" y="12"/>
                  <a:pt x="36" y="12"/>
                </a:cubicBezTo>
                <a:cubicBezTo>
                  <a:pt x="36" y="12"/>
                  <a:pt x="36" y="12"/>
                  <a:pt x="36" y="12"/>
                </a:cubicBezTo>
                <a:cubicBezTo>
                  <a:pt x="36" y="13"/>
                  <a:pt x="36" y="13"/>
                  <a:pt x="37" y="13"/>
                </a:cubicBezTo>
                <a:close/>
                <a:moveTo>
                  <a:pt x="55" y="9"/>
                </a:moveTo>
                <a:cubicBezTo>
                  <a:pt x="55" y="13"/>
                  <a:pt x="55" y="13"/>
                  <a:pt x="55" y="13"/>
                </a:cubicBezTo>
                <a:cubicBezTo>
                  <a:pt x="55" y="13"/>
                  <a:pt x="55" y="12"/>
                  <a:pt x="55" y="12"/>
                </a:cubicBezTo>
                <a:cubicBezTo>
                  <a:pt x="55" y="12"/>
                  <a:pt x="55" y="12"/>
                  <a:pt x="55" y="12"/>
                </a:cubicBezTo>
                <a:cubicBezTo>
                  <a:pt x="55" y="9"/>
                  <a:pt x="55" y="9"/>
                  <a:pt x="55" y="9"/>
                </a:cubicBezTo>
                <a:cubicBezTo>
                  <a:pt x="55" y="9"/>
                  <a:pt x="55" y="9"/>
                  <a:pt x="55" y="9"/>
                </a:cubicBezTo>
                <a:close/>
                <a:moveTo>
                  <a:pt x="53" y="13"/>
                </a:moveTo>
                <a:cubicBezTo>
                  <a:pt x="53" y="10"/>
                  <a:pt x="53" y="10"/>
                  <a:pt x="53" y="10"/>
                </a:cubicBezTo>
                <a:cubicBezTo>
                  <a:pt x="53" y="10"/>
                  <a:pt x="52" y="10"/>
                  <a:pt x="52" y="10"/>
                </a:cubicBezTo>
                <a:cubicBezTo>
                  <a:pt x="52" y="13"/>
                  <a:pt x="52" y="13"/>
                  <a:pt x="52" y="13"/>
                </a:cubicBezTo>
                <a:cubicBezTo>
                  <a:pt x="52" y="13"/>
                  <a:pt x="53" y="13"/>
                  <a:pt x="53" y="13"/>
                </a:cubicBezTo>
                <a:close/>
                <a:moveTo>
                  <a:pt x="42" y="10"/>
                </a:moveTo>
                <a:cubicBezTo>
                  <a:pt x="42" y="14"/>
                  <a:pt x="42" y="14"/>
                  <a:pt x="42" y="14"/>
                </a:cubicBezTo>
                <a:cubicBezTo>
                  <a:pt x="43" y="14"/>
                  <a:pt x="43" y="14"/>
                  <a:pt x="44" y="14"/>
                </a:cubicBezTo>
                <a:cubicBezTo>
                  <a:pt x="44" y="10"/>
                  <a:pt x="44" y="10"/>
                  <a:pt x="44" y="10"/>
                </a:cubicBezTo>
                <a:cubicBezTo>
                  <a:pt x="43" y="10"/>
                  <a:pt x="43" y="10"/>
                  <a:pt x="42" y="10"/>
                </a:cubicBezTo>
                <a:close/>
                <a:moveTo>
                  <a:pt x="49" y="14"/>
                </a:moveTo>
                <a:cubicBezTo>
                  <a:pt x="49" y="10"/>
                  <a:pt x="49" y="10"/>
                  <a:pt x="49" y="10"/>
                </a:cubicBezTo>
                <a:cubicBezTo>
                  <a:pt x="48" y="10"/>
                  <a:pt x="48" y="10"/>
                  <a:pt x="47" y="10"/>
                </a:cubicBezTo>
                <a:cubicBezTo>
                  <a:pt x="47" y="14"/>
                  <a:pt x="47" y="14"/>
                  <a:pt x="47" y="14"/>
                </a:cubicBezTo>
                <a:cubicBezTo>
                  <a:pt x="48" y="14"/>
                  <a:pt x="48" y="14"/>
                  <a:pt x="49" y="14"/>
                </a:cubicBezTo>
                <a:close/>
                <a:moveTo>
                  <a:pt x="53" y="5"/>
                </a:moveTo>
                <a:cubicBezTo>
                  <a:pt x="51" y="4"/>
                  <a:pt x="48" y="4"/>
                  <a:pt x="45" y="4"/>
                </a:cubicBezTo>
                <a:cubicBezTo>
                  <a:pt x="42" y="4"/>
                  <a:pt x="40" y="4"/>
                  <a:pt x="38" y="5"/>
                </a:cubicBezTo>
                <a:cubicBezTo>
                  <a:pt x="36" y="5"/>
                  <a:pt x="36" y="5"/>
                  <a:pt x="36" y="5"/>
                </a:cubicBezTo>
                <a:cubicBezTo>
                  <a:pt x="36" y="5"/>
                  <a:pt x="36" y="5"/>
                  <a:pt x="38" y="6"/>
                </a:cubicBezTo>
                <a:cubicBezTo>
                  <a:pt x="40" y="6"/>
                  <a:pt x="42" y="7"/>
                  <a:pt x="45" y="7"/>
                </a:cubicBezTo>
                <a:cubicBezTo>
                  <a:pt x="48" y="7"/>
                  <a:pt x="51" y="6"/>
                  <a:pt x="53" y="6"/>
                </a:cubicBezTo>
                <a:cubicBezTo>
                  <a:pt x="54" y="5"/>
                  <a:pt x="55" y="5"/>
                  <a:pt x="55" y="5"/>
                </a:cubicBezTo>
                <a:cubicBezTo>
                  <a:pt x="55" y="5"/>
                  <a:pt x="54" y="5"/>
                  <a:pt x="53" y="5"/>
                </a:cubicBezTo>
                <a:close/>
                <a:moveTo>
                  <a:pt x="38" y="24"/>
                </a:moveTo>
                <a:cubicBezTo>
                  <a:pt x="38" y="28"/>
                  <a:pt x="38" y="28"/>
                  <a:pt x="38" y="28"/>
                </a:cubicBezTo>
                <a:cubicBezTo>
                  <a:pt x="38" y="28"/>
                  <a:pt x="38" y="28"/>
                  <a:pt x="39" y="28"/>
                </a:cubicBezTo>
                <a:cubicBezTo>
                  <a:pt x="39" y="24"/>
                  <a:pt x="39" y="24"/>
                  <a:pt x="39" y="24"/>
                </a:cubicBezTo>
                <a:cubicBezTo>
                  <a:pt x="38" y="24"/>
                  <a:pt x="38" y="24"/>
                  <a:pt x="38" y="24"/>
                </a:cubicBezTo>
                <a:close/>
                <a:moveTo>
                  <a:pt x="36" y="27"/>
                </a:moveTo>
                <a:cubicBezTo>
                  <a:pt x="36" y="24"/>
                  <a:pt x="36" y="24"/>
                  <a:pt x="36" y="24"/>
                </a:cubicBezTo>
                <a:cubicBezTo>
                  <a:pt x="36" y="24"/>
                  <a:pt x="36" y="24"/>
                  <a:pt x="36" y="24"/>
                </a:cubicBezTo>
                <a:cubicBezTo>
                  <a:pt x="35" y="24"/>
                  <a:pt x="35" y="24"/>
                  <a:pt x="35" y="23"/>
                </a:cubicBezTo>
                <a:cubicBezTo>
                  <a:pt x="35" y="27"/>
                  <a:pt x="35" y="27"/>
                  <a:pt x="35" y="27"/>
                </a:cubicBezTo>
                <a:cubicBezTo>
                  <a:pt x="35" y="27"/>
                  <a:pt x="35" y="27"/>
                  <a:pt x="35" y="27"/>
                </a:cubicBezTo>
                <a:cubicBezTo>
                  <a:pt x="35" y="27"/>
                  <a:pt x="35" y="27"/>
                  <a:pt x="36" y="27"/>
                </a:cubicBezTo>
                <a:close/>
                <a:moveTo>
                  <a:pt x="54" y="24"/>
                </a:moveTo>
                <a:cubicBezTo>
                  <a:pt x="54" y="27"/>
                  <a:pt x="54" y="27"/>
                  <a:pt x="54" y="27"/>
                </a:cubicBezTo>
                <a:cubicBezTo>
                  <a:pt x="54" y="27"/>
                  <a:pt x="54" y="27"/>
                  <a:pt x="54" y="27"/>
                </a:cubicBezTo>
                <a:cubicBezTo>
                  <a:pt x="54" y="27"/>
                  <a:pt x="54" y="27"/>
                  <a:pt x="54" y="27"/>
                </a:cubicBezTo>
                <a:cubicBezTo>
                  <a:pt x="54" y="23"/>
                  <a:pt x="54" y="23"/>
                  <a:pt x="54" y="23"/>
                </a:cubicBezTo>
                <a:cubicBezTo>
                  <a:pt x="54" y="23"/>
                  <a:pt x="54" y="24"/>
                  <a:pt x="54" y="24"/>
                </a:cubicBezTo>
                <a:close/>
                <a:moveTo>
                  <a:pt x="52" y="27"/>
                </a:moveTo>
                <a:cubicBezTo>
                  <a:pt x="52" y="24"/>
                  <a:pt x="52" y="24"/>
                  <a:pt x="52" y="24"/>
                </a:cubicBezTo>
                <a:cubicBezTo>
                  <a:pt x="52" y="24"/>
                  <a:pt x="51" y="24"/>
                  <a:pt x="51" y="24"/>
                </a:cubicBezTo>
                <a:cubicBezTo>
                  <a:pt x="51" y="28"/>
                  <a:pt x="51" y="28"/>
                  <a:pt x="51" y="28"/>
                </a:cubicBezTo>
                <a:cubicBezTo>
                  <a:pt x="52" y="28"/>
                  <a:pt x="52" y="28"/>
                  <a:pt x="52" y="27"/>
                </a:cubicBezTo>
                <a:close/>
                <a:moveTo>
                  <a:pt x="42" y="25"/>
                </a:moveTo>
                <a:cubicBezTo>
                  <a:pt x="42" y="28"/>
                  <a:pt x="42" y="28"/>
                  <a:pt x="42" y="28"/>
                </a:cubicBezTo>
                <a:cubicBezTo>
                  <a:pt x="42" y="28"/>
                  <a:pt x="42" y="28"/>
                  <a:pt x="43" y="28"/>
                </a:cubicBezTo>
                <a:cubicBezTo>
                  <a:pt x="43" y="25"/>
                  <a:pt x="43" y="25"/>
                  <a:pt x="43" y="25"/>
                </a:cubicBezTo>
                <a:cubicBezTo>
                  <a:pt x="42" y="25"/>
                  <a:pt x="42" y="25"/>
                  <a:pt x="42" y="25"/>
                </a:cubicBezTo>
                <a:close/>
                <a:moveTo>
                  <a:pt x="48" y="28"/>
                </a:moveTo>
                <a:cubicBezTo>
                  <a:pt x="48" y="25"/>
                  <a:pt x="48" y="25"/>
                  <a:pt x="48" y="25"/>
                </a:cubicBezTo>
                <a:cubicBezTo>
                  <a:pt x="47" y="25"/>
                  <a:pt x="47" y="25"/>
                  <a:pt x="47" y="25"/>
                </a:cubicBezTo>
                <a:cubicBezTo>
                  <a:pt x="47" y="28"/>
                  <a:pt x="47" y="28"/>
                  <a:pt x="47" y="28"/>
                </a:cubicBezTo>
                <a:cubicBezTo>
                  <a:pt x="47" y="28"/>
                  <a:pt x="47" y="28"/>
                  <a:pt x="48" y="28"/>
                </a:cubicBezTo>
                <a:close/>
                <a:moveTo>
                  <a:pt x="52" y="19"/>
                </a:moveTo>
                <a:cubicBezTo>
                  <a:pt x="50" y="18"/>
                  <a:pt x="48" y="18"/>
                  <a:pt x="45" y="18"/>
                </a:cubicBezTo>
                <a:cubicBezTo>
                  <a:pt x="42" y="18"/>
                  <a:pt x="39" y="18"/>
                  <a:pt x="37" y="19"/>
                </a:cubicBezTo>
                <a:cubicBezTo>
                  <a:pt x="36" y="19"/>
                  <a:pt x="35" y="20"/>
                  <a:pt x="35" y="20"/>
                </a:cubicBezTo>
                <a:cubicBezTo>
                  <a:pt x="35" y="20"/>
                  <a:pt x="36" y="20"/>
                  <a:pt x="37" y="20"/>
                </a:cubicBezTo>
                <a:cubicBezTo>
                  <a:pt x="39" y="21"/>
                  <a:pt x="42" y="21"/>
                  <a:pt x="45" y="21"/>
                </a:cubicBezTo>
                <a:cubicBezTo>
                  <a:pt x="48" y="21"/>
                  <a:pt x="50" y="21"/>
                  <a:pt x="52" y="20"/>
                </a:cubicBezTo>
                <a:cubicBezTo>
                  <a:pt x="54" y="20"/>
                  <a:pt x="54" y="20"/>
                  <a:pt x="54" y="20"/>
                </a:cubicBezTo>
                <a:cubicBezTo>
                  <a:pt x="54" y="19"/>
                  <a:pt x="54" y="19"/>
                  <a:pt x="52" y="19"/>
                </a:cubicBezTo>
                <a:close/>
                <a:moveTo>
                  <a:pt x="7" y="38"/>
                </a:moveTo>
                <a:cubicBezTo>
                  <a:pt x="7" y="41"/>
                  <a:pt x="7" y="41"/>
                  <a:pt x="7" y="41"/>
                </a:cubicBezTo>
                <a:cubicBezTo>
                  <a:pt x="8" y="41"/>
                  <a:pt x="8" y="41"/>
                  <a:pt x="9" y="41"/>
                </a:cubicBezTo>
                <a:cubicBezTo>
                  <a:pt x="9" y="38"/>
                  <a:pt x="9" y="38"/>
                  <a:pt x="9" y="38"/>
                </a:cubicBezTo>
                <a:cubicBezTo>
                  <a:pt x="8" y="38"/>
                  <a:pt x="8" y="38"/>
                  <a:pt x="7" y="38"/>
                </a:cubicBezTo>
                <a:close/>
                <a:moveTo>
                  <a:pt x="6" y="41"/>
                </a:moveTo>
                <a:cubicBezTo>
                  <a:pt x="6" y="37"/>
                  <a:pt x="6" y="37"/>
                  <a:pt x="6" y="37"/>
                </a:cubicBezTo>
                <a:cubicBezTo>
                  <a:pt x="6" y="37"/>
                  <a:pt x="6" y="37"/>
                  <a:pt x="6" y="37"/>
                </a:cubicBezTo>
                <a:cubicBezTo>
                  <a:pt x="5" y="37"/>
                  <a:pt x="5" y="37"/>
                  <a:pt x="5" y="37"/>
                </a:cubicBezTo>
                <a:cubicBezTo>
                  <a:pt x="5" y="40"/>
                  <a:pt x="5" y="40"/>
                  <a:pt x="5" y="40"/>
                </a:cubicBezTo>
                <a:cubicBezTo>
                  <a:pt x="5" y="40"/>
                  <a:pt x="5" y="40"/>
                  <a:pt x="5" y="40"/>
                </a:cubicBezTo>
                <a:cubicBezTo>
                  <a:pt x="5" y="40"/>
                  <a:pt x="5" y="41"/>
                  <a:pt x="6" y="41"/>
                </a:cubicBezTo>
                <a:close/>
                <a:moveTo>
                  <a:pt x="24" y="37"/>
                </a:moveTo>
                <a:cubicBezTo>
                  <a:pt x="24" y="41"/>
                  <a:pt x="24" y="41"/>
                  <a:pt x="24" y="41"/>
                </a:cubicBezTo>
                <a:cubicBezTo>
                  <a:pt x="24" y="40"/>
                  <a:pt x="24" y="40"/>
                  <a:pt x="24" y="40"/>
                </a:cubicBezTo>
                <a:cubicBezTo>
                  <a:pt x="24" y="40"/>
                  <a:pt x="24" y="40"/>
                  <a:pt x="24" y="40"/>
                </a:cubicBezTo>
                <a:cubicBezTo>
                  <a:pt x="24" y="37"/>
                  <a:pt x="24" y="37"/>
                  <a:pt x="24" y="37"/>
                </a:cubicBezTo>
                <a:cubicBezTo>
                  <a:pt x="24" y="37"/>
                  <a:pt x="24" y="37"/>
                  <a:pt x="24" y="37"/>
                </a:cubicBezTo>
                <a:close/>
                <a:moveTo>
                  <a:pt x="22" y="41"/>
                </a:moveTo>
                <a:cubicBezTo>
                  <a:pt x="22" y="38"/>
                  <a:pt x="22" y="38"/>
                  <a:pt x="22" y="38"/>
                </a:cubicBezTo>
                <a:cubicBezTo>
                  <a:pt x="22" y="38"/>
                  <a:pt x="21" y="38"/>
                  <a:pt x="21" y="38"/>
                </a:cubicBezTo>
                <a:cubicBezTo>
                  <a:pt x="21" y="41"/>
                  <a:pt x="21" y="41"/>
                  <a:pt x="21" y="41"/>
                </a:cubicBezTo>
                <a:cubicBezTo>
                  <a:pt x="21" y="41"/>
                  <a:pt x="22" y="41"/>
                  <a:pt x="22" y="41"/>
                </a:cubicBezTo>
                <a:close/>
                <a:moveTo>
                  <a:pt x="11" y="38"/>
                </a:moveTo>
                <a:cubicBezTo>
                  <a:pt x="11" y="42"/>
                  <a:pt x="11" y="42"/>
                  <a:pt x="11" y="42"/>
                </a:cubicBezTo>
                <a:cubicBezTo>
                  <a:pt x="12" y="42"/>
                  <a:pt x="12" y="42"/>
                  <a:pt x="13" y="42"/>
                </a:cubicBezTo>
                <a:cubicBezTo>
                  <a:pt x="13" y="38"/>
                  <a:pt x="13" y="38"/>
                  <a:pt x="13" y="38"/>
                </a:cubicBezTo>
                <a:cubicBezTo>
                  <a:pt x="12" y="38"/>
                  <a:pt x="12" y="38"/>
                  <a:pt x="11" y="38"/>
                </a:cubicBezTo>
                <a:close/>
                <a:moveTo>
                  <a:pt x="18" y="42"/>
                </a:moveTo>
                <a:cubicBezTo>
                  <a:pt x="18" y="38"/>
                  <a:pt x="18" y="38"/>
                  <a:pt x="18" y="38"/>
                </a:cubicBezTo>
                <a:cubicBezTo>
                  <a:pt x="17" y="38"/>
                  <a:pt x="17" y="38"/>
                  <a:pt x="16" y="38"/>
                </a:cubicBezTo>
                <a:cubicBezTo>
                  <a:pt x="16" y="42"/>
                  <a:pt x="16" y="42"/>
                  <a:pt x="16" y="42"/>
                </a:cubicBezTo>
                <a:cubicBezTo>
                  <a:pt x="17" y="42"/>
                  <a:pt x="17" y="42"/>
                  <a:pt x="18" y="42"/>
                </a:cubicBezTo>
                <a:close/>
                <a:moveTo>
                  <a:pt x="22" y="33"/>
                </a:moveTo>
                <a:cubicBezTo>
                  <a:pt x="20" y="32"/>
                  <a:pt x="18" y="32"/>
                  <a:pt x="14" y="32"/>
                </a:cubicBezTo>
                <a:cubicBezTo>
                  <a:pt x="11" y="32"/>
                  <a:pt x="9" y="32"/>
                  <a:pt x="7" y="33"/>
                </a:cubicBezTo>
                <a:cubicBezTo>
                  <a:pt x="6" y="33"/>
                  <a:pt x="5" y="33"/>
                  <a:pt x="5" y="33"/>
                </a:cubicBezTo>
                <a:cubicBezTo>
                  <a:pt x="5" y="33"/>
                  <a:pt x="6" y="33"/>
                  <a:pt x="7" y="34"/>
                </a:cubicBezTo>
                <a:cubicBezTo>
                  <a:pt x="9" y="34"/>
                  <a:pt x="11" y="34"/>
                  <a:pt x="14" y="34"/>
                </a:cubicBezTo>
                <a:cubicBezTo>
                  <a:pt x="18" y="34"/>
                  <a:pt x="20" y="34"/>
                  <a:pt x="22" y="34"/>
                </a:cubicBezTo>
                <a:cubicBezTo>
                  <a:pt x="23" y="33"/>
                  <a:pt x="24" y="33"/>
                  <a:pt x="24" y="33"/>
                </a:cubicBezTo>
                <a:cubicBezTo>
                  <a:pt x="24" y="33"/>
                  <a:pt x="23" y="33"/>
                  <a:pt x="22" y="33"/>
                </a:cubicBezTo>
                <a:close/>
                <a:moveTo>
                  <a:pt x="7" y="52"/>
                </a:moveTo>
                <a:cubicBezTo>
                  <a:pt x="7" y="56"/>
                  <a:pt x="7" y="56"/>
                  <a:pt x="7" y="56"/>
                </a:cubicBezTo>
                <a:cubicBezTo>
                  <a:pt x="7" y="56"/>
                  <a:pt x="7" y="56"/>
                  <a:pt x="8" y="56"/>
                </a:cubicBezTo>
                <a:cubicBezTo>
                  <a:pt x="8" y="52"/>
                  <a:pt x="8" y="52"/>
                  <a:pt x="8" y="52"/>
                </a:cubicBezTo>
                <a:cubicBezTo>
                  <a:pt x="7" y="52"/>
                  <a:pt x="7" y="52"/>
                  <a:pt x="7" y="52"/>
                </a:cubicBezTo>
                <a:close/>
                <a:moveTo>
                  <a:pt x="5" y="55"/>
                </a:moveTo>
                <a:cubicBezTo>
                  <a:pt x="5" y="52"/>
                  <a:pt x="5" y="52"/>
                  <a:pt x="5" y="52"/>
                </a:cubicBezTo>
                <a:cubicBezTo>
                  <a:pt x="5" y="52"/>
                  <a:pt x="5" y="52"/>
                  <a:pt x="5" y="52"/>
                </a:cubicBezTo>
                <a:cubicBezTo>
                  <a:pt x="5" y="52"/>
                  <a:pt x="4" y="51"/>
                  <a:pt x="4" y="51"/>
                </a:cubicBezTo>
                <a:cubicBezTo>
                  <a:pt x="4" y="55"/>
                  <a:pt x="4" y="55"/>
                  <a:pt x="4" y="55"/>
                </a:cubicBezTo>
                <a:cubicBezTo>
                  <a:pt x="4" y="55"/>
                  <a:pt x="4" y="55"/>
                  <a:pt x="4" y="55"/>
                </a:cubicBezTo>
                <a:cubicBezTo>
                  <a:pt x="4" y="55"/>
                  <a:pt x="4" y="55"/>
                  <a:pt x="5" y="55"/>
                </a:cubicBezTo>
                <a:close/>
                <a:moveTo>
                  <a:pt x="23" y="52"/>
                </a:moveTo>
                <a:cubicBezTo>
                  <a:pt x="23" y="55"/>
                  <a:pt x="23" y="55"/>
                  <a:pt x="23" y="55"/>
                </a:cubicBezTo>
                <a:cubicBezTo>
                  <a:pt x="23" y="55"/>
                  <a:pt x="23" y="55"/>
                  <a:pt x="23" y="55"/>
                </a:cubicBezTo>
                <a:cubicBezTo>
                  <a:pt x="24" y="55"/>
                  <a:pt x="24" y="55"/>
                  <a:pt x="24" y="55"/>
                </a:cubicBezTo>
                <a:cubicBezTo>
                  <a:pt x="24" y="51"/>
                  <a:pt x="24" y="51"/>
                  <a:pt x="24" y="51"/>
                </a:cubicBezTo>
                <a:cubicBezTo>
                  <a:pt x="23" y="51"/>
                  <a:pt x="23" y="51"/>
                  <a:pt x="23" y="52"/>
                </a:cubicBezTo>
                <a:close/>
                <a:moveTo>
                  <a:pt x="21" y="55"/>
                </a:moveTo>
                <a:cubicBezTo>
                  <a:pt x="21" y="52"/>
                  <a:pt x="21" y="52"/>
                  <a:pt x="21" y="52"/>
                </a:cubicBezTo>
                <a:cubicBezTo>
                  <a:pt x="21" y="52"/>
                  <a:pt x="21" y="52"/>
                  <a:pt x="20" y="52"/>
                </a:cubicBezTo>
                <a:cubicBezTo>
                  <a:pt x="20" y="56"/>
                  <a:pt x="20" y="56"/>
                  <a:pt x="20" y="56"/>
                </a:cubicBezTo>
                <a:cubicBezTo>
                  <a:pt x="21" y="56"/>
                  <a:pt x="21" y="55"/>
                  <a:pt x="21" y="55"/>
                </a:cubicBezTo>
                <a:close/>
                <a:moveTo>
                  <a:pt x="11" y="53"/>
                </a:moveTo>
                <a:cubicBezTo>
                  <a:pt x="11" y="56"/>
                  <a:pt x="11" y="56"/>
                  <a:pt x="11" y="56"/>
                </a:cubicBezTo>
                <a:cubicBezTo>
                  <a:pt x="11" y="56"/>
                  <a:pt x="11" y="56"/>
                  <a:pt x="12" y="56"/>
                </a:cubicBezTo>
                <a:cubicBezTo>
                  <a:pt x="12" y="53"/>
                  <a:pt x="12" y="53"/>
                  <a:pt x="12" y="53"/>
                </a:cubicBezTo>
                <a:cubicBezTo>
                  <a:pt x="11" y="53"/>
                  <a:pt x="11" y="53"/>
                  <a:pt x="11" y="53"/>
                </a:cubicBezTo>
                <a:close/>
                <a:moveTo>
                  <a:pt x="17" y="56"/>
                </a:moveTo>
                <a:cubicBezTo>
                  <a:pt x="17" y="53"/>
                  <a:pt x="17" y="53"/>
                  <a:pt x="17" y="53"/>
                </a:cubicBezTo>
                <a:cubicBezTo>
                  <a:pt x="17" y="53"/>
                  <a:pt x="16" y="53"/>
                  <a:pt x="16" y="53"/>
                </a:cubicBezTo>
                <a:cubicBezTo>
                  <a:pt x="16" y="56"/>
                  <a:pt x="16" y="56"/>
                  <a:pt x="16" y="56"/>
                </a:cubicBezTo>
                <a:cubicBezTo>
                  <a:pt x="16" y="56"/>
                  <a:pt x="17" y="56"/>
                  <a:pt x="17" y="56"/>
                </a:cubicBezTo>
                <a:close/>
                <a:moveTo>
                  <a:pt x="21" y="47"/>
                </a:moveTo>
                <a:cubicBezTo>
                  <a:pt x="19" y="46"/>
                  <a:pt x="17" y="46"/>
                  <a:pt x="14" y="46"/>
                </a:cubicBezTo>
                <a:cubicBezTo>
                  <a:pt x="11" y="46"/>
                  <a:pt x="8" y="46"/>
                  <a:pt x="6" y="47"/>
                </a:cubicBezTo>
                <a:cubicBezTo>
                  <a:pt x="5" y="47"/>
                  <a:pt x="4" y="47"/>
                  <a:pt x="4" y="47"/>
                </a:cubicBezTo>
                <a:cubicBezTo>
                  <a:pt x="4" y="48"/>
                  <a:pt x="5" y="48"/>
                  <a:pt x="6" y="48"/>
                </a:cubicBezTo>
                <a:cubicBezTo>
                  <a:pt x="8" y="49"/>
                  <a:pt x="11" y="49"/>
                  <a:pt x="14" y="49"/>
                </a:cubicBezTo>
                <a:cubicBezTo>
                  <a:pt x="17" y="49"/>
                  <a:pt x="19" y="49"/>
                  <a:pt x="21" y="48"/>
                </a:cubicBezTo>
                <a:cubicBezTo>
                  <a:pt x="23" y="48"/>
                  <a:pt x="23" y="48"/>
                  <a:pt x="23" y="47"/>
                </a:cubicBezTo>
                <a:cubicBezTo>
                  <a:pt x="23" y="47"/>
                  <a:pt x="23" y="47"/>
                  <a:pt x="21" y="47"/>
                </a:cubicBezTo>
                <a:close/>
                <a:moveTo>
                  <a:pt x="41" y="52"/>
                </a:moveTo>
                <a:cubicBezTo>
                  <a:pt x="41" y="56"/>
                  <a:pt x="41" y="56"/>
                  <a:pt x="41" y="56"/>
                </a:cubicBezTo>
                <a:cubicBezTo>
                  <a:pt x="41" y="56"/>
                  <a:pt x="42" y="56"/>
                  <a:pt x="42" y="56"/>
                </a:cubicBezTo>
                <a:cubicBezTo>
                  <a:pt x="42" y="52"/>
                  <a:pt x="42" y="52"/>
                  <a:pt x="42" y="52"/>
                </a:cubicBezTo>
                <a:cubicBezTo>
                  <a:pt x="42" y="52"/>
                  <a:pt x="41" y="52"/>
                  <a:pt x="41" y="52"/>
                </a:cubicBezTo>
                <a:close/>
                <a:moveTo>
                  <a:pt x="51" y="55"/>
                </a:moveTo>
                <a:cubicBezTo>
                  <a:pt x="51" y="52"/>
                  <a:pt x="51" y="52"/>
                  <a:pt x="51" y="52"/>
                </a:cubicBezTo>
                <a:cubicBezTo>
                  <a:pt x="51" y="52"/>
                  <a:pt x="51" y="52"/>
                  <a:pt x="50" y="52"/>
                </a:cubicBezTo>
                <a:cubicBezTo>
                  <a:pt x="50" y="55"/>
                  <a:pt x="50" y="55"/>
                  <a:pt x="50" y="55"/>
                </a:cubicBezTo>
                <a:cubicBezTo>
                  <a:pt x="51" y="55"/>
                  <a:pt x="51" y="55"/>
                  <a:pt x="51" y="55"/>
                </a:cubicBezTo>
                <a:close/>
                <a:moveTo>
                  <a:pt x="53" y="51"/>
                </a:moveTo>
                <a:cubicBezTo>
                  <a:pt x="53" y="55"/>
                  <a:pt x="53" y="55"/>
                  <a:pt x="53" y="55"/>
                </a:cubicBezTo>
                <a:cubicBezTo>
                  <a:pt x="53" y="55"/>
                  <a:pt x="54" y="55"/>
                  <a:pt x="54" y="55"/>
                </a:cubicBezTo>
                <a:cubicBezTo>
                  <a:pt x="54" y="54"/>
                  <a:pt x="54" y="54"/>
                  <a:pt x="54" y="54"/>
                </a:cubicBezTo>
                <a:cubicBezTo>
                  <a:pt x="54" y="51"/>
                  <a:pt x="54" y="51"/>
                  <a:pt x="54" y="51"/>
                </a:cubicBezTo>
                <a:cubicBezTo>
                  <a:pt x="53" y="51"/>
                  <a:pt x="53" y="51"/>
                  <a:pt x="53" y="51"/>
                </a:cubicBezTo>
                <a:close/>
                <a:moveTo>
                  <a:pt x="35" y="55"/>
                </a:moveTo>
                <a:cubicBezTo>
                  <a:pt x="35" y="51"/>
                  <a:pt x="35" y="51"/>
                  <a:pt x="35" y="51"/>
                </a:cubicBezTo>
                <a:cubicBezTo>
                  <a:pt x="35" y="51"/>
                  <a:pt x="35" y="51"/>
                  <a:pt x="35" y="51"/>
                </a:cubicBezTo>
                <a:cubicBezTo>
                  <a:pt x="35" y="51"/>
                  <a:pt x="34" y="51"/>
                  <a:pt x="34" y="51"/>
                </a:cubicBezTo>
                <a:cubicBezTo>
                  <a:pt x="34" y="54"/>
                  <a:pt x="34" y="54"/>
                  <a:pt x="34" y="54"/>
                </a:cubicBezTo>
                <a:cubicBezTo>
                  <a:pt x="34" y="55"/>
                  <a:pt x="34" y="55"/>
                  <a:pt x="34" y="55"/>
                </a:cubicBezTo>
                <a:cubicBezTo>
                  <a:pt x="34" y="55"/>
                  <a:pt x="34" y="55"/>
                  <a:pt x="35" y="55"/>
                </a:cubicBezTo>
                <a:close/>
                <a:moveTo>
                  <a:pt x="37" y="52"/>
                </a:moveTo>
                <a:cubicBezTo>
                  <a:pt x="37" y="55"/>
                  <a:pt x="37" y="55"/>
                  <a:pt x="37" y="55"/>
                </a:cubicBezTo>
                <a:cubicBezTo>
                  <a:pt x="37" y="55"/>
                  <a:pt x="37" y="55"/>
                  <a:pt x="38" y="56"/>
                </a:cubicBezTo>
                <a:cubicBezTo>
                  <a:pt x="38" y="52"/>
                  <a:pt x="38" y="52"/>
                  <a:pt x="38" y="52"/>
                </a:cubicBezTo>
                <a:cubicBezTo>
                  <a:pt x="37" y="52"/>
                  <a:pt x="37" y="52"/>
                  <a:pt x="37" y="52"/>
                </a:cubicBezTo>
                <a:close/>
                <a:moveTo>
                  <a:pt x="53" y="33"/>
                </a:moveTo>
                <a:cubicBezTo>
                  <a:pt x="51" y="33"/>
                  <a:pt x="48" y="32"/>
                  <a:pt x="45" y="32"/>
                </a:cubicBezTo>
                <a:cubicBezTo>
                  <a:pt x="42" y="32"/>
                  <a:pt x="40" y="33"/>
                  <a:pt x="38" y="33"/>
                </a:cubicBezTo>
                <a:cubicBezTo>
                  <a:pt x="36" y="34"/>
                  <a:pt x="36" y="34"/>
                  <a:pt x="36" y="34"/>
                </a:cubicBezTo>
                <a:cubicBezTo>
                  <a:pt x="36" y="34"/>
                  <a:pt x="36" y="34"/>
                  <a:pt x="38" y="34"/>
                </a:cubicBezTo>
                <a:cubicBezTo>
                  <a:pt x="40" y="35"/>
                  <a:pt x="42" y="35"/>
                  <a:pt x="45" y="35"/>
                </a:cubicBezTo>
                <a:cubicBezTo>
                  <a:pt x="48" y="35"/>
                  <a:pt x="51" y="35"/>
                  <a:pt x="53" y="34"/>
                </a:cubicBezTo>
                <a:cubicBezTo>
                  <a:pt x="54" y="34"/>
                  <a:pt x="55" y="34"/>
                  <a:pt x="55" y="34"/>
                </a:cubicBezTo>
                <a:cubicBezTo>
                  <a:pt x="55" y="34"/>
                  <a:pt x="54" y="34"/>
                  <a:pt x="53" y="33"/>
                </a:cubicBezTo>
                <a:close/>
                <a:moveTo>
                  <a:pt x="53" y="42"/>
                </a:moveTo>
                <a:cubicBezTo>
                  <a:pt x="53" y="38"/>
                  <a:pt x="53" y="38"/>
                  <a:pt x="53" y="38"/>
                </a:cubicBezTo>
                <a:cubicBezTo>
                  <a:pt x="53" y="38"/>
                  <a:pt x="52" y="38"/>
                  <a:pt x="52" y="38"/>
                </a:cubicBezTo>
                <a:cubicBezTo>
                  <a:pt x="52" y="42"/>
                  <a:pt x="52" y="42"/>
                  <a:pt x="52" y="42"/>
                </a:cubicBezTo>
                <a:cubicBezTo>
                  <a:pt x="52" y="42"/>
                  <a:pt x="53" y="42"/>
                  <a:pt x="53" y="42"/>
                </a:cubicBezTo>
                <a:close/>
                <a:moveTo>
                  <a:pt x="55" y="38"/>
                </a:moveTo>
                <a:cubicBezTo>
                  <a:pt x="55" y="41"/>
                  <a:pt x="55" y="41"/>
                  <a:pt x="55" y="41"/>
                </a:cubicBezTo>
                <a:cubicBezTo>
                  <a:pt x="55" y="41"/>
                  <a:pt x="55" y="41"/>
                  <a:pt x="55" y="41"/>
                </a:cubicBezTo>
                <a:cubicBezTo>
                  <a:pt x="55" y="41"/>
                  <a:pt x="55" y="41"/>
                  <a:pt x="55" y="41"/>
                </a:cubicBezTo>
                <a:cubicBezTo>
                  <a:pt x="55" y="38"/>
                  <a:pt x="55" y="38"/>
                  <a:pt x="55" y="38"/>
                </a:cubicBezTo>
                <a:cubicBezTo>
                  <a:pt x="55" y="38"/>
                  <a:pt x="55" y="38"/>
                  <a:pt x="55" y="38"/>
                </a:cubicBezTo>
                <a:close/>
                <a:moveTo>
                  <a:pt x="37" y="41"/>
                </a:moveTo>
                <a:cubicBezTo>
                  <a:pt x="37" y="38"/>
                  <a:pt x="37" y="38"/>
                  <a:pt x="37" y="38"/>
                </a:cubicBezTo>
                <a:cubicBezTo>
                  <a:pt x="37" y="38"/>
                  <a:pt x="37" y="38"/>
                  <a:pt x="37" y="38"/>
                </a:cubicBezTo>
                <a:cubicBezTo>
                  <a:pt x="36" y="38"/>
                  <a:pt x="36" y="38"/>
                  <a:pt x="36" y="38"/>
                </a:cubicBezTo>
                <a:cubicBezTo>
                  <a:pt x="36" y="41"/>
                  <a:pt x="36" y="41"/>
                  <a:pt x="36" y="41"/>
                </a:cubicBezTo>
                <a:cubicBezTo>
                  <a:pt x="36" y="41"/>
                  <a:pt x="36" y="41"/>
                  <a:pt x="36" y="41"/>
                </a:cubicBezTo>
                <a:cubicBezTo>
                  <a:pt x="36" y="41"/>
                  <a:pt x="36" y="41"/>
                  <a:pt x="37" y="41"/>
                </a:cubicBezTo>
                <a:close/>
                <a:moveTo>
                  <a:pt x="38" y="38"/>
                </a:moveTo>
                <a:cubicBezTo>
                  <a:pt x="38" y="42"/>
                  <a:pt x="38" y="42"/>
                  <a:pt x="38" y="42"/>
                </a:cubicBezTo>
                <a:cubicBezTo>
                  <a:pt x="39" y="42"/>
                  <a:pt x="39" y="42"/>
                  <a:pt x="39" y="42"/>
                </a:cubicBezTo>
                <a:cubicBezTo>
                  <a:pt x="39" y="39"/>
                  <a:pt x="39" y="39"/>
                  <a:pt x="39" y="39"/>
                </a:cubicBezTo>
                <a:cubicBezTo>
                  <a:pt x="39" y="38"/>
                  <a:pt x="39" y="38"/>
                  <a:pt x="38" y="38"/>
                </a:cubicBezTo>
                <a:close/>
                <a:moveTo>
                  <a:pt x="49" y="46"/>
                </a:moveTo>
                <a:cubicBezTo>
                  <a:pt x="48" y="46"/>
                  <a:pt x="47" y="46"/>
                  <a:pt x="45" y="46"/>
                </a:cubicBezTo>
                <a:cubicBezTo>
                  <a:pt x="44" y="46"/>
                  <a:pt x="42" y="46"/>
                  <a:pt x="40" y="46"/>
                </a:cubicBezTo>
                <a:cubicBezTo>
                  <a:pt x="39" y="46"/>
                  <a:pt x="37" y="46"/>
                  <a:pt x="36" y="47"/>
                </a:cubicBezTo>
                <a:cubicBezTo>
                  <a:pt x="35" y="47"/>
                  <a:pt x="34" y="47"/>
                  <a:pt x="34" y="47"/>
                </a:cubicBezTo>
                <a:cubicBezTo>
                  <a:pt x="34" y="47"/>
                  <a:pt x="35" y="47"/>
                  <a:pt x="36" y="48"/>
                </a:cubicBezTo>
                <a:cubicBezTo>
                  <a:pt x="38" y="48"/>
                  <a:pt x="41" y="49"/>
                  <a:pt x="44" y="49"/>
                </a:cubicBezTo>
                <a:cubicBezTo>
                  <a:pt x="47" y="49"/>
                  <a:pt x="50" y="48"/>
                  <a:pt x="51" y="48"/>
                </a:cubicBezTo>
                <a:cubicBezTo>
                  <a:pt x="53" y="47"/>
                  <a:pt x="54" y="47"/>
                  <a:pt x="54" y="47"/>
                </a:cubicBezTo>
                <a:cubicBezTo>
                  <a:pt x="54" y="47"/>
                  <a:pt x="53" y="47"/>
                  <a:pt x="51" y="47"/>
                </a:cubicBezTo>
                <a:cubicBezTo>
                  <a:pt x="51" y="46"/>
                  <a:pt x="50" y="46"/>
                  <a:pt x="49" y="46"/>
                </a:cubicBezTo>
                <a:close/>
                <a:moveTo>
                  <a:pt x="42" y="42"/>
                </a:moveTo>
                <a:cubicBezTo>
                  <a:pt x="43" y="42"/>
                  <a:pt x="43" y="42"/>
                  <a:pt x="44" y="42"/>
                </a:cubicBezTo>
                <a:cubicBezTo>
                  <a:pt x="44" y="39"/>
                  <a:pt x="44" y="39"/>
                  <a:pt x="44" y="39"/>
                </a:cubicBezTo>
                <a:cubicBezTo>
                  <a:pt x="43" y="39"/>
                  <a:pt x="43" y="39"/>
                  <a:pt x="42" y="39"/>
                </a:cubicBezTo>
                <a:cubicBezTo>
                  <a:pt x="42" y="42"/>
                  <a:pt x="42" y="42"/>
                  <a:pt x="42" y="42"/>
                </a:cubicBezTo>
                <a:close/>
                <a:moveTo>
                  <a:pt x="108" y="9"/>
                </a:moveTo>
                <a:cubicBezTo>
                  <a:pt x="109" y="8"/>
                  <a:pt x="112" y="8"/>
                  <a:pt x="115" y="8"/>
                </a:cubicBezTo>
                <a:cubicBezTo>
                  <a:pt x="118" y="8"/>
                  <a:pt x="121" y="8"/>
                  <a:pt x="123" y="9"/>
                </a:cubicBezTo>
                <a:cubicBezTo>
                  <a:pt x="124" y="9"/>
                  <a:pt x="125" y="9"/>
                  <a:pt x="125" y="10"/>
                </a:cubicBezTo>
                <a:cubicBezTo>
                  <a:pt x="125" y="10"/>
                  <a:pt x="124" y="10"/>
                  <a:pt x="123" y="10"/>
                </a:cubicBezTo>
                <a:cubicBezTo>
                  <a:pt x="121" y="11"/>
                  <a:pt x="118" y="11"/>
                  <a:pt x="115" y="11"/>
                </a:cubicBezTo>
                <a:cubicBezTo>
                  <a:pt x="112" y="11"/>
                  <a:pt x="109" y="11"/>
                  <a:pt x="107" y="10"/>
                </a:cubicBezTo>
                <a:cubicBezTo>
                  <a:pt x="106" y="10"/>
                  <a:pt x="105" y="10"/>
                  <a:pt x="105" y="9"/>
                </a:cubicBezTo>
                <a:cubicBezTo>
                  <a:pt x="105" y="9"/>
                  <a:pt x="106" y="9"/>
                  <a:pt x="108" y="9"/>
                </a:cubicBezTo>
                <a:close/>
                <a:moveTo>
                  <a:pt x="112" y="18"/>
                </a:moveTo>
                <a:cubicBezTo>
                  <a:pt x="112" y="15"/>
                  <a:pt x="112" y="15"/>
                  <a:pt x="112" y="15"/>
                </a:cubicBezTo>
                <a:cubicBezTo>
                  <a:pt x="112" y="15"/>
                  <a:pt x="113" y="15"/>
                  <a:pt x="113" y="15"/>
                </a:cubicBezTo>
                <a:cubicBezTo>
                  <a:pt x="113" y="18"/>
                  <a:pt x="113" y="18"/>
                  <a:pt x="113" y="18"/>
                </a:cubicBezTo>
                <a:cubicBezTo>
                  <a:pt x="113" y="18"/>
                  <a:pt x="112" y="18"/>
                  <a:pt x="112" y="18"/>
                </a:cubicBezTo>
                <a:close/>
                <a:moveTo>
                  <a:pt x="118" y="15"/>
                </a:moveTo>
                <a:cubicBezTo>
                  <a:pt x="118" y="18"/>
                  <a:pt x="118" y="18"/>
                  <a:pt x="118" y="18"/>
                </a:cubicBezTo>
                <a:cubicBezTo>
                  <a:pt x="118" y="18"/>
                  <a:pt x="117" y="18"/>
                  <a:pt x="117" y="18"/>
                </a:cubicBezTo>
                <a:cubicBezTo>
                  <a:pt x="117" y="15"/>
                  <a:pt x="117" y="15"/>
                  <a:pt x="117" y="15"/>
                </a:cubicBezTo>
                <a:cubicBezTo>
                  <a:pt x="117" y="15"/>
                  <a:pt x="118" y="15"/>
                  <a:pt x="118" y="15"/>
                </a:cubicBezTo>
                <a:close/>
                <a:moveTo>
                  <a:pt x="108" y="17"/>
                </a:moveTo>
                <a:cubicBezTo>
                  <a:pt x="108" y="14"/>
                  <a:pt x="108" y="14"/>
                  <a:pt x="108" y="14"/>
                </a:cubicBezTo>
                <a:cubicBezTo>
                  <a:pt x="108" y="14"/>
                  <a:pt x="108" y="14"/>
                  <a:pt x="109" y="14"/>
                </a:cubicBezTo>
                <a:cubicBezTo>
                  <a:pt x="109" y="18"/>
                  <a:pt x="109" y="18"/>
                  <a:pt x="109" y="18"/>
                </a:cubicBezTo>
                <a:cubicBezTo>
                  <a:pt x="108" y="18"/>
                  <a:pt x="108" y="17"/>
                  <a:pt x="108" y="17"/>
                </a:cubicBezTo>
                <a:close/>
                <a:moveTo>
                  <a:pt x="106" y="14"/>
                </a:moveTo>
                <a:cubicBezTo>
                  <a:pt x="106" y="17"/>
                  <a:pt x="106" y="17"/>
                  <a:pt x="106" y="17"/>
                </a:cubicBezTo>
                <a:cubicBezTo>
                  <a:pt x="106" y="17"/>
                  <a:pt x="105" y="17"/>
                  <a:pt x="105" y="17"/>
                </a:cubicBezTo>
                <a:cubicBezTo>
                  <a:pt x="105" y="17"/>
                  <a:pt x="105" y="17"/>
                  <a:pt x="105" y="17"/>
                </a:cubicBezTo>
                <a:cubicBezTo>
                  <a:pt x="105" y="13"/>
                  <a:pt x="105" y="13"/>
                  <a:pt x="105" y="13"/>
                </a:cubicBezTo>
                <a:cubicBezTo>
                  <a:pt x="106" y="13"/>
                  <a:pt x="106" y="13"/>
                  <a:pt x="106" y="14"/>
                </a:cubicBezTo>
                <a:close/>
                <a:moveTo>
                  <a:pt x="124" y="17"/>
                </a:moveTo>
                <a:cubicBezTo>
                  <a:pt x="124" y="14"/>
                  <a:pt x="124" y="14"/>
                  <a:pt x="124" y="14"/>
                </a:cubicBezTo>
                <a:cubicBezTo>
                  <a:pt x="124" y="14"/>
                  <a:pt x="124" y="14"/>
                  <a:pt x="124" y="14"/>
                </a:cubicBezTo>
                <a:cubicBezTo>
                  <a:pt x="124" y="14"/>
                  <a:pt x="125" y="13"/>
                  <a:pt x="125" y="13"/>
                </a:cubicBezTo>
                <a:cubicBezTo>
                  <a:pt x="125" y="17"/>
                  <a:pt x="125" y="17"/>
                  <a:pt x="125" y="17"/>
                </a:cubicBezTo>
                <a:cubicBezTo>
                  <a:pt x="125" y="17"/>
                  <a:pt x="125" y="17"/>
                  <a:pt x="125" y="17"/>
                </a:cubicBezTo>
                <a:cubicBezTo>
                  <a:pt x="125" y="17"/>
                  <a:pt x="125" y="17"/>
                  <a:pt x="124" y="17"/>
                </a:cubicBezTo>
                <a:close/>
                <a:moveTo>
                  <a:pt x="122" y="14"/>
                </a:moveTo>
                <a:cubicBezTo>
                  <a:pt x="122" y="18"/>
                  <a:pt x="122" y="18"/>
                  <a:pt x="122" y="18"/>
                </a:cubicBezTo>
                <a:cubicBezTo>
                  <a:pt x="122" y="18"/>
                  <a:pt x="122" y="18"/>
                  <a:pt x="121" y="18"/>
                </a:cubicBezTo>
                <a:cubicBezTo>
                  <a:pt x="121" y="14"/>
                  <a:pt x="121" y="14"/>
                  <a:pt x="121" y="14"/>
                </a:cubicBezTo>
                <a:cubicBezTo>
                  <a:pt x="122" y="14"/>
                  <a:pt x="122" y="14"/>
                  <a:pt x="122" y="14"/>
                </a:cubicBezTo>
                <a:close/>
                <a:moveTo>
                  <a:pt x="113" y="31"/>
                </a:moveTo>
                <a:cubicBezTo>
                  <a:pt x="113" y="27"/>
                  <a:pt x="113" y="27"/>
                  <a:pt x="113" y="27"/>
                </a:cubicBezTo>
                <a:cubicBezTo>
                  <a:pt x="114" y="27"/>
                  <a:pt x="114" y="27"/>
                  <a:pt x="115" y="27"/>
                </a:cubicBezTo>
                <a:cubicBezTo>
                  <a:pt x="115" y="31"/>
                  <a:pt x="115" y="31"/>
                  <a:pt x="115" y="31"/>
                </a:cubicBezTo>
                <a:cubicBezTo>
                  <a:pt x="114" y="31"/>
                  <a:pt x="114" y="31"/>
                  <a:pt x="113" y="31"/>
                </a:cubicBezTo>
                <a:close/>
                <a:moveTo>
                  <a:pt x="120" y="27"/>
                </a:moveTo>
                <a:cubicBezTo>
                  <a:pt x="120" y="31"/>
                  <a:pt x="120" y="31"/>
                  <a:pt x="120" y="31"/>
                </a:cubicBezTo>
                <a:cubicBezTo>
                  <a:pt x="119" y="31"/>
                  <a:pt x="119" y="31"/>
                  <a:pt x="118" y="31"/>
                </a:cubicBezTo>
                <a:cubicBezTo>
                  <a:pt x="118" y="27"/>
                  <a:pt x="118" y="27"/>
                  <a:pt x="118" y="27"/>
                </a:cubicBezTo>
                <a:cubicBezTo>
                  <a:pt x="119" y="27"/>
                  <a:pt x="119" y="27"/>
                  <a:pt x="120" y="27"/>
                </a:cubicBezTo>
                <a:close/>
                <a:moveTo>
                  <a:pt x="109" y="30"/>
                </a:moveTo>
                <a:cubicBezTo>
                  <a:pt x="109" y="27"/>
                  <a:pt x="109" y="27"/>
                  <a:pt x="109" y="27"/>
                </a:cubicBezTo>
                <a:cubicBezTo>
                  <a:pt x="109" y="27"/>
                  <a:pt x="110" y="27"/>
                  <a:pt x="110" y="27"/>
                </a:cubicBezTo>
                <a:cubicBezTo>
                  <a:pt x="110" y="30"/>
                  <a:pt x="110" y="30"/>
                  <a:pt x="110" y="30"/>
                </a:cubicBezTo>
                <a:cubicBezTo>
                  <a:pt x="110" y="30"/>
                  <a:pt x="109" y="30"/>
                  <a:pt x="109" y="30"/>
                </a:cubicBezTo>
                <a:close/>
                <a:moveTo>
                  <a:pt x="107" y="26"/>
                </a:moveTo>
                <a:cubicBezTo>
                  <a:pt x="107" y="30"/>
                  <a:pt x="107" y="30"/>
                  <a:pt x="107" y="30"/>
                </a:cubicBezTo>
                <a:cubicBezTo>
                  <a:pt x="107" y="30"/>
                  <a:pt x="107" y="29"/>
                  <a:pt x="107" y="29"/>
                </a:cubicBezTo>
                <a:cubicBezTo>
                  <a:pt x="107" y="29"/>
                  <a:pt x="107" y="29"/>
                  <a:pt x="107" y="29"/>
                </a:cubicBezTo>
                <a:cubicBezTo>
                  <a:pt x="107" y="26"/>
                  <a:pt x="107" y="26"/>
                  <a:pt x="107" y="26"/>
                </a:cubicBezTo>
                <a:cubicBezTo>
                  <a:pt x="107" y="26"/>
                  <a:pt x="107" y="26"/>
                  <a:pt x="107" y="26"/>
                </a:cubicBezTo>
                <a:close/>
                <a:moveTo>
                  <a:pt x="125" y="30"/>
                </a:moveTo>
                <a:cubicBezTo>
                  <a:pt x="125" y="26"/>
                  <a:pt x="125" y="26"/>
                  <a:pt x="125" y="26"/>
                </a:cubicBezTo>
                <a:cubicBezTo>
                  <a:pt x="125" y="26"/>
                  <a:pt x="125" y="26"/>
                  <a:pt x="125" y="26"/>
                </a:cubicBezTo>
                <a:cubicBezTo>
                  <a:pt x="126" y="26"/>
                  <a:pt x="126" y="26"/>
                  <a:pt x="126" y="26"/>
                </a:cubicBezTo>
                <a:cubicBezTo>
                  <a:pt x="126" y="29"/>
                  <a:pt x="126" y="29"/>
                  <a:pt x="126" y="29"/>
                </a:cubicBezTo>
                <a:cubicBezTo>
                  <a:pt x="126" y="30"/>
                  <a:pt x="126" y="30"/>
                  <a:pt x="126" y="30"/>
                </a:cubicBezTo>
                <a:cubicBezTo>
                  <a:pt x="126" y="30"/>
                  <a:pt x="126" y="30"/>
                  <a:pt x="125" y="30"/>
                </a:cubicBezTo>
                <a:close/>
                <a:moveTo>
                  <a:pt x="124" y="27"/>
                </a:moveTo>
                <a:cubicBezTo>
                  <a:pt x="124" y="30"/>
                  <a:pt x="124" y="30"/>
                  <a:pt x="124" y="30"/>
                </a:cubicBezTo>
                <a:cubicBezTo>
                  <a:pt x="123" y="30"/>
                  <a:pt x="123" y="30"/>
                  <a:pt x="122" y="30"/>
                </a:cubicBezTo>
                <a:cubicBezTo>
                  <a:pt x="122" y="27"/>
                  <a:pt x="122" y="27"/>
                  <a:pt x="122" y="27"/>
                </a:cubicBezTo>
                <a:cubicBezTo>
                  <a:pt x="123" y="27"/>
                  <a:pt x="123" y="27"/>
                  <a:pt x="124" y="27"/>
                </a:cubicBezTo>
                <a:close/>
                <a:moveTo>
                  <a:pt x="110" y="43"/>
                </a:moveTo>
                <a:cubicBezTo>
                  <a:pt x="110" y="40"/>
                  <a:pt x="110" y="40"/>
                  <a:pt x="110" y="40"/>
                </a:cubicBezTo>
                <a:cubicBezTo>
                  <a:pt x="110" y="40"/>
                  <a:pt x="111" y="40"/>
                  <a:pt x="111" y="40"/>
                </a:cubicBezTo>
                <a:cubicBezTo>
                  <a:pt x="111" y="44"/>
                  <a:pt x="111" y="44"/>
                  <a:pt x="111" y="44"/>
                </a:cubicBezTo>
                <a:cubicBezTo>
                  <a:pt x="111" y="43"/>
                  <a:pt x="110" y="43"/>
                  <a:pt x="110" y="43"/>
                </a:cubicBezTo>
                <a:close/>
                <a:moveTo>
                  <a:pt x="116" y="40"/>
                </a:moveTo>
                <a:cubicBezTo>
                  <a:pt x="116" y="43"/>
                  <a:pt x="116" y="43"/>
                  <a:pt x="116" y="43"/>
                </a:cubicBezTo>
                <a:cubicBezTo>
                  <a:pt x="116" y="43"/>
                  <a:pt x="115" y="43"/>
                  <a:pt x="115" y="44"/>
                </a:cubicBezTo>
                <a:cubicBezTo>
                  <a:pt x="115" y="40"/>
                  <a:pt x="115" y="40"/>
                  <a:pt x="115" y="40"/>
                </a:cubicBezTo>
                <a:cubicBezTo>
                  <a:pt x="115" y="40"/>
                  <a:pt x="116" y="40"/>
                  <a:pt x="116" y="40"/>
                </a:cubicBezTo>
                <a:close/>
                <a:moveTo>
                  <a:pt x="105" y="43"/>
                </a:moveTo>
                <a:cubicBezTo>
                  <a:pt x="105" y="39"/>
                  <a:pt x="105" y="39"/>
                  <a:pt x="105" y="39"/>
                </a:cubicBezTo>
                <a:cubicBezTo>
                  <a:pt x="106" y="39"/>
                  <a:pt x="106" y="39"/>
                  <a:pt x="106" y="39"/>
                </a:cubicBezTo>
                <a:cubicBezTo>
                  <a:pt x="106" y="43"/>
                  <a:pt x="106" y="43"/>
                  <a:pt x="106" y="43"/>
                </a:cubicBezTo>
                <a:cubicBezTo>
                  <a:pt x="106" y="43"/>
                  <a:pt x="106" y="43"/>
                  <a:pt x="105" y="43"/>
                </a:cubicBezTo>
                <a:close/>
                <a:moveTo>
                  <a:pt x="104" y="39"/>
                </a:moveTo>
                <a:cubicBezTo>
                  <a:pt x="104" y="42"/>
                  <a:pt x="104" y="42"/>
                  <a:pt x="104" y="42"/>
                </a:cubicBezTo>
                <a:cubicBezTo>
                  <a:pt x="103" y="42"/>
                  <a:pt x="103" y="42"/>
                  <a:pt x="103" y="42"/>
                </a:cubicBezTo>
                <a:cubicBezTo>
                  <a:pt x="103" y="42"/>
                  <a:pt x="103" y="42"/>
                  <a:pt x="103" y="42"/>
                </a:cubicBezTo>
                <a:cubicBezTo>
                  <a:pt x="103" y="39"/>
                  <a:pt x="103" y="39"/>
                  <a:pt x="103" y="39"/>
                </a:cubicBezTo>
                <a:cubicBezTo>
                  <a:pt x="103" y="39"/>
                  <a:pt x="104" y="39"/>
                  <a:pt x="104" y="39"/>
                </a:cubicBezTo>
                <a:close/>
                <a:moveTo>
                  <a:pt x="122" y="42"/>
                </a:moveTo>
                <a:cubicBezTo>
                  <a:pt x="122" y="39"/>
                  <a:pt x="122" y="39"/>
                  <a:pt x="122" y="39"/>
                </a:cubicBezTo>
                <a:cubicBezTo>
                  <a:pt x="122" y="39"/>
                  <a:pt x="122" y="39"/>
                  <a:pt x="122" y="39"/>
                </a:cubicBezTo>
                <a:cubicBezTo>
                  <a:pt x="122" y="39"/>
                  <a:pt x="122" y="39"/>
                  <a:pt x="123" y="39"/>
                </a:cubicBezTo>
                <a:cubicBezTo>
                  <a:pt x="123" y="42"/>
                  <a:pt x="123" y="42"/>
                  <a:pt x="123" y="42"/>
                </a:cubicBezTo>
                <a:cubicBezTo>
                  <a:pt x="123" y="42"/>
                  <a:pt x="123" y="42"/>
                  <a:pt x="123" y="42"/>
                </a:cubicBezTo>
                <a:cubicBezTo>
                  <a:pt x="123" y="42"/>
                  <a:pt x="122" y="42"/>
                  <a:pt x="122" y="42"/>
                </a:cubicBezTo>
                <a:close/>
                <a:moveTo>
                  <a:pt x="120" y="39"/>
                </a:moveTo>
                <a:cubicBezTo>
                  <a:pt x="120" y="43"/>
                  <a:pt x="120" y="43"/>
                  <a:pt x="120" y="43"/>
                </a:cubicBezTo>
                <a:cubicBezTo>
                  <a:pt x="120" y="43"/>
                  <a:pt x="119" y="43"/>
                  <a:pt x="119" y="43"/>
                </a:cubicBezTo>
                <a:cubicBezTo>
                  <a:pt x="119" y="40"/>
                  <a:pt x="119" y="40"/>
                  <a:pt x="119" y="40"/>
                </a:cubicBezTo>
                <a:cubicBezTo>
                  <a:pt x="119" y="40"/>
                  <a:pt x="120" y="39"/>
                  <a:pt x="120" y="39"/>
                </a:cubicBezTo>
                <a:close/>
                <a:moveTo>
                  <a:pt x="113" y="56"/>
                </a:moveTo>
                <a:cubicBezTo>
                  <a:pt x="113" y="52"/>
                  <a:pt x="113" y="52"/>
                  <a:pt x="113" y="52"/>
                </a:cubicBezTo>
                <a:cubicBezTo>
                  <a:pt x="113" y="52"/>
                  <a:pt x="114" y="52"/>
                  <a:pt x="114" y="52"/>
                </a:cubicBezTo>
                <a:cubicBezTo>
                  <a:pt x="114" y="56"/>
                  <a:pt x="114" y="56"/>
                  <a:pt x="114" y="56"/>
                </a:cubicBezTo>
                <a:cubicBezTo>
                  <a:pt x="114" y="56"/>
                  <a:pt x="113" y="56"/>
                  <a:pt x="113" y="56"/>
                </a:cubicBezTo>
                <a:close/>
                <a:moveTo>
                  <a:pt x="119" y="52"/>
                </a:moveTo>
                <a:cubicBezTo>
                  <a:pt x="119" y="56"/>
                  <a:pt x="119" y="56"/>
                  <a:pt x="119" y="56"/>
                </a:cubicBezTo>
                <a:cubicBezTo>
                  <a:pt x="119" y="56"/>
                  <a:pt x="119" y="56"/>
                  <a:pt x="118" y="56"/>
                </a:cubicBezTo>
                <a:cubicBezTo>
                  <a:pt x="118" y="52"/>
                  <a:pt x="118" y="52"/>
                  <a:pt x="118" y="52"/>
                </a:cubicBezTo>
                <a:cubicBezTo>
                  <a:pt x="119" y="52"/>
                  <a:pt x="119" y="52"/>
                  <a:pt x="119" y="52"/>
                </a:cubicBezTo>
                <a:close/>
                <a:moveTo>
                  <a:pt x="109" y="55"/>
                </a:moveTo>
                <a:cubicBezTo>
                  <a:pt x="109" y="52"/>
                  <a:pt x="109" y="52"/>
                  <a:pt x="109" y="52"/>
                </a:cubicBezTo>
                <a:cubicBezTo>
                  <a:pt x="109" y="52"/>
                  <a:pt x="109" y="52"/>
                  <a:pt x="110" y="52"/>
                </a:cubicBezTo>
                <a:cubicBezTo>
                  <a:pt x="110" y="55"/>
                  <a:pt x="110" y="55"/>
                  <a:pt x="110" y="55"/>
                </a:cubicBezTo>
                <a:cubicBezTo>
                  <a:pt x="109" y="55"/>
                  <a:pt x="109" y="55"/>
                  <a:pt x="109" y="55"/>
                </a:cubicBezTo>
                <a:close/>
                <a:moveTo>
                  <a:pt x="107" y="51"/>
                </a:moveTo>
                <a:cubicBezTo>
                  <a:pt x="107" y="55"/>
                  <a:pt x="107" y="55"/>
                  <a:pt x="107" y="55"/>
                </a:cubicBezTo>
                <a:cubicBezTo>
                  <a:pt x="107" y="55"/>
                  <a:pt x="107" y="55"/>
                  <a:pt x="107" y="54"/>
                </a:cubicBezTo>
                <a:cubicBezTo>
                  <a:pt x="107" y="54"/>
                  <a:pt x="107" y="54"/>
                  <a:pt x="107" y="54"/>
                </a:cubicBezTo>
                <a:cubicBezTo>
                  <a:pt x="107" y="51"/>
                  <a:pt x="107" y="51"/>
                  <a:pt x="107" y="51"/>
                </a:cubicBezTo>
                <a:cubicBezTo>
                  <a:pt x="107" y="51"/>
                  <a:pt x="107" y="51"/>
                  <a:pt x="107" y="51"/>
                </a:cubicBezTo>
                <a:close/>
                <a:moveTo>
                  <a:pt x="125" y="55"/>
                </a:moveTo>
                <a:cubicBezTo>
                  <a:pt x="125" y="51"/>
                  <a:pt x="125" y="51"/>
                  <a:pt x="125" y="51"/>
                </a:cubicBezTo>
                <a:cubicBezTo>
                  <a:pt x="125" y="51"/>
                  <a:pt x="125" y="51"/>
                  <a:pt x="125" y="51"/>
                </a:cubicBezTo>
                <a:cubicBezTo>
                  <a:pt x="125" y="51"/>
                  <a:pt x="126" y="51"/>
                  <a:pt x="126" y="51"/>
                </a:cubicBezTo>
                <a:cubicBezTo>
                  <a:pt x="126" y="54"/>
                  <a:pt x="126" y="54"/>
                  <a:pt x="126" y="54"/>
                </a:cubicBezTo>
                <a:cubicBezTo>
                  <a:pt x="126" y="55"/>
                  <a:pt x="126" y="55"/>
                  <a:pt x="126" y="55"/>
                </a:cubicBezTo>
                <a:cubicBezTo>
                  <a:pt x="126" y="55"/>
                  <a:pt x="126" y="55"/>
                  <a:pt x="125" y="55"/>
                </a:cubicBezTo>
                <a:close/>
                <a:moveTo>
                  <a:pt x="123" y="52"/>
                </a:moveTo>
                <a:cubicBezTo>
                  <a:pt x="123" y="55"/>
                  <a:pt x="123" y="55"/>
                  <a:pt x="123" y="55"/>
                </a:cubicBezTo>
                <a:cubicBezTo>
                  <a:pt x="123" y="55"/>
                  <a:pt x="123" y="55"/>
                  <a:pt x="122" y="55"/>
                </a:cubicBezTo>
                <a:cubicBezTo>
                  <a:pt x="122" y="52"/>
                  <a:pt x="122" y="52"/>
                  <a:pt x="122" y="52"/>
                </a:cubicBezTo>
                <a:cubicBezTo>
                  <a:pt x="123" y="52"/>
                  <a:pt x="123" y="52"/>
                  <a:pt x="123" y="52"/>
                </a:cubicBezTo>
                <a:close/>
                <a:moveTo>
                  <a:pt x="107" y="47"/>
                </a:moveTo>
                <a:cubicBezTo>
                  <a:pt x="109" y="47"/>
                  <a:pt x="111" y="47"/>
                  <a:pt x="113" y="47"/>
                </a:cubicBezTo>
                <a:cubicBezTo>
                  <a:pt x="116" y="47"/>
                  <a:pt x="119" y="47"/>
                  <a:pt x="122" y="46"/>
                </a:cubicBezTo>
                <a:cubicBezTo>
                  <a:pt x="122" y="46"/>
                  <a:pt x="122" y="46"/>
                  <a:pt x="122" y="46"/>
                </a:cubicBezTo>
                <a:cubicBezTo>
                  <a:pt x="123" y="46"/>
                  <a:pt x="123" y="46"/>
                  <a:pt x="124" y="47"/>
                </a:cubicBezTo>
                <a:cubicBezTo>
                  <a:pt x="125" y="47"/>
                  <a:pt x="126" y="47"/>
                  <a:pt x="126" y="47"/>
                </a:cubicBezTo>
                <a:cubicBezTo>
                  <a:pt x="126" y="47"/>
                  <a:pt x="125" y="47"/>
                  <a:pt x="124" y="48"/>
                </a:cubicBezTo>
                <a:cubicBezTo>
                  <a:pt x="122" y="48"/>
                  <a:pt x="119" y="49"/>
                  <a:pt x="116" y="49"/>
                </a:cubicBezTo>
                <a:cubicBezTo>
                  <a:pt x="113" y="49"/>
                  <a:pt x="111" y="48"/>
                  <a:pt x="109" y="48"/>
                </a:cubicBezTo>
                <a:cubicBezTo>
                  <a:pt x="107" y="47"/>
                  <a:pt x="107" y="47"/>
                  <a:pt x="107" y="47"/>
                </a:cubicBezTo>
                <a:cubicBezTo>
                  <a:pt x="107" y="47"/>
                  <a:pt x="107" y="47"/>
                  <a:pt x="107" y="47"/>
                </a:cubicBezTo>
                <a:close/>
                <a:moveTo>
                  <a:pt x="108" y="34"/>
                </a:moveTo>
                <a:cubicBezTo>
                  <a:pt x="110" y="34"/>
                  <a:pt x="113" y="35"/>
                  <a:pt x="116" y="35"/>
                </a:cubicBezTo>
                <a:cubicBezTo>
                  <a:pt x="118" y="35"/>
                  <a:pt x="120" y="35"/>
                  <a:pt x="121" y="34"/>
                </a:cubicBezTo>
                <a:cubicBezTo>
                  <a:pt x="122" y="35"/>
                  <a:pt x="123" y="35"/>
                  <a:pt x="123" y="35"/>
                </a:cubicBezTo>
                <a:cubicBezTo>
                  <a:pt x="123" y="35"/>
                  <a:pt x="122" y="35"/>
                  <a:pt x="121" y="35"/>
                </a:cubicBezTo>
                <a:cubicBezTo>
                  <a:pt x="119" y="36"/>
                  <a:pt x="116" y="36"/>
                  <a:pt x="113" y="36"/>
                </a:cubicBezTo>
                <a:cubicBezTo>
                  <a:pt x="110" y="36"/>
                  <a:pt x="107" y="36"/>
                  <a:pt x="105" y="35"/>
                </a:cubicBezTo>
                <a:cubicBezTo>
                  <a:pt x="104" y="35"/>
                  <a:pt x="103" y="35"/>
                  <a:pt x="103" y="35"/>
                </a:cubicBezTo>
                <a:cubicBezTo>
                  <a:pt x="103" y="35"/>
                  <a:pt x="104" y="35"/>
                  <a:pt x="105" y="34"/>
                </a:cubicBezTo>
                <a:cubicBezTo>
                  <a:pt x="106" y="34"/>
                  <a:pt x="107" y="34"/>
                  <a:pt x="108" y="34"/>
                </a:cubicBezTo>
                <a:close/>
                <a:moveTo>
                  <a:pt x="109" y="22"/>
                </a:moveTo>
                <a:cubicBezTo>
                  <a:pt x="111" y="22"/>
                  <a:pt x="113" y="22"/>
                  <a:pt x="115" y="22"/>
                </a:cubicBezTo>
                <a:cubicBezTo>
                  <a:pt x="118" y="22"/>
                  <a:pt x="121" y="22"/>
                  <a:pt x="123" y="21"/>
                </a:cubicBezTo>
                <a:cubicBezTo>
                  <a:pt x="123" y="21"/>
                  <a:pt x="124" y="22"/>
                  <a:pt x="124" y="22"/>
                </a:cubicBezTo>
                <a:cubicBezTo>
                  <a:pt x="125" y="22"/>
                  <a:pt x="126" y="22"/>
                  <a:pt x="126" y="22"/>
                </a:cubicBezTo>
                <a:cubicBezTo>
                  <a:pt x="126" y="22"/>
                  <a:pt x="125" y="22"/>
                  <a:pt x="124" y="23"/>
                </a:cubicBezTo>
                <a:cubicBezTo>
                  <a:pt x="122" y="23"/>
                  <a:pt x="120" y="24"/>
                  <a:pt x="116" y="24"/>
                </a:cubicBezTo>
                <a:cubicBezTo>
                  <a:pt x="113" y="24"/>
                  <a:pt x="111" y="23"/>
                  <a:pt x="109" y="23"/>
                </a:cubicBezTo>
                <a:cubicBezTo>
                  <a:pt x="108" y="22"/>
                  <a:pt x="107" y="22"/>
                  <a:pt x="107" y="22"/>
                </a:cubicBezTo>
                <a:cubicBezTo>
                  <a:pt x="107" y="22"/>
                  <a:pt x="108" y="22"/>
                  <a:pt x="109" y="22"/>
                </a:cubicBezTo>
                <a:cubicBezTo>
                  <a:pt x="109" y="22"/>
                  <a:pt x="109" y="22"/>
                  <a:pt x="109" y="22"/>
                </a:cubicBezTo>
                <a:close/>
                <a:moveTo>
                  <a:pt x="86" y="9"/>
                </a:moveTo>
                <a:cubicBezTo>
                  <a:pt x="84" y="8"/>
                  <a:pt x="82" y="8"/>
                  <a:pt x="78" y="8"/>
                </a:cubicBezTo>
                <a:cubicBezTo>
                  <a:pt x="75" y="8"/>
                  <a:pt x="73" y="8"/>
                  <a:pt x="71" y="9"/>
                </a:cubicBezTo>
                <a:cubicBezTo>
                  <a:pt x="70" y="9"/>
                  <a:pt x="69" y="9"/>
                  <a:pt x="69" y="10"/>
                </a:cubicBezTo>
                <a:cubicBezTo>
                  <a:pt x="69" y="10"/>
                  <a:pt x="70" y="10"/>
                  <a:pt x="71" y="10"/>
                </a:cubicBezTo>
                <a:cubicBezTo>
                  <a:pt x="73" y="11"/>
                  <a:pt x="75" y="11"/>
                  <a:pt x="78" y="11"/>
                </a:cubicBezTo>
                <a:cubicBezTo>
                  <a:pt x="82" y="11"/>
                  <a:pt x="84" y="11"/>
                  <a:pt x="86" y="10"/>
                </a:cubicBezTo>
                <a:cubicBezTo>
                  <a:pt x="87" y="10"/>
                  <a:pt x="88" y="10"/>
                  <a:pt x="88" y="9"/>
                </a:cubicBezTo>
                <a:cubicBezTo>
                  <a:pt x="88" y="9"/>
                  <a:pt x="87" y="9"/>
                  <a:pt x="86" y="9"/>
                </a:cubicBezTo>
                <a:close/>
                <a:moveTo>
                  <a:pt x="82" y="18"/>
                </a:moveTo>
                <a:cubicBezTo>
                  <a:pt x="82" y="15"/>
                  <a:pt x="82" y="15"/>
                  <a:pt x="82" y="15"/>
                </a:cubicBezTo>
                <a:cubicBezTo>
                  <a:pt x="81" y="15"/>
                  <a:pt x="81" y="15"/>
                  <a:pt x="80" y="15"/>
                </a:cubicBezTo>
                <a:cubicBezTo>
                  <a:pt x="80" y="18"/>
                  <a:pt x="80" y="18"/>
                  <a:pt x="80" y="18"/>
                </a:cubicBezTo>
                <a:cubicBezTo>
                  <a:pt x="81" y="18"/>
                  <a:pt x="81" y="18"/>
                  <a:pt x="82" y="18"/>
                </a:cubicBezTo>
                <a:close/>
                <a:moveTo>
                  <a:pt x="75" y="15"/>
                </a:moveTo>
                <a:cubicBezTo>
                  <a:pt x="75" y="18"/>
                  <a:pt x="75" y="18"/>
                  <a:pt x="75" y="18"/>
                </a:cubicBezTo>
                <a:cubicBezTo>
                  <a:pt x="76" y="18"/>
                  <a:pt x="76" y="18"/>
                  <a:pt x="77" y="18"/>
                </a:cubicBezTo>
                <a:cubicBezTo>
                  <a:pt x="77" y="15"/>
                  <a:pt x="77" y="15"/>
                  <a:pt x="77" y="15"/>
                </a:cubicBezTo>
                <a:cubicBezTo>
                  <a:pt x="76" y="15"/>
                  <a:pt x="76" y="15"/>
                  <a:pt x="75" y="15"/>
                </a:cubicBezTo>
                <a:close/>
                <a:moveTo>
                  <a:pt x="86" y="17"/>
                </a:moveTo>
                <a:cubicBezTo>
                  <a:pt x="86" y="14"/>
                  <a:pt x="86" y="14"/>
                  <a:pt x="86" y="14"/>
                </a:cubicBezTo>
                <a:cubicBezTo>
                  <a:pt x="86" y="14"/>
                  <a:pt x="85" y="14"/>
                  <a:pt x="85" y="14"/>
                </a:cubicBezTo>
                <a:cubicBezTo>
                  <a:pt x="85" y="18"/>
                  <a:pt x="85" y="18"/>
                  <a:pt x="85" y="18"/>
                </a:cubicBezTo>
                <a:cubicBezTo>
                  <a:pt x="85" y="18"/>
                  <a:pt x="86" y="17"/>
                  <a:pt x="86" y="17"/>
                </a:cubicBezTo>
                <a:close/>
                <a:moveTo>
                  <a:pt x="88" y="14"/>
                </a:moveTo>
                <a:cubicBezTo>
                  <a:pt x="88" y="17"/>
                  <a:pt x="88" y="17"/>
                  <a:pt x="88" y="17"/>
                </a:cubicBezTo>
                <a:cubicBezTo>
                  <a:pt x="88" y="17"/>
                  <a:pt x="88" y="17"/>
                  <a:pt x="88" y="17"/>
                </a:cubicBezTo>
                <a:cubicBezTo>
                  <a:pt x="88" y="17"/>
                  <a:pt x="88" y="17"/>
                  <a:pt x="88" y="17"/>
                </a:cubicBezTo>
                <a:cubicBezTo>
                  <a:pt x="88" y="13"/>
                  <a:pt x="88" y="13"/>
                  <a:pt x="88" y="13"/>
                </a:cubicBezTo>
                <a:cubicBezTo>
                  <a:pt x="88" y="13"/>
                  <a:pt x="88" y="13"/>
                  <a:pt x="88" y="14"/>
                </a:cubicBezTo>
                <a:close/>
                <a:moveTo>
                  <a:pt x="70" y="17"/>
                </a:moveTo>
                <a:cubicBezTo>
                  <a:pt x="70" y="14"/>
                  <a:pt x="70" y="14"/>
                  <a:pt x="70" y="14"/>
                </a:cubicBezTo>
                <a:cubicBezTo>
                  <a:pt x="70" y="14"/>
                  <a:pt x="70" y="14"/>
                  <a:pt x="70" y="14"/>
                </a:cubicBezTo>
                <a:cubicBezTo>
                  <a:pt x="69" y="14"/>
                  <a:pt x="69" y="13"/>
                  <a:pt x="69" y="13"/>
                </a:cubicBezTo>
                <a:cubicBezTo>
                  <a:pt x="69" y="17"/>
                  <a:pt x="69" y="17"/>
                  <a:pt x="69" y="17"/>
                </a:cubicBezTo>
                <a:cubicBezTo>
                  <a:pt x="69" y="17"/>
                  <a:pt x="69" y="17"/>
                  <a:pt x="69" y="17"/>
                </a:cubicBezTo>
                <a:cubicBezTo>
                  <a:pt x="69" y="17"/>
                  <a:pt x="69" y="17"/>
                  <a:pt x="70" y="17"/>
                </a:cubicBezTo>
                <a:close/>
                <a:moveTo>
                  <a:pt x="71" y="14"/>
                </a:moveTo>
                <a:cubicBezTo>
                  <a:pt x="71" y="18"/>
                  <a:pt x="71" y="18"/>
                  <a:pt x="71" y="18"/>
                </a:cubicBezTo>
                <a:cubicBezTo>
                  <a:pt x="72" y="18"/>
                  <a:pt x="72" y="18"/>
                  <a:pt x="73" y="18"/>
                </a:cubicBezTo>
                <a:cubicBezTo>
                  <a:pt x="73" y="14"/>
                  <a:pt x="73" y="14"/>
                  <a:pt x="73" y="14"/>
                </a:cubicBezTo>
                <a:cubicBezTo>
                  <a:pt x="72" y="14"/>
                  <a:pt x="72" y="14"/>
                  <a:pt x="71" y="14"/>
                </a:cubicBezTo>
                <a:close/>
                <a:moveTo>
                  <a:pt x="81" y="31"/>
                </a:moveTo>
                <a:cubicBezTo>
                  <a:pt x="81" y="27"/>
                  <a:pt x="81" y="27"/>
                  <a:pt x="81" y="27"/>
                </a:cubicBezTo>
                <a:cubicBezTo>
                  <a:pt x="80" y="27"/>
                  <a:pt x="80" y="27"/>
                  <a:pt x="79" y="27"/>
                </a:cubicBezTo>
                <a:cubicBezTo>
                  <a:pt x="79" y="31"/>
                  <a:pt x="79" y="31"/>
                  <a:pt x="79" y="31"/>
                </a:cubicBezTo>
                <a:cubicBezTo>
                  <a:pt x="80" y="31"/>
                  <a:pt x="80" y="31"/>
                  <a:pt x="81" y="31"/>
                </a:cubicBezTo>
                <a:close/>
                <a:moveTo>
                  <a:pt x="74" y="27"/>
                </a:moveTo>
                <a:cubicBezTo>
                  <a:pt x="74" y="31"/>
                  <a:pt x="74" y="31"/>
                  <a:pt x="74" y="31"/>
                </a:cubicBezTo>
                <a:cubicBezTo>
                  <a:pt x="75" y="31"/>
                  <a:pt x="75" y="31"/>
                  <a:pt x="75" y="31"/>
                </a:cubicBezTo>
                <a:cubicBezTo>
                  <a:pt x="75" y="27"/>
                  <a:pt x="75" y="27"/>
                  <a:pt x="75" y="27"/>
                </a:cubicBezTo>
                <a:cubicBezTo>
                  <a:pt x="75" y="27"/>
                  <a:pt x="75" y="27"/>
                  <a:pt x="74" y="27"/>
                </a:cubicBezTo>
                <a:close/>
                <a:moveTo>
                  <a:pt x="85" y="30"/>
                </a:moveTo>
                <a:cubicBezTo>
                  <a:pt x="85" y="27"/>
                  <a:pt x="85" y="27"/>
                  <a:pt x="85" y="27"/>
                </a:cubicBezTo>
                <a:cubicBezTo>
                  <a:pt x="84" y="27"/>
                  <a:pt x="84" y="27"/>
                  <a:pt x="84" y="27"/>
                </a:cubicBezTo>
                <a:cubicBezTo>
                  <a:pt x="84" y="30"/>
                  <a:pt x="84" y="30"/>
                  <a:pt x="84" y="30"/>
                </a:cubicBezTo>
                <a:cubicBezTo>
                  <a:pt x="84" y="30"/>
                  <a:pt x="84" y="30"/>
                  <a:pt x="85" y="30"/>
                </a:cubicBezTo>
                <a:close/>
                <a:moveTo>
                  <a:pt x="86" y="26"/>
                </a:moveTo>
                <a:cubicBezTo>
                  <a:pt x="86" y="30"/>
                  <a:pt x="86" y="30"/>
                  <a:pt x="86" y="30"/>
                </a:cubicBezTo>
                <a:cubicBezTo>
                  <a:pt x="87" y="30"/>
                  <a:pt x="87" y="29"/>
                  <a:pt x="87" y="29"/>
                </a:cubicBezTo>
                <a:cubicBezTo>
                  <a:pt x="87" y="29"/>
                  <a:pt x="87" y="29"/>
                  <a:pt x="87" y="29"/>
                </a:cubicBezTo>
                <a:cubicBezTo>
                  <a:pt x="87" y="26"/>
                  <a:pt x="87" y="26"/>
                  <a:pt x="87" y="26"/>
                </a:cubicBezTo>
                <a:cubicBezTo>
                  <a:pt x="87" y="26"/>
                  <a:pt x="87" y="26"/>
                  <a:pt x="86" y="26"/>
                </a:cubicBezTo>
                <a:close/>
                <a:moveTo>
                  <a:pt x="69" y="30"/>
                </a:moveTo>
                <a:cubicBezTo>
                  <a:pt x="69" y="26"/>
                  <a:pt x="69" y="26"/>
                  <a:pt x="69" y="26"/>
                </a:cubicBezTo>
                <a:cubicBezTo>
                  <a:pt x="68" y="26"/>
                  <a:pt x="68" y="26"/>
                  <a:pt x="68" y="26"/>
                </a:cubicBezTo>
                <a:cubicBezTo>
                  <a:pt x="68" y="26"/>
                  <a:pt x="68" y="26"/>
                  <a:pt x="67" y="26"/>
                </a:cubicBezTo>
                <a:cubicBezTo>
                  <a:pt x="67" y="29"/>
                  <a:pt x="67" y="29"/>
                  <a:pt x="67" y="29"/>
                </a:cubicBezTo>
                <a:cubicBezTo>
                  <a:pt x="68" y="30"/>
                  <a:pt x="68" y="30"/>
                  <a:pt x="68" y="30"/>
                </a:cubicBezTo>
                <a:cubicBezTo>
                  <a:pt x="68" y="30"/>
                  <a:pt x="68" y="30"/>
                  <a:pt x="69" y="30"/>
                </a:cubicBezTo>
                <a:close/>
                <a:moveTo>
                  <a:pt x="70" y="27"/>
                </a:moveTo>
                <a:cubicBezTo>
                  <a:pt x="70" y="30"/>
                  <a:pt x="70" y="30"/>
                  <a:pt x="70" y="30"/>
                </a:cubicBezTo>
                <a:cubicBezTo>
                  <a:pt x="71" y="30"/>
                  <a:pt x="71" y="30"/>
                  <a:pt x="71" y="30"/>
                </a:cubicBezTo>
                <a:cubicBezTo>
                  <a:pt x="71" y="27"/>
                  <a:pt x="71" y="27"/>
                  <a:pt x="71" y="27"/>
                </a:cubicBezTo>
                <a:cubicBezTo>
                  <a:pt x="71" y="27"/>
                  <a:pt x="71" y="27"/>
                  <a:pt x="70" y="27"/>
                </a:cubicBezTo>
                <a:close/>
                <a:moveTo>
                  <a:pt x="84" y="43"/>
                </a:moveTo>
                <a:cubicBezTo>
                  <a:pt x="84" y="40"/>
                  <a:pt x="84" y="40"/>
                  <a:pt x="84" y="40"/>
                </a:cubicBezTo>
                <a:cubicBezTo>
                  <a:pt x="84" y="40"/>
                  <a:pt x="83" y="40"/>
                  <a:pt x="83" y="40"/>
                </a:cubicBezTo>
                <a:cubicBezTo>
                  <a:pt x="83" y="44"/>
                  <a:pt x="83" y="44"/>
                  <a:pt x="83" y="44"/>
                </a:cubicBezTo>
                <a:cubicBezTo>
                  <a:pt x="83" y="43"/>
                  <a:pt x="84" y="43"/>
                  <a:pt x="84" y="43"/>
                </a:cubicBezTo>
                <a:close/>
                <a:moveTo>
                  <a:pt x="78" y="40"/>
                </a:moveTo>
                <a:cubicBezTo>
                  <a:pt x="78" y="43"/>
                  <a:pt x="78" y="43"/>
                  <a:pt x="78" y="43"/>
                </a:cubicBezTo>
                <a:cubicBezTo>
                  <a:pt x="78" y="43"/>
                  <a:pt x="79" y="43"/>
                  <a:pt x="79" y="44"/>
                </a:cubicBezTo>
                <a:cubicBezTo>
                  <a:pt x="79" y="40"/>
                  <a:pt x="79" y="40"/>
                  <a:pt x="79" y="40"/>
                </a:cubicBezTo>
                <a:cubicBezTo>
                  <a:pt x="79" y="40"/>
                  <a:pt x="78" y="40"/>
                  <a:pt x="78" y="40"/>
                </a:cubicBezTo>
                <a:close/>
                <a:moveTo>
                  <a:pt x="88" y="43"/>
                </a:moveTo>
                <a:cubicBezTo>
                  <a:pt x="88" y="39"/>
                  <a:pt x="88" y="39"/>
                  <a:pt x="88" y="39"/>
                </a:cubicBezTo>
                <a:cubicBezTo>
                  <a:pt x="88" y="39"/>
                  <a:pt x="88" y="39"/>
                  <a:pt x="87" y="39"/>
                </a:cubicBezTo>
                <a:cubicBezTo>
                  <a:pt x="87" y="43"/>
                  <a:pt x="87" y="43"/>
                  <a:pt x="87" y="43"/>
                </a:cubicBezTo>
                <a:cubicBezTo>
                  <a:pt x="88" y="43"/>
                  <a:pt x="88" y="43"/>
                  <a:pt x="88" y="43"/>
                </a:cubicBezTo>
                <a:close/>
                <a:moveTo>
                  <a:pt x="90" y="39"/>
                </a:moveTo>
                <a:cubicBezTo>
                  <a:pt x="90" y="42"/>
                  <a:pt x="90" y="42"/>
                  <a:pt x="90" y="42"/>
                </a:cubicBezTo>
                <a:cubicBezTo>
                  <a:pt x="90" y="42"/>
                  <a:pt x="91" y="42"/>
                  <a:pt x="91" y="42"/>
                </a:cubicBezTo>
                <a:cubicBezTo>
                  <a:pt x="91" y="42"/>
                  <a:pt x="91" y="42"/>
                  <a:pt x="91" y="42"/>
                </a:cubicBezTo>
                <a:cubicBezTo>
                  <a:pt x="91" y="39"/>
                  <a:pt x="91" y="39"/>
                  <a:pt x="91" y="39"/>
                </a:cubicBezTo>
                <a:cubicBezTo>
                  <a:pt x="90" y="39"/>
                  <a:pt x="90" y="39"/>
                  <a:pt x="90" y="39"/>
                </a:cubicBezTo>
                <a:close/>
                <a:moveTo>
                  <a:pt x="72" y="42"/>
                </a:moveTo>
                <a:cubicBezTo>
                  <a:pt x="72" y="39"/>
                  <a:pt x="72" y="39"/>
                  <a:pt x="72" y="39"/>
                </a:cubicBezTo>
                <a:cubicBezTo>
                  <a:pt x="72" y="39"/>
                  <a:pt x="72" y="39"/>
                  <a:pt x="72" y="39"/>
                </a:cubicBezTo>
                <a:cubicBezTo>
                  <a:pt x="72" y="39"/>
                  <a:pt x="71" y="39"/>
                  <a:pt x="71" y="39"/>
                </a:cubicBezTo>
                <a:cubicBezTo>
                  <a:pt x="71" y="42"/>
                  <a:pt x="71" y="42"/>
                  <a:pt x="71" y="42"/>
                </a:cubicBezTo>
                <a:cubicBezTo>
                  <a:pt x="71" y="42"/>
                  <a:pt x="71" y="42"/>
                  <a:pt x="71" y="42"/>
                </a:cubicBezTo>
                <a:cubicBezTo>
                  <a:pt x="71" y="42"/>
                  <a:pt x="71" y="42"/>
                  <a:pt x="72" y="42"/>
                </a:cubicBezTo>
                <a:close/>
                <a:moveTo>
                  <a:pt x="74" y="39"/>
                </a:moveTo>
                <a:cubicBezTo>
                  <a:pt x="74" y="43"/>
                  <a:pt x="74" y="43"/>
                  <a:pt x="74" y="43"/>
                </a:cubicBezTo>
                <a:cubicBezTo>
                  <a:pt x="74" y="43"/>
                  <a:pt x="74" y="43"/>
                  <a:pt x="75" y="43"/>
                </a:cubicBezTo>
                <a:cubicBezTo>
                  <a:pt x="75" y="40"/>
                  <a:pt x="75" y="40"/>
                  <a:pt x="75" y="40"/>
                </a:cubicBezTo>
                <a:cubicBezTo>
                  <a:pt x="74" y="40"/>
                  <a:pt x="74" y="39"/>
                  <a:pt x="74" y="39"/>
                </a:cubicBezTo>
                <a:close/>
                <a:moveTo>
                  <a:pt x="81" y="56"/>
                </a:moveTo>
                <a:cubicBezTo>
                  <a:pt x="81" y="52"/>
                  <a:pt x="81" y="52"/>
                  <a:pt x="81" y="52"/>
                </a:cubicBezTo>
                <a:cubicBezTo>
                  <a:pt x="80" y="52"/>
                  <a:pt x="80" y="52"/>
                  <a:pt x="79" y="52"/>
                </a:cubicBezTo>
                <a:cubicBezTo>
                  <a:pt x="79" y="56"/>
                  <a:pt x="79" y="56"/>
                  <a:pt x="79" y="56"/>
                </a:cubicBezTo>
                <a:cubicBezTo>
                  <a:pt x="80" y="56"/>
                  <a:pt x="80" y="56"/>
                  <a:pt x="81" y="56"/>
                </a:cubicBezTo>
                <a:close/>
                <a:moveTo>
                  <a:pt x="74" y="52"/>
                </a:moveTo>
                <a:cubicBezTo>
                  <a:pt x="74" y="56"/>
                  <a:pt x="74" y="56"/>
                  <a:pt x="74" y="56"/>
                </a:cubicBezTo>
                <a:cubicBezTo>
                  <a:pt x="75" y="56"/>
                  <a:pt x="75" y="56"/>
                  <a:pt x="76" y="56"/>
                </a:cubicBezTo>
                <a:cubicBezTo>
                  <a:pt x="76" y="52"/>
                  <a:pt x="76" y="52"/>
                  <a:pt x="76" y="52"/>
                </a:cubicBezTo>
                <a:cubicBezTo>
                  <a:pt x="75" y="52"/>
                  <a:pt x="75" y="52"/>
                  <a:pt x="74" y="52"/>
                </a:cubicBezTo>
                <a:close/>
                <a:moveTo>
                  <a:pt x="85" y="55"/>
                </a:moveTo>
                <a:cubicBezTo>
                  <a:pt x="85" y="52"/>
                  <a:pt x="85" y="52"/>
                  <a:pt x="85" y="52"/>
                </a:cubicBezTo>
                <a:cubicBezTo>
                  <a:pt x="85" y="52"/>
                  <a:pt x="84" y="52"/>
                  <a:pt x="84" y="52"/>
                </a:cubicBezTo>
                <a:cubicBezTo>
                  <a:pt x="84" y="55"/>
                  <a:pt x="84" y="55"/>
                  <a:pt x="84" y="55"/>
                </a:cubicBezTo>
                <a:cubicBezTo>
                  <a:pt x="84" y="55"/>
                  <a:pt x="85" y="55"/>
                  <a:pt x="85" y="55"/>
                </a:cubicBezTo>
                <a:close/>
                <a:moveTo>
                  <a:pt x="87" y="51"/>
                </a:moveTo>
                <a:cubicBezTo>
                  <a:pt x="87" y="55"/>
                  <a:pt x="87" y="55"/>
                  <a:pt x="87" y="55"/>
                </a:cubicBezTo>
                <a:cubicBezTo>
                  <a:pt x="87" y="55"/>
                  <a:pt x="87" y="55"/>
                  <a:pt x="87" y="54"/>
                </a:cubicBezTo>
                <a:cubicBezTo>
                  <a:pt x="87" y="54"/>
                  <a:pt x="87" y="54"/>
                  <a:pt x="87" y="54"/>
                </a:cubicBezTo>
                <a:cubicBezTo>
                  <a:pt x="87" y="51"/>
                  <a:pt x="87" y="51"/>
                  <a:pt x="87" y="51"/>
                </a:cubicBezTo>
                <a:cubicBezTo>
                  <a:pt x="87" y="51"/>
                  <a:pt x="87" y="51"/>
                  <a:pt x="87" y="51"/>
                </a:cubicBezTo>
                <a:close/>
                <a:moveTo>
                  <a:pt x="69" y="55"/>
                </a:moveTo>
                <a:cubicBezTo>
                  <a:pt x="69" y="51"/>
                  <a:pt x="69" y="51"/>
                  <a:pt x="69" y="51"/>
                </a:cubicBezTo>
                <a:cubicBezTo>
                  <a:pt x="69" y="51"/>
                  <a:pt x="69" y="51"/>
                  <a:pt x="69" y="51"/>
                </a:cubicBezTo>
                <a:cubicBezTo>
                  <a:pt x="68" y="51"/>
                  <a:pt x="68" y="51"/>
                  <a:pt x="68" y="51"/>
                </a:cubicBezTo>
                <a:cubicBezTo>
                  <a:pt x="68" y="54"/>
                  <a:pt x="68" y="54"/>
                  <a:pt x="68" y="54"/>
                </a:cubicBezTo>
                <a:cubicBezTo>
                  <a:pt x="68" y="55"/>
                  <a:pt x="68" y="55"/>
                  <a:pt x="68" y="55"/>
                </a:cubicBezTo>
                <a:cubicBezTo>
                  <a:pt x="68" y="55"/>
                  <a:pt x="68" y="55"/>
                  <a:pt x="69" y="55"/>
                </a:cubicBezTo>
                <a:close/>
                <a:moveTo>
                  <a:pt x="70" y="52"/>
                </a:moveTo>
                <a:cubicBezTo>
                  <a:pt x="70" y="55"/>
                  <a:pt x="70" y="55"/>
                  <a:pt x="70" y="55"/>
                </a:cubicBezTo>
                <a:cubicBezTo>
                  <a:pt x="71" y="55"/>
                  <a:pt x="71" y="55"/>
                  <a:pt x="71" y="55"/>
                </a:cubicBezTo>
                <a:cubicBezTo>
                  <a:pt x="71" y="52"/>
                  <a:pt x="71" y="52"/>
                  <a:pt x="71" y="52"/>
                </a:cubicBezTo>
                <a:cubicBezTo>
                  <a:pt x="71" y="52"/>
                  <a:pt x="71" y="52"/>
                  <a:pt x="70" y="52"/>
                </a:cubicBezTo>
                <a:close/>
                <a:moveTo>
                  <a:pt x="86" y="47"/>
                </a:moveTo>
                <a:cubicBezTo>
                  <a:pt x="85" y="47"/>
                  <a:pt x="83" y="47"/>
                  <a:pt x="81" y="47"/>
                </a:cubicBezTo>
                <a:cubicBezTo>
                  <a:pt x="77" y="47"/>
                  <a:pt x="74" y="47"/>
                  <a:pt x="72" y="46"/>
                </a:cubicBezTo>
                <a:cubicBezTo>
                  <a:pt x="72" y="46"/>
                  <a:pt x="72" y="46"/>
                  <a:pt x="72" y="46"/>
                </a:cubicBezTo>
                <a:cubicBezTo>
                  <a:pt x="71" y="46"/>
                  <a:pt x="70" y="46"/>
                  <a:pt x="70" y="47"/>
                </a:cubicBezTo>
                <a:cubicBezTo>
                  <a:pt x="68" y="47"/>
                  <a:pt x="68" y="47"/>
                  <a:pt x="68" y="47"/>
                </a:cubicBezTo>
                <a:cubicBezTo>
                  <a:pt x="68" y="47"/>
                  <a:pt x="68" y="47"/>
                  <a:pt x="70" y="48"/>
                </a:cubicBezTo>
                <a:cubicBezTo>
                  <a:pt x="72" y="48"/>
                  <a:pt x="74" y="49"/>
                  <a:pt x="77" y="49"/>
                </a:cubicBezTo>
                <a:cubicBezTo>
                  <a:pt x="80" y="49"/>
                  <a:pt x="83" y="48"/>
                  <a:pt x="85" y="48"/>
                </a:cubicBezTo>
                <a:cubicBezTo>
                  <a:pt x="86" y="47"/>
                  <a:pt x="87" y="47"/>
                  <a:pt x="87" y="47"/>
                </a:cubicBezTo>
                <a:cubicBezTo>
                  <a:pt x="87" y="47"/>
                  <a:pt x="87" y="47"/>
                  <a:pt x="86" y="47"/>
                </a:cubicBezTo>
                <a:close/>
                <a:moveTo>
                  <a:pt x="86" y="34"/>
                </a:moveTo>
                <a:cubicBezTo>
                  <a:pt x="84" y="34"/>
                  <a:pt x="81" y="35"/>
                  <a:pt x="77" y="35"/>
                </a:cubicBezTo>
                <a:cubicBezTo>
                  <a:pt x="76" y="35"/>
                  <a:pt x="74" y="35"/>
                  <a:pt x="72" y="34"/>
                </a:cubicBezTo>
                <a:cubicBezTo>
                  <a:pt x="72" y="35"/>
                  <a:pt x="71" y="35"/>
                  <a:pt x="71" y="35"/>
                </a:cubicBezTo>
                <a:cubicBezTo>
                  <a:pt x="71" y="35"/>
                  <a:pt x="72" y="35"/>
                  <a:pt x="73" y="35"/>
                </a:cubicBezTo>
                <a:cubicBezTo>
                  <a:pt x="75" y="36"/>
                  <a:pt x="78" y="36"/>
                  <a:pt x="81" y="36"/>
                </a:cubicBezTo>
                <a:cubicBezTo>
                  <a:pt x="84" y="36"/>
                  <a:pt x="87" y="36"/>
                  <a:pt x="88" y="35"/>
                </a:cubicBezTo>
                <a:cubicBezTo>
                  <a:pt x="90" y="35"/>
                  <a:pt x="90" y="35"/>
                  <a:pt x="90" y="35"/>
                </a:cubicBezTo>
                <a:cubicBezTo>
                  <a:pt x="90" y="35"/>
                  <a:pt x="90" y="35"/>
                  <a:pt x="88" y="34"/>
                </a:cubicBezTo>
                <a:cubicBezTo>
                  <a:pt x="88" y="34"/>
                  <a:pt x="87" y="34"/>
                  <a:pt x="86" y="34"/>
                </a:cubicBezTo>
                <a:close/>
                <a:moveTo>
                  <a:pt x="85" y="22"/>
                </a:moveTo>
                <a:cubicBezTo>
                  <a:pt x="83" y="22"/>
                  <a:pt x="81" y="22"/>
                  <a:pt x="79" y="22"/>
                </a:cubicBezTo>
                <a:cubicBezTo>
                  <a:pt x="76" y="22"/>
                  <a:pt x="73" y="22"/>
                  <a:pt x="71" y="21"/>
                </a:cubicBezTo>
                <a:cubicBezTo>
                  <a:pt x="70" y="21"/>
                  <a:pt x="70" y="22"/>
                  <a:pt x="70" y="22"/>
                </a:cubicBezTo>
                <a:cubicBezTo>
                  <a:pt x="68" y="22"/>
                  <a:pt x="67" y="22"/>
                  <a:pt x="67" y="22"/>
                </a:cubicBezTo>
                <a:cubicBezTo>
                  <a:pt x="67" y="22"/>
                  <a:pt x="68" y="22"/>
                  <a:pt x="70" y="23"/>
                </a:cubicBezTo>
                <a:cubicBezTo>
                  <a:pt x="71" y="23"/>
                  <a:pt x="74" y="24"/>
                  <a:pt x="77" y="24"/>
                </a:cubicBezTo>
                <a:cubicBezTo>
                  <a:pt x="80" y="24"/>
                  <a:pt x="83" y="23"/>
                  <a:pt x="85" y="23"/>
                </a:cubicBezTo>
                <a:cubicBezTo>
                  <a:pt x="86" y="22"/>
                  <a:pt x="87" y="22"/>
                  <a:pt x="87" y="22"/>
                </a:cubicBezTo>
                <a:cubicBezTo>
                  <a:pt x="87" y="22"/>
                  <a:pt x="86" y="22"/>
                  <a:pt x="85" y="22"/>
                </a:cubicBezTo>
                <a:cubicBezTo>
                  <a:pt x="85" y="22"/>
                  <a:pt x="85" y="22"/>
                  <a:pt x="85" y="22"/>
                </a:cubicBezTo>
                <a:close/>
                <a:moveTo>
                  <a:pt x="78" y="4"/>
                </a:moveTo>
                <a:cubicBezTo>
                  <a:pt x="82" y="4"/>
                  <a:pt x="85" y="5"/>
                  <a:pt x="87" y="5"/>
                </a:cubicBezTo>
                <a:cubicBezTo>
                  <a:pt x="90" y="6"/>
                  <a:pt x="92" y="8"/>
                  <a:pt x="92" y="9"/>
                </a:cubicBezTo>
                <a:cubicBezTo>
                  <a:pt x="92" y="17"/>
                  <a:pt x="92" y="17"/>
                  <a:pt x="92" y="17"/>
                </a:cubicBezTo>
                <a:cubicBezTo>
                  <a:pt x="92" y="17"/>
                  <a:pt x="92" y="17"/>
                  <a:pt x="92" y="17"/>
                </a:cubicBezTo>
                <a:cubicBezTo>
                  <a:pt x="92" y="17"/>
                  <a:pt x="92" y="17"/>
                  <a:pt x="92" y="17"/>
                </a:cubicBezTo>
                <a:cubicBezTo>
                  <a:pt x="92" y="18"/>
                  <a:pt x="91" y="19"/>
                  <a:pt x="90" y="20"/>
                </a:cubicBezTo>
                <a:cubicBezTo>
                  <a:pt x="90" y="21"/>
                  <a:pt x="91" y="21"/>
                  <a:pt x="91" y="22"/>
                </a:cubicBezTo>
                <a:cubicBezTo>
                  <a:pt x="91" y="29"/>
                  <a:pt x="91" y="29"/>
                  <a:pt x="91" y="29"/>
                </a:cubicBezTo>
                <a:cubicBezTo>
                  <a:pt x="91" y="30"/>
                  <a:pt x="91" y="30"/>
                  <a:pt x="91" y="30"/>
                </a:cubicBezTo>
                <a:cubicBezTo>
                  <a:pt x="91" y="30"/>
                  <a:pt x="91" y="30"/>
                  <a:pt x="91" y="30"/>
                </a:cubicBezTo>
                <a:cubicBezTo>
                  <a:pt x="91" y="30"/>
                  <a:pt x="91" y="30"/>
                  <a:pt x="90" y="31"/>
                </a:cubicBezTo>
                <a:cubicBezTo>
                  <a:pt x="93" y="32"/>
                  <a:pt x="94" y="33"/>
                  <a:pt x="94" y="35"/>
                </a:cubicBezTo>
                <a:cubicBezTo>
                  <a:pt x="94" y="42"/>
                  <a:pt x="94" y="42"/>
                  <a:pt x="94" y="42"/>
                </a:cubicBezTo>
                <a:cubicBezTo>
                  <a:pt x="94" y="42"/>
                  <a:pt x="94" y="42"/>
                  <a:pt x="94" y="42"/>
                </a:cubicBezTo>
                <a:cubicBezTo>
                  <a:pt x="94" y="42"/>
                  <a:pt x="94" y="42"/>
                  <a:pt x="94" y="42"/>
                </a:cubicBezTo>
                <a:cubicBezTo>
                  <a:pt x="94" y="44"/>
                  <a:pt x="93" y="45"/>
                  <a:pt x="91" y="46"/>
                </a:cubicBezTo>
                <a:cubicBezTo>
                  <a:pt x="91" y="46"/>
                  <a:pt x="91" y="47"/>
                  <a:pt x="91" y="47"/>
                </a:cubicBezTo>
                <a:cubicBezTo>
                  <a:pt x="91" y="54"/>
                  <a:pt x="91" y="54"/>
                  <a:pt x="91" y="54"/>
                </a:cubicBezTo>
                <a:cubicBezTo>
                  <a:pt x="91" y="55"/>
                  <a:pt x="91" y="55"/>
                  <a:pt x="91" y="55"/>
                </a:cubicBezTo>
                <a:cubicBezTo>
                  <a:pt x="91" y="55"/>
                  <a:pt x="91" y="55"/>
                  <a:pt x="91" y="55"/>
                </a:cubicBezTo>
                <a:cubicBezTo>
                  <a:pt x="91" y="56"/>
                  <a:pt x="89" y="58"/>
                  <a:pt x="86" y="59"/>
                </a:cubicBezTo>
                <a:cubicBezTo>
                  <a:pt x="84" y="59"/>
                  <a:pt x="81" y="60"/>
                  <a:pt x="77" y="60"/>
                </a:cubicBezTo>
                <a:cubicBezTo>
                  <a:pt x="74" y="60"/>
                  <a:pt x="71" y="59"/>
                  <a:pt x="69" y="59"/>
                </a:cubicBezTo>
                <a:cubicBezTo>
                  <a:pt x="66" y="58"/>
                  <a:pt x="64" y="57"/>
                  <a:pt x="64" y="55"/>
                </a:cubicBezTo>
                <a:cubicBezTo>
                  <a:pt x="64" y="55"/>
                  <a:pt x="64" y="55"/>
                  <a:pt x="64" y="55"/>
                </a:cubicBezTo>
                <a:cubicBezTo>
                  <a:pt x="64" y="55"/>
                  <a:pt x="64" y="55"/>
                  <a:pt x="64" y="55"/>
                </a:cubicBezTo>
                <a:cubicBezTo>
                  <a:pt x="64" y="55"/>
                  <a:pt x="64" y="55"/>
                  <a:pt x="64" y="55"/>
                </a:cubicBezTo>
                <a:cubicBezTo>
                  <a:pt x="64" y="54"/>
                  <a:pt x="64" y="54"/>
                  <a:pt x="64" y="54"/>
                </a:cubicBezTo>
                <a:cubicBezTo>
                  <a:pt x="64" y="47"/>
                  <a:pt x="64" y="47"/>
                  <a:pt x="64" y="47"/>
                </a:cubicBezTo>
                <a:cubicBezTo>
                  <a:pt x="64" y="47"/>
                  <a:pt x="64" y="47"/>
                  <a:pt x="64" y="47"/>
                </a:cubicBezTo>
                <a:cubicBezTo>
                  <a:pt x="64" y="46"/>
                  <a:pt x="65" y="44"/>
                  <a:pt x="67" y="43"/>
                </a:cubicBezTo>
                <a:cubicBezTo>
                  <a:pt x="67" y="43"/>
                  <a:pt x="67" y="43"/>
                  <a:pt x="67" y="42"/>
                </a:cubicBezTo>
                <a:cubicBezTo>
                  <a:pt x="67" y="42"/>
                  <a:pt x="67" y="42"/>
                  <a:pt x="67" y="42"/>
                </a:cubicBezTo>
                <a:cubicBezTo>
                  <a:pt x="67" y="42"/>
                  <a:pt x="67" y="42"/>
                  <a:pt x="67" y="42"/>
                </a:cubicBezTo>
                <a:cubicBezTo>
                  <a:pt x="67" y="42"/>
                  <a:pt x="67" y="42"/>
                  <a:pt x="67" y="42"/>
                </a:cubicBezTo>
                <a:cubicBezTo>
                  <a:pt x="67" y="42"/>
                  <a:pt x="67" y="42"/>
                  <a:pt x="67" y="42"/>
                </a:cubicBezTo>
                <a:cubicBezTo>
                  <a:pt x="67" y="35"/>
                  <a:pt x="67" y="35"/>
                  <a:pt x="67" y="35"/>
                </a:cubicBezTo>
                <a:cubicBezTo>
                  <a:pt x="67" y="35"/>
                  <a:pt x="67" y="35"/>
                  <a:pt x="67" y="35"/>
                </a:cubicBezTo>
                <a:cubicBezTo>
                  <a:pt x="67" y="34"/>
                  <a:pt x="67" y="34"/>
                  <a:pt x="68" y="33"/>
                </a:cubicBezTo>
                <a:cubicBezTo>
                  <a:pt x="65" y="33"/>
                  <a:pt x="64" y="31"/>
                  <a:pt x="64" y="30"/>
                </a:cubicBezTo>
                <a:cubicBezTo>
                  <a:pt x="64" y="30"/>
                  <a:pt x="64" y="30"/>
                  <a:pt x="64" y="30"/>
                </a:cubicBezTo>
                <a:cubicBezTo>
                  <a:pt x="64" y="30"/>
                  <a:pt x="64" y="30"/>
                  <a:pt x="64" y="30"/>
                </a:cubicBezTo>
                <a:cubicBezTo>
                  <a:pt x="64" y="30"/>
                  <a:pt x="64" y="30"/>
                  <a:pt x="64" y="30"/>
                </a:cubicBezTo>
                <a:cubicBezTo>
                  <a:pt x="64" y="29"/>
                  <a:pt x="64" y="29"/>
                  <a:pt x="64" y="29"/>
                </a:cubicBezTo>
                <a:cubicBezTo>
                  <a:pt x="64" y="22"/>
                  <a:pt x="64" y="22"/>
                  <a:pt x="64" y="22"/>
                </a:cubicBezTo>
                <a:cubicBezTo>
                  <a:pt x="64" y="22"/>
                  <a:pt x="64" y="22"/>
                  <a:pt x="64" y="22"/>
                </a:cubicBezTo>
                <a:cubicBezTo>
                  <a:pt x="64" y="21"/>
                  <a:pt x="64" y="20"/>
                  <a:pt x="66" y="19"/>
                </a:cubicBezTo>
                <a:cubicBezTo>
                  <a:pt x="65" y="18"/>
                  <a:pt x="65" y="18"/>
                  <a:pt x="65" y="17"/>
                </a:cubicBezTo>
                <a:cubicBezTo>
                  <a:pt x="65" y="17"/>
                  <a:pt x="65" y="17"/>
                  <a:pt x="65" y="17"/>
                </a:cubicBezTo>
                <a:cubicBezTo>
                  <a:pt x="65" y="17"/>
                  <a:pt x="65" y="17"/>
                  <a:pt x="65" y="17"/>
                </a:cubicBezTo>
                <a:cubicBezTo>
                  <a:pt x="65" y="17"/>
                  <a:pt x="65" y="17"/>
                  <a:pt x="65" y="17"/>
                </a:cubicBezTo>
                <a:cubicBezTo>
                  <a:pt x="65" y="17"/>
                  <a:pt x="65" y="17"/>
                  <a:pt x="65" y="17"/>
                </a:cubicBezTo>
                <a:cubicBezTo>
                  <a:pt x="65" y="10"/>
                  <a:pt x="65" y="10"/>
                  <a:pt x="65" y="10"/>
                </a:cubicBezTo>
                <a:cubicBezTo>
                  <a:pt x="65" y="10"/>
                  <a:pt x="65" y="10"/>
                  <a:pt x="65" y="10"/>
                </a:cubicBezTo>
                <a:cubicBezTo>
                  <a:pt x="65" y="8"/>
                  <a:pt x="67" y="6"/>
                  <a:pt x="70" y="5"/>
                </a:cubicBezTo>
                <a:cubicBezTo>
                  <a:pt x="72" y="5"/>
                  <a:pt x="75" y="4"/>
                  <a:pt x="78" y="4"/>
                </a:cubicBezTo>
                <a:close/>
                <a:moveTo>
                  <a:pt x="115" y="4"/>
                </a:moveTo>
                <a:cubicBezTo>
                  <a:pt x="112" y="4"/>
                  <a:pt x="109" y="5"/>
                  <a:pt x="106" y="5"/>
                </a:cubicBezTo>
                <a:cubicBezTo>
                  <a:pt x="103" y="6"/>
                  <a:pt x="102" y="8"/>
                  <a:pt x="102" y="9"/>
                </a:cubicBezTo>
                <a:cubicBezTo>
                  <a:pt x="102" y="17"/>
                  <a:pt x="102" y="17"/>
                  <a:pt x="102" y="17"/>
                </a:cubicBezTo>
                <a:cubicBezTo>
                  <a:pt x="102" y="17"/>
                  <a:pt x="102" y="17"/>
                  <a:pt x="102" y="17"/>
                </a:cubicBezTo>
                <a:cubicBezTo>
                  <a:pt x="102" y="17"/>
                  <a:pt x="102" y="17"/>
                  <a:pt x="102" y="17"/>
                </a:cubicBezTo>
                <a:cubicBezTo>
                  <a:pt x="102" y="18"/>
                  <a:pt x="103" y="19"/>
                  <a:pt x="104" y="20"/>
                </a:cubicBezTo>
                <a:cubicBezTo>
                  <a:pt x="103" y="21"/>
                  <a:pt x="103" y="21"/>
                  <a:pt x="103" y="22"/>
                </a:cubicBezTo>
                <a:cubicBezTo>
                  <a:pt x="103" y="29"/>
                  <a:pt x="103" y="29"/>
                  <a:pt x="103" y="29"/>
                </a:cubicBezTo>
                <a:cubicBezTo>
                  <a:pt x="103" y="30"/>
                  <a:pt x="103" y="30"/>
                  <a:pt x="103" y="30"/>
                </a:cubicBezTo>
                <a:cubicBezTo>
                  <a:pt x="103" y="30"/>
                  <a:pt x="103" y="30"/>
                  <a:pt x="103" y="30"/>
                </a:cubicBezTo>
                <a:cubicBezTo>
                  <a:pt x="103" y="30"/>
                  <a:pt x="103" y="30"/>
                  <a:pt x="103" y="31"/>
                </a:cubicBezTo>
                <a:cubicBezTo>
                  <a:pt x="101" y="32"/>
                  <a:pt x="99" y="33"/>
                  <a:pt x="99" y="35"/>
                </a:cubicBezTo>
                <a:cubicBezTo>
                  <a:pt x="99" y="42"/>
                  <a:pt x="99" y="42"/>
                  <a:pt x="99" y="42"/>
                </a:cubicBezTo>
                <a:cubicBezTo>
                  <a:pt x="99" y="42"/>
                  <a:pt x="99" y="42"/>
                  <a:pt x="99" y="42"/>
                </a:cubicBezTo>
                <a:cubicBezTo>
                  <a:pt x="99" y="42"/>
                  <a:pt x="99" y="42"/>
                  <a:pt x="99" y="42"/>
                </a:cubicBezTo>
                <a:cubicBezTo>
                  <a:pt x="99" y="44"/>
                  <a:pt x="101" y="45"/>
                  <a:pt x="103" y="46"/>
                </a:cubicBezTo>
                <a:cubicBezTo>
                  <a:pt x="103" y="46"/>
                  <a:pt x="103" y="47"/>
                  <a:pt x="103" y="47"/>
                </a:cubicBezTo>
                <a:cubicBezTo>
                  <a:pt x="103" y="54"/>
                  <a:pt x="103" y="54"/>
                  <a:pt x="103" y="54"/>
                </a:cubicBezTo>
                <a:cubicBezTo>
                  <a:pt x="103" y="55"/>
                  <a:pt x="103" y="55"/>
                  <a:pt x="103" y="55"/>
                </a:cubicBezTo>
                <a:cubicBezTo>
                  <a:pt x="103" y="55"/>
                  <a:pt x="103" y="55"/>
                  <a:pt x="103" y="55"/>
                </a:cubicBezTo>
                <a:cubicBezTo>
                  <a:pt x="103" y="56"/>
                  <a:pt x="105" y="58"/>
                  <a:pt x="108" y="59"/>
                </a:cubicBezTo>
                <a:cubicBezTo>
                  <a:pt x="110" y="59"/>
                  <a:pt x="113" y="60"/>
                  <a:pt x="116" y="60"/>
                </a:cubicBezTo>
                <a:cubicBezTo>
                  <a:pt x="120" y="60"/>
                  <a:pt x="123" y="59"/>
                  <a:pt x="125" y="59"/>
                </a:cubicBezTo>
                <a:cubicBezTo>
                  <a:pt x="128" y="58"/>
                  <a:pt x="130" y="57"/>
                  <a:pt x="130" y="55"/>
                </a:cubicBezTo>
                <a:cubicBezTo>
                  <a:pt x="130" y="55"/>
                  <a:pt x="130" y="55"/>
                  <a:pt x="130" y="55"/>
                </a:cubicBezTo>
                <a:cubicBezTo>
                  <a:pt x="130" y="55"/>
                  <a:pt x="130" y="55"/>
                  <a:pt x="130" y="55"/>
                </a:cubicBezTo>
                <a:cubicBezTo>
                  <a:pt x="130" y="55"/>
                  <a:pt x="130" y="55"/>
                  <a:pt x="130" y="55"/>
                </a:cubicBezTo>
                <a:cubicBezTo>
                  <a:pt x="130" y="54"/>
                  <a:pt x="130" y="54"/>
                  <a:pt x="130" y="54"/>
                </a:cubicBezTo>
                <a:cubicBezTo>
                  <a:pt x="130" y="47"/>
                  <a:pt x="130" y="47"/>
                  <a:pt x="130" y="47"/>
                </a:cubicBezTo>
                <a:cubicBezTo>
                  <a:pt x="130" y="47"/>
                  <a:pt x="130" y="47"/>
                  <a:pt x="130" y="47"/>
                </a:cubicBezTo>
                <a:cubicBezTo>
                  <a:pt x="130" y="46"/>
                  <a:pt x="129" y="44"/>
                  <a:pt x="126" y="43"/>
                </a:cubicBezTo>
                <a:cubicBezTo>
                  <a:pt x="126" y="43"/>
                  <a:pt x="126" y="43"/>
                  <a:pt x="126" y="42"/>
                </a:cubicBezTo>
                <a:cubicBezTo>
                  <a:pt x="126" y="42"/>
                  <a:pt x="126" y="42"/>
                  <a:pt x="126" y="42"/>
                </a:cubicBezTo>
                <a:cubicBezTo>
                  <a:pt x="126" y="42"/>
                  <a:pt x="126" y="42"/>
                  <a:pt x="126" y="42"/>
                </a:cubicBezTo>
                <a:cubicBezTo>
                  <a:pt x="126" y="42"/>
                  <a:pt x="126" y="42"/>
                  <a:pt x="126" y="42"/>
                </a:cubicBezTo>
                <a:cubicBezTo>
                  <a:pt x="126" y="42"/>
                  <a:pt x="126" y="42"/>
                  <a:pt x="126" y="42"/>
                </a:cubicBezTo>
                <a:cubicBezTo>
                  <a:pt x="126" y="35"/>
                  <a:pt x="126" y="35"/>
                  <a:pt x="126" y="35"/>
                </a:cubicBezTo>
                <a:cubicBezTo>
                  <a:pt x="126" y="35"/>
                  <a:pt x="126" y="35"/>
                  <a:pt x="126" y="35"/>
                </a:cubicBezTo>
                <a:cubicBezTo>
                  <a:pt x="126" y="34"/>
                  <a:pt x="126" y="34"/>
                  <a:pt x="126" y="33"/>
                </a:cubicBezTo>
                <a:cubicBezTo>
                  <a:pt x="128" y="33"/>
                  <a:pt x="130" y="31"/>
                  <a:pt x="130" y="30"/>
                </a:cubicBezTo>
                <a:cubicBezTo>
                  <a:pt x="130" y="30"/>
                  <a:pt x="130" y="30"/>
                  <a:pt x="130" y="30"/>
                </a:cubicBezTo>
                <a:cubicBezTo>
                  <a:pt x="130" y="30"/>
                  <a:pt x="130" y="30"/>
                  <a:pt x="130" y="30"/>
                </a:cubicBezTo>
                <a:cubicBezTo>
                  <a:pt x="130" y="30"/>
                  <a:pt x="130" y="30"/>
                  <a:pt x="130" y="30"/>
                </a:cubicBezTo>
                <a:cubicBezTo>
                  <a:pt x="130" y="29"/>
                  <a:pt x="130" y="29"/>
                  <a:pt x="130" y="29"/>
                </a:cubicBezTo>
                <a:cubicBezTo>
                  <a:pt x="130" y="22"/>
                  <a:pt x="130" y="22"/>
                  <a:pt x="130" y="22"/>
                </a:cubicBezTo>
                <a:cubicBezTo>
                  <a:pt x="130" y="22"/>
                  <a:pt x="130" y="22"/>
                  <a:pt x="130" y="22"/>
                </a:cubicBezTo>
                <a:cubicBezTo>
                  <a:pt x="130" y="21"/>
                  <a:pt x="129" y="20"/>
                  <a:pt x="128" y="19"/>
                </a:cubicBezTo>
                <a:cubicBezTo>
                  <a:pt x="128" y="18"/>
                  <a:pt x="129" y="18"/>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0"/>
                  <a:pt x="129" y="10"/>
                  <a:pt x="129" y="10"/>
                </a:cubicBezTo>
                <a:cubicBezTo>
                  <a:pt x="129" y="10"/>
                  <a:pt x="129" y="10"/>
                  <a:pt x="129" y="10"/>
                </a:cubicBezTo>
                <a:cubicBezTo>
                  <a:pt x="129" y="8"/>
                  <a:pt x="127" y="6"/>
                  <a:pt x="124" y="5"/>
                </a:cubicBezTo>
                <a:cubicBezTo>
                  <a:pt x="122" y="5"/>
                  <a:pt x="119" y="4"/>
                  <a:pt x="115" y="4"/>
                </a:cubicBezTo>
                <a:close/>
                <a:moveTo>
                  <a:pt x="47" y="42"/>
                </a:moveTo>
                <a:cubicBezTo>
                  <a:pt x="48" y="42"/>
                  <a:pt x="48" y="42"/>
                  <a:pt x="49" y="42"/>
                </a:cubicBezTo>
                <a:cubicBezTo>
                  <a:pt x="49" y="39"/>
                  <a:pt x="49" y="39"/>
                  <a:pt x="49" y="39"/>
                </a:cubicBezTo>
                <a:cubicBezTo>
                  <a:pt x="48" y="39"/>
                  <a:pt x="48" y="39"/>
                  <a:pt x="47" y="39"/>
                </a:cubicBezTo>
                <a:lnTo>
                  <a:pt x="47"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1" name="Freeform 5562"/>
          <p:cNvSpPr>
            <a:spLocks noEditPoints="1"/>
          </p:cNvSpPr>
          <p:nvPr/>
        </p:nvSpPr>
        <p:spPr bwMode="auto">
          <a:xfrm>
            <a:off x="2605088" y="4703763"/>
            <a:ext cx="646112" cy="555625"/>
          </a:xfrm>
          <a:custGeom>
            <a:avLst/>
            <a:gdLst>
              <a:gd name="T0" fmla="*/ 2147483646 w 117"/>
              <a:gd name="T1" fmla="*/ 0 h 108"/>
              <a:gd name="T2" fmla="*/ 2147483646 w 117"/>
              <a:gd name="T3" fmla="*/ 2147483646 h 108"/>
              <a:gd name="T4" fmla="*/ 2147483646 w 117"/>
              <a:gd name="T5" fmla="*/ 2147483646 h 108"/>
              <a:gd name="T6" fmla="*/ 2147483646 w 117"/>
              <a:gd name="T7" fmla="*/ 2147483646 h 108"/>
              <a:gd name="T8" fmla="*/ 2147483646 w 117"/>
              <a:gd name="T9" fmla="*/ 2147483646 h 108"/>
              <a:gd name="T10" fmla="*/ 2147483646 w 117"/>
              <a:gd name="T11" fmla="*/ 2147483646 h 108"/>
              <a:gd name="T12" fmla="*/ 2147483646 w 117"/>
              <a:gd name="T13" fmla="*/ 2147483646 h 108"/>
              <a:gd name="T14" fmla="*/ 2147483646 w 117"/>
              <a:gd name="T15" fmla="*/ 2147483646 h 108"/>
              <a:gd name="T16" fmla="*/ 2147483646 w 117"/>
              <a:gd name="T17" fmla="*/ 2147483646 h 108"/>
              <a:gd name="T18" fmla="*/ 2147483646 w 117"/>
              <a:gd name="T19" fmla="*/ 2147483646 h 108"/>
              <a:gd name="T20" fmla="*/ 2147483646 w 117"/>
              <a:gd name="T21" fmla="*/ 2147483646 h 108"/>
              <a:gd name="T22" fmla="*/ 2147483646 w 117"/>
              <a:gd name="T23" fmla="*/ 2147483646 h 108"/>
              <a:gd name="T24" fmla="*/ 2147483646 w 117"/>
              <a:gd name="T25" fmla="*/ 2147483646 h 108"/>
              <a:gd name="T26" fmla="*/ 2147483646 w 117"/>
              <a:gd name="T27" fmla="*/ 2147483646 h 108"/>
              <a:gd name="T28" fmla="*/ 2147483646 w 117"/>
              <a:gd name="T29" fmla="*/ 2147483646 h 108"/>
              <a:gd name="T30" fmla="*/ 2147483646 w 117"/>
              <a:gd name="T31" fmla="*/ 2147483646 h 108"/>
              <a:gd name="T32" fmla="*/ 2147483646 w 117"/>
              <a:gd name="T33" fmla="*/ 2147483646 h 108"/>
              <a:gd name="T34" fmla="*/ 2147483646 w 117"/>
              <a:gd name="T35" fmla="*/ 2147483646 h 108"/>
              <a:gd name="T36" fmla="*/ 2147483646 w 117"/>
              <a:gd name="T37" fmla="*/ 2147483646 h 108"/>
              <a:gd name="T38" fmla="*/ 2147483646 w 117"/>
              <a:gd name="T39" fmla="*/ 2147483646 h 108"/>
              <a:gd name="T40" fmla="*/ 2147483646 w 117"/>
              <a:gd name="T41" fmla="*/ 2147483646 h 108"/>
              <a:gd name="T42" fmla="*/ 2147483646 w 117"/>
              <a:gd name="T43" fmla="*/ 2147483646 h 108"/>
              <a:gd name="T44" fmla="*/ 2147483646 w 117"/>
              <a:gd name="T45" fmla="*/ 2147483646 h 108"/>
              <a:gd name="T46" fmla="*/ 2147483646 w 117"/>
              <a:gd name="T47" fmla="*/ 2147483646 h 108"/>
              <a:gd name="T48" fmla="*/ 2147483646 w 117"/>
              <a:gd name="T49" fmla="*/ 2147483646 h 108"/>
              <a:gd name="T50" fmla="*/ 2147483646 w 117"/>
              <a:gd name="T51" fmla="*/ 2147483646 h 108"/>
              <a:gd name="T52" fmla="*/ 2147483646 w 117"/>
              <a:gd name="T53" fmla="*/ 2147483646 h 108"/>
              <a:gd name="T54" fmla="*/ 2147483646 w 117"/>
              <a:gd name="T55" fmla="*/ 2147483646 h 108"/>
              <a:gd name="T56" fmla="*/ 2147483646 w 117"/>
              <a:gd name="T57" fmla="*/ 2147483646 h 108"/>
              <a:gd name="T58" fmla="*/ 2147483646 w 117"/>
              <a:gd name="T59" fmla="*/ 2147483646 h 108"/>
              <a:gd name="T60" fmla="*/ 0 w 117"/>
              <a:gd name="T61" fmla="*/ 2147483646 h 108"/>
              <a:gd name="T62" fmla="*/ 2147483646 w 117"/>
              <a:gd name="T63" fmla="*/ 2147483646 h 108"/>
              <a:gd name="T64" fmla="*/ 2147483646 w 117"/>
              <a:gd name="T65" fmla="*/ 2147483646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08">
                <a:moveTo>
                  <a:pt x="51" y="0"/>
                </a:moveTo>
                <a:cubicBezTo>
                  <a:pt x="67" y="0"/>
                  <a:pt x="67" y="0"/>
                  <a:pt x="67" y="0"/>
                </a:cubicBezTo>
                <a:cubicBezTo>
                  <a:pt x="73" y="0"/>
                  <a:pt x="78" y="2"/>
                  <a:pt x="82" y="6"/>
                </a:cubicBezTo>
                <a:cubicBezTo>
                  <a:pt x="86" y="10"/>
                  <a:pt x="88" y="15"/>
                  <a:pt x="88" y="21"/>
                </a:cubicBezTo>
                <a:cubicBezTo>
                  <a:pt x="88" y="21"/>
                  <a:pt x="88" y="21"/>
                  <a:pt x="88" y="21"/>
                </a:cubicBezTo>
                <a:cubicBezTo>
                  <a:pt x="88" y="22"/>
                  <a:pt x="88" y="22"/>
                  <a:pt x="88" y="23"/>
                </a:cubicBezTo>
                <a:cubicBezTo>
                  <a:pt x="80" y="23"/>
                  <a:pt x="80" y="23"/>
                  <a:pt x="80" y="23"/>
                </a:cubicBezTo>
                <a:cubicBezTo>
                  <a:pt x="80" y="22"/>
                  <a:pt x="80" y="22"/>
                  <a:pt x="80" y="21"/>
                </a:cubicBezTo>
                <a:cubicBezTo>
                  <a:pt x="80" y="21"/>
                  <a:pt x="80" y="21"/>
                  <a:pt x="80" y="21"/>
                </a:cubicBezTo>
                <a:cubicBezTo>
                  <a:pt x="80" y="18"/>
                  <a:pt x="78" y="15"/>
                  <a:pt x="76" y="12"/>
                </a:cubicBezTo>
                <a:cubicBezTo>
                  <a:pt x="74" y="10"/>
                  <a:pt x="71" y="9"/>
                  <a:pt x="67" y="9"/>
                </a:cubicBezTo>
                <a:cubicBezTo>
                  <a:pt x="51" y="9"/>
                  <a:pt x="51" y="9"/>
                  <a:pt x="51" y="9"/>
                </a:cubicBezTo>
                <a:cubicBezTo>
                  <a:pt x="47" y="9"/>
                  <a:pt x="44" y="10"/>
                  <a:pt x="42" y="12"/>
                </a:cubicBezTo>
                <a:cubicBezTo>
                  <a:pt x="40" y="15"/>
                  <a:pt x="38" y="18"/>
                  <a:pt x="38" y="21"/>
                </a:cubicBezTo>
                <a:cubicBezTo>
                  <a:pt x="38" y="21"/>
                  <a:pt x="38" y="21"/>
                  <a:pt x="38" y="21"/>
                </a:cubicBezTo>
                <a:cubicBezTo>
                  <a:pt x="38" y="22"/>
                  <a:pt x="38" y="22"/>
                  <a:pt x="38" y="23"/>
                </a:cubicBezTo>
                <a:cubicBezTo>
                  <a:pt x="30" y="23"/>
                  <a:pt x="30" y="23"/>
                  <a:pt x="30" y="23"/>
                </a:cubicBezTo>
                <a:cubicBezTo>
                  <a:pt x="30" y="22"/>
                  <a:pt x="30" y="22"/>
                  <a:pt x="30" y="21"/>
                </a:cubicBezTo>
                <a:cubicBezTo>
                  <a:pt x="30" y="21"/>
                  <a:pt x="30" y="21"/>
                  <a:pt x="30" y="21"/>
                </a:cubicBezTo>
                <a:cubicBezTo>
                  <a:pt x="30" y="15"/>
                  <a:pt x="32" y="10"/>
                  <a:pt x="36" y="6"/>
                </a:cubicBezTo>
                <a:cubicBezTo>
                  <a:pt x="40" y="2"/>
                  <a:pt x="45" y="0"/>
                  <a:pt x="51" y="0"/>
                </a:cubicBezTo>
                <a:close/>
                <a:moveTo>
                  <a:pt x="9" y="46"/>
                </a:moveTo>
                <a:cubicBezTo>
                  <a:pt x="20" y="46"/>
                  <a:pt x="20" y="46"/>
                  <a:pt x="20" y="46"/>
                </a:cubicBezTo>
                <a:cubicBezTo>
                  <a:pt x="20" y="36"/>
                  <a:pt x="20" y="36"/>
                  <a:pt x="20" y="36"/>
                </a:cubicBezTo>
                <a:cubicBezTo>
                  <a:pt x="13" y="36"/>
                  <a:pt x="13" y="36"/>
                  <a:pt x="13" y="36"/>
                </a:cubicBezTo>
                <a:cubicBezTo>
                  <a:pt x="12" y="36"/>
                  <a:pt x="11" y="36"/>
                  <a:pt x="10" y="37"/>
                </a:cubicBezTo>
                <a:cubicBezTo>
                  <a:pt x="10" y="38"/>
                  <a:pt x="9" y="39"/>
                  <a:pt x="9" y="40"/>
                </a:cubicBezTo>
                <a:cubicBezTo>
                  <a:pt x="9" y="46"/>
                  <a:pt x="9" y="46"/>
                  <a:pt x="9" y="46"/>
                </a:cubicBezTo>
                <a:close/>
                <a:moveTo>
                  <a:pt x="99" y="36"/>
                </a:moveTo>
                <a:cubicBezTo>
                  <a:pt x="99" y="46"/>
                  <a:pt x="99" y="46"/>
                  <a:pt x="99" y="46"/>
                </a:cubicBezTo>
                <a:cubicBezTo>
                  <a:pt x="109" y="46"/>
                  <a:pt x="109" y="46"/>
                  <a:pt x="109" y="46"/>
                </a:cubicBezTo>
                <a:cubicBezTo>
                  <a:pt x="109" y="40"/>
                  <a:pt x="109" y="40"/>
                  <a:pt x="109" y="40"/>
                </a:cubicBezTo>
                <a:cubicBezTo>
                  <a:pt x="109" y="39"/>
                  <a:pt x="108" y="38"/>
                  <a:pt x="107" y="37"/>
                </a:cubicBezTo>
                <a:cubicBezTo>
                  <a:pt x="107" y="36"/>
                  <a:pt x="106" y="36"/>
                  <a:pt x="104" y="36"/>
                </a:cubicBezTo>
                <a:cubicBezTo>
                  <a:pt x="99" y="36"/>
                  <a:pt x="99" y="36"/>
                  <a:pt x="99" y="36"/>
                </a:cubicBezTo>
                <a:close/>
                <a:moveTo>
                  <a:pt x="109" y="90"/>
                </a:moveTo>
                <a:cubicBezTo>
                  <a:pt x="99" y="90"/>
                  <a:pt x="99" y="90"/>
                  <a:pt x="99" y="90"/>
                </a:cubicBezTo>
                <a:cubicBezTo>
                  <a:pt x="99" y="99"/>
                  <a:pt x="99" y="99"/>
                  <a:pt x="99" y="99"/>
                </a:cubicBezTo>
                <a:cubicBezTo>
                  <a:pt x="104" y="99"/>
                  <a:pt x="104" y="99"/>
                  <a:pt x="104" y="99"/>
                </a:cubicBezTo>
                <a:cubicBezTo>
                  <a:pt x="106" y="99"/>
                  <a:pt x="107" y="99"/>
                  <a:pt x="107" y="98"/>
                </a:cubicBezTo>
                <a:cubicBezTo>
                  <a:pt x="108" y="97"/>
                  <a:pt x="109" y="96"/>
                  <a:pt x="109" y="95"/>
                </a:cubicBezTo>
                <a:cubicBezTo>
                  <a:pt x="109" y="90"/>
                  <a:pt x="109" y="90"/>
                  <a:pt x="109" y="90"/>
                </a:cubicBezTo>
                <a:close/>
                <a:moveTo>
                  <a:pt x="20" y="99"/>
                </a:moveTo>
                <a:cubicBezTo>
                  <a:pt x="20" y="90"/>
                  <a:pt x="20" y="90"/>
                  <a:pt x="20" y="90"/>
                </a:cubicBezTo>
                <a:cubicBezTo>
                  <a:pt x="9" y="90"/>
                  <a:pt x="9" y="90"/>
                  <a:pt x="9" y="90"/>
                </a:cubicBezTo>
                <a:cubicBezTo>
                  <a:pt x="9" y="95"/>
                  <a:pt x="9" y="95"/>
                  <a:pt x="9" y="95"/>
                </a:cubicBezTo>
                <a:cubicBezTo>
                  <a:pt x="9" y="96"/>
                  <a:pt x="10" y="97"/>
                  <a:pt x="10" y="98"/>
                </a:cubicBezTo>
                <a:cubicBezTo>
                  <a:pt x="11" y="99"/>
                  <a:pt x="12" y="99"/>
                  <a:pt x="13" y="99"/>
                </a:cubicBezTo>
                <a:cubicBezTo>
                  <a:pt x="20" y="99"/>
                  <a:pt x="20" y="99"/>
                  <a:pt x="20" y="99"/>
                </a:cubicBezTo>
                <a:close/>
                <a:moveTo>
                  <a:pt x="13" y="27"/>
                </a:moveTo>
                <a:cubicBezTo>
                  <a:pt x="104" y="27"/>
                  <a:pt x="104" y="27"/>
                  <a:pt x="104" y="27"/>
                </a:cubicBezTo>
                <a:cubicBezTo>
                  <a:pt x="108" y="27"/>
                  <a:pt x="111" y="28"/>
                  <a:pt x="114" y="31"/>
                </a:cubicBezTo>
                <a:cubicBezTo>
                  <a:pt x="114" y="31"/>
                  <a:pt x="114" y="31"/>
                  <a:pt x="114" y="31"/>
                </a:cubicBezTo>
                <a:cubicBezTo>
                  <a:pt x="116" y="33"/>
                  <a:pt x="117" y="36"/>
                  <a:pt x="117" y="40"/>
                </a:cubicBezTo>
                <a:cubicBezTo>
                  <a:pt x="117" y="95"/>
                  <a:pt x="117" y="95"/>
                  <a:pt x="117" y="95"/>
                </a:cubicBezTo>
                <a:cubicBezTo>
                  <a:pt x="117" y="99"/>
                  <a:pt x="116" y="102"/>
                  <a:pt x="114" y="104"/>
                </a:cubicBezTo>
                <a:cubicBezTo>
                  <a:pt x="114" y="104"/>
                  <a:pt x="114" y="104"/>
                  <a:pt x="114" y="104"/>
                </a:cubicBezTo>
                <a:cubicBezTo>
                  <a:pt x="111" y="107"/>
                  <a:pt x="108" y="108"/>
                  <a:pt x="104" y="108"/>
                </a:cubicBezTo>
                <a:cubicBezTo>
                  <a:pt x="13" y="108"/>
                  <a:pt x="13" y="108"/>
                  <a:pt x="13" y="108"/>
                </a:cubicBezTo>
                <a:cubicBezTo>
                  <a:pt x="10" y="108"/>
                  <a:pt x="7" y="107"/>
                  <a:pt x="4" y="104"/>
                </a:cubicBezTo>
                <a:cubicBezTo>
                  <a:pt x="4" y="104"/>
                  <a:pt x="4" y="104"/>
                  <a:pt x="4" y="104"/>
                </a:cubicBezTo>
                <a:cubicBezTo>
                  <a:pt x="2" y="102"/>
                  <a:pt x="0" y="99"/>
                  <a:pt x="0" y="95"/>
                </a:cubicBezTo>
                <a:cubicBezTo>
                  <a:pt x="0" y="40"/>
                  <a:pt x="0" y="40"/>
                  <a:pt x="0" y="40"/>
                </a:cubicBezTo>
                <a:cubicBezTo>
                  <a:pt x="0" y="36"/>
                  <a:pt x="2" y="33"/>
                  <a:pt x="4" y="31"/>
                </a:cubicBezTo>
                <a:cubicBezTo>
                  <a:pt x="4" y="31"/>
                  <a:pt x="4" y="31"/>
                  <a:pt x="4" y="31"/>
                </a:cubicBezTo>
                <a:cubicBezTo>
                  <a:pt x="7" y="28"/>
                  <a:pt x="10" y="27"/>
                  <a:pt x="13" y="27"/>
                </a:cubicBezTo>
                <a:close/>
              </a:path>
            </a:pathLst>
          </a:custGeom>
          <a:blipFill dpi="0" rotWithShape="1">
            <a:blip r:embed="rId16"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2" name="Freeform 5564"/>
          <p:cNvSpPr>
            <a:spLocks noEditPoints="1"/>
          </p:cNvSpPr>
          <p:nvPr/>
        </p:nvSpPr>
        <p:spPr bwMode="auto">
          <a:xfrm>
            <a:off x="4470400" y="5246688"/>
            <a:ext cx="292100" cy="260350"/>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3" name="Freeform 5605"/>
          <p:cNvSpPr>
            <a:spLocks noEditPoints="1"/>
          </p:cNvSpPr>
          <p:nvPr/>
        </p:nvSpPr>
        <p:spPr bwMode="auto">
          <a:xfrm>
            <a:off x="8496300" y="4926013"/>
            <a:ext cx="933450" cy="642937"/>
          </a:xfrm>
          <a:custGeom>
            <a:avLst/>
            <a:gdLst>
              <a:gd name="T0" fmla="*/ 2147483646 w 132"/>
              <a:gd name="T1" fmla="*/ 2147483646 h 109"/>
              <a:gd name="T2" fmla="*/ 2147483646 w 132"/>
              <a:gd name="T3" fmla="*/ 2147483646 h 109"/>
              <a:gd name="T4" fmla="*/ 2147483646 w 132"/>
              <a:gd name="T5" fmla="*/ 2147483646 h 109"/>
              <a:gd name="T6" fmla="*/ 2147483646 w 132"/>
              <a:gd name="T7" fmla="*/ 2147483646 h 109"/>
              <a:gd name="T8" fmla="*/ 2147483646 w 132"/>
              <a:gd name="T9" fmla="*/ 2147483646 h 109"/>
              <a:gd name="T10" fmla="*/ 2147483646 w 132"/>
              <a:gd name="T11" fmla="*/ 2147483646 h 109"/>
              <a:gd name="T12" fmla="*/ 2147483646 w 132"/>
              <a:gd name="T13" fmla="*/ 2147483646 h 109"/>
              <a:gd name="T14" fmla="*/ 2147483646 w 132"/>
              <a:gd name="T15" fmla="*/ 2147483646 h 109"/>
              <a:gd name="T16" fmla="*/ 2147483646 w 132"/>
              <a:gd name="T17" fmla="*/ 2147483646 h 109"/>
              <a:gd name="T18" fmla="*/ 2147483646 w 132"/>
              <a:gd name="T19" fmla="*/ 2147483646 h 109"/>
              <a:gd name="T20" fmla="*/ 2147483646 w 132"/>
              <a:gd name="T21" fmla="*/ 2147483646 h 109"/>
              <a:gd name="T22" fmla="*/ 2147483646 w 132"/>
              <a:gd name="T23" fmla="*/ 2147483646 h 109"/>
              <a:gd name="T24" fmla="*/ 2147483646 w 132"/>
              <a:gd name="T25" fmla="*/ 2147483646 h 109"/>
              <a:gd name="T26" fmla="*/ 2147483646 w 132"/>
              <a:gd name="T27" fmla="*/ 2147483646 h 109"/>
              <a:gd name="T28" fmla="*/ 2147483646 w 132"/>
              <a:gd name="T29" fmla="*/ 2147483646 h 109"/>
              <a:gd name="T30" fmla="*/ 2147483646 w 132"/>
              <a:gd name="T31" fmla="*/ 2147483646 h 109"/>
              <a:gd name="T32" fmla="*/ 2147483646 w 132"/>
              <a:gd name="T33" fmla="*/ 2147483646 h 109"/>
              <a:gd name="T34" fmla="*/ 2147483646 w 132"/>
              <a:gd name="T35" fmla="*/ 2147483646 h 109"/>
              <a:gd name="T36" fmla="*/ 2147483646 w 132"/>
              <a:gd name="T37" fmla="*/ 0 h 109"/>
              <a:gd name="T38" fmla="*/ 2147483646 w 132"/>
              <a:gd name="T39" fmla="*/ 2147483646 h 109"/>
              <a:gd name="T40" fmla="*/ 2147483646 w 132"/>
              <a:gd name="T41" fmla="*/ 0 h 109"/>
              <a:gd name="T42" fmla="*/ 2147483646 w 132"/>
              <a:gd name="T43" fmla="*/ 2147483646 h 109"/>
              <a:gd name="T44" fmla="*/ 2147483646 w 132"/>
              <a:gd name="T45" fmla="*/ 2147483646 h 109"/>
              <a:gd name="T46" fmla="*/ 2147483646 w 132"/>
              <a:gd name="T47" fmla="*/ 2147483646 h 109"/>
              <a:gd name="T48" fmla="*/ 2147483646 w 132"/>
              <a:gd name="T49" fmla="*/ 2147483646 h 109"/>
              <a:gd name="T50" fmla="*/ 2147483646 w 132"/>
              <a:gd name="T51" fmla="*/ 2147483646 h 109"/>
              <a:gd name="T52" fmla="*/ 2147483646 w 132"/>
              <a:gd name="T53" fmla="*/ 2147483646 h 109"/>
              <a:gd name="T54" fmla="*/ 2147483646 w 132"/>
              <a:gd name="T55" fmla="*/ 2147483646 h 109"/>
              <a:gd name="T56" fmla="*/ 2147483646 w 132"/>
              <a:gd name="T57" fmla="*/ 2147483646 h 109"/>
              <a:gd name="T58" fmla="*/ 2147483646 w 132"/>
              <a:gd name="T59" fmla="*/ 2147483646 h 109"/>
              <a:gd name="T60" fmla="*/ 2147483646 w 132"/>
              <a:gd name="T61" fmla="*/ 2147483646 h 109"/>
              <a:gd name="T62" fmla="*/ 2147483646 w 132"/>
              <a:gd name="T63" fmla="*/ 2147483646 h 109"/>
              <a:gd name="T64" fmla="*/ 2147483646 w 132"/>
              <a:gd name="T65" fmla="*/ 2147483646 h 109"/>
              <a:gd name="T66" fmla="*/ 2147483646 w 132"/>
              <a:gd name="T67" fmla="*/ 2147483646 h 109"/>
              <a:gd name="T68" fmla="*/ 2147483646 w 132"/>
              <a:gd name="T69" fmla="*/ 2147483646 h 109"/>
              <a:gd name="T70" fmla="*/ 2147483646 w 132"/>
              <a:gd name="T71" fmla="*/ 2147483646 h 109"/>
              <a:gd name="T72" fmla="*/ 2147483646 w 132"/>
              <a:gd name="T73" fmla="*/ 2147483646 h 109"/>
              <a:gd name="T74" fmla="*/ 2147483646 w 132"/>
              <a:gd name="T75" fmla="*/ 2147483646 h 109"/>
              <a:gd name="T76" fmla="*/ 2147483646 w 132"/>
              <a:gd name="T77" fmla="*/ 2147483646 h 109"/>
              <a:gd name="T78" fmla="*/ 2147483646 w 132"/>
              <a:gd name="T79" fmla="*/ 2147483646 h 109"/>
              <a:gd name="T80" fmla="*/ 2147483646 w 132"/>
              <a:gd name="T81" fmla="*/ 2147483646 h 109"/>
              <a:gd name="T82" fmla="*/ 2147483646 w 132"/>
              <a:gd name="T83" fmla="*/ 2147483646 h 109"/>
              <a:gd name="T84" fmla="*/ 2147483646 w 132"/>
              <a:gd name="T85" fmla="*/ 2147483646 h 109"/>
              <a:gd name="T86" fmla="*/ 2147483646 w 132"/>
              <a:gd name="T87" fmla="*/ 2147483646 h 109"/>
              <a:gd name="T88" fmla="*/ 2147483646 w 132"/>
              <a:gd name="T89" fmla="*/ 2147483646 h 109"/>
              <a:gd name="T90" fmla="*/ 2147483646 w 132"/>
              <a:gd name="T91" fmla="*/ 2147483646 h 109"/>
              <a:gd name="T92" fmla="*/ 2147483646 w 132"/>
              <a:gd name="T93" fmla="*/ 2147483646 h 109"/>
              <a:gd name="T94" fmla="*/ 2147483646 w 132"/>
              <a:gd name="T95" fmla="*/ 2147483646 h 109"/>
              <a:gd name="T96" fmla="*/ 2147483646 w 132"/>
              <a:gd name="T97" fmla="*/ 2147483646 h 109"/>
              <a:gd name="T98" fmla="*/ 2147483646 w 132"/>
              <a:gd name="T99" fmla="*/ 2147483646 h 109"/>
              <a:gd name="T100" fmla="*/ 2147483646 w 132"/>
              <a:gd name="T101" fmla="*/ 2147483646 h 109"/>
              <a:gd name="T102" fmla="*/ 2147483646 w 132"/>
              <a:gd name="T103" fmla="*/ 214748364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2" h="109">
                <a:moveTo>
                  <a:pt x="30" y="93"/>
                </a:moveTo>
                <a:cubicBezTo>
                  <a:pt x="42" y="93"/>
                  <a:pt x="42" y="93"/>
                  <a:pt x="42" y="93"/>
                </a:cubicBezTo>
                <a:cubicBezTo>
                  <a:pt x="42" y="87"/>
                  <a:pt x="42" y="87"/>
                  <a:pt x="42" y="87"/>
                </a:cubicBezTo>
                <a:cubicBezTo>
                  <a:pt x="58" y="87"/>
                  <a:pt x="58" y="87"/>
                  <a:pt x="58" y="87"/>
                </a:cubicBezTo>
                <a:cubicBezTo>
                  <a:pt x="58" y="16"/>
                  <a:pt x="58" y="16"/>
                  <a:pt x="58" y="16"/>
                </a:cubicBezTo>
                <a:cubicBezTo>
                  <a:pt x="28" y="23"/>
                  <a:pt x="28" y="23"/>
                  <a:pt x="28" y="23"/>
                </a:cubicBezTo>
                <a:cubicBezTo>
                  <a:pt x="29" y="23"/>
                  <a:pt x="29" y="24"/>
                  <a:pt x="29" y="26"/>
                </a:cubicBezTo>
                <a:cubicBezTo>
                  <a:pt x="29" y="27"/>
                  <a:pt x="29" y="28"/>
                  <a:pt x="29" y="29"/>
                </a:cubicBezTo>
                <a:cubicBezTo>
                  <a:pt x="45" y="58"/>
                  <a:pt x="45" y="58"/>
                  <a:pt x="45" y="58"/>
                </a:cubicBezTo>
                <a:cubicBezTo>
                  <a:pt x="47" y="58"/>
                  <a:pt x="47" y="58"/>
                  <a:pt x="47" y="58"/>
                </a:cubicBezTo>
                <a:cubicBezTo>
                  <a:pt x="46" y="75"/>
                  <a:pt x="0" y="75"/>
                  <a:pt x="1" y="58"/>
                </a:cubicBezTo>
                <a:cubicBezTo>
                  <a:pt x="2" y="58"/>
                  <a:pt x="2" y="58"/>
                  <a:pt x="2" y="58"/>
                </a:cubicBezTo>
                <a:cubicBezTo>
                  <a:pt x="2" y="58"/>
                  <a:pt x="2" y="58"/>
                  <a:pt x="2" y="58"/>
                </a:cubicBezTo>
                <a:cubicBezTo>
                  <a:pt x="20" y="29"/>
                  <a:pt x="20" y="29"/>
                  <a:pt x="20" y="29"/>
                </a:cubicBezTo>
                <a:cubicBezTo>
                  <a:pt x="19" y="28"/>
                  <a:pt x="19" y="27"/>
                  <a:pt x="19" y="26"/>
                </a:cubicBezTo>
                <a:cubicBezTo>
                  <a:pt x="19" y="23"/>
                  <a:pt x="21" y="21"/>
                  <a:pt x="23" y="20"/>
                </a:cubicBezTo>
                <a:cubicBezTo>
                  <a:pt x="23" y="19"/>
                  <a:pt x="23" y="19"/>
                  <a:pt x="23" y="19"/>
                </a:cubicBezTo>
                <a:cubicBezTo>
                  <a:pt x="58" y="6"/>
                  <a:pt x="58" y="6"/>
                  <a:pt x="58" y="6"/>
                </a:cubicBezTo>
                <a:cubicBezTo>
                  <a:pt x="59" y="3"/>
                  <a:pt x="61" y="1"/>
                  <a:pt x="64" y="0"/>
                </a:cubicBezTo>
                <a:cubicBezTo>
                  <a:pt x="67" y="0"/>
                  <a:pt x="70" y="1"/>
                  <a:pt x="72" y="3"/>
                </a:cubicBezTo>
                <a:cubicBezTo>
                  <a:pt x="109" y="0"/>
                  <a:pt x="109" y="0"/>
                  <a:pt x="109" y="0"/>
                </a:cubicBezTo>
                <a:cubicBezTo>
                  <a:pt x="109" y="1"/>
                  <a:pt x="109" y="1"/>
                  <a:pt x="109" y="1"/>
                </a:cubicBezTo>
                <a:cubicBezTo>
                  <a:pt x="112" y="1"/>
                  <a:pt x="114" y="4"/>
                  <a:pt x="114" y="6"/>
                </a:cubicBezTo>
                <a:cubicBezTo>
                  <a:pt x="114" y="8"/>
                  <a:pt x="114" y="9"/>
                  <a:pt x="113" y="9"/>
                </a:cubicBezTo>
                <a:cubicBezTo>
                  <a:pt x="130" y="39"/>
                  <a:pt x="130" y="39"/>
                  <a:pt x="130" y="39"/>
                </a:cubicBezTo>
                <a:cubicBezTo>
                  <a:pt x="132" y="39"/>
                  <a:pt x="132" y="39"/>
                  <a:pt x="132" y="39"/>
                </a:cubicBezTo>
                <a:cubicBezTo>
                  <a:pt x="131" y="56"/>
                  <a:pt x="84" y="56"/>
                  <a:pt x="85" y="39"/>
                </a:cubicBezTo>
                <a:cubicBezTo>
                  <a:pt x="87" y="39"/>
                  <a:pt x="87" y="39"/>
                  <a:pt x="87" y="39"/>
                </a:cubicBezTo>
                <a:cubicBezTo>
                  <a:pt x="87" y="39"/>
                  <a:pt x="87" y="39"/>
                  <a:pt x="87" y="39"/>
                </a:cubicBezTo>
                <a:cubicBezTo>
                  <a:pt x="104" y="9"/>
                  <a:pt x="104" y="9"/>
                  <a:pt x="104" y="9"/>
                </a:cubicBezTo>
                <a:cubicBezTo>
                  <a:pt x="103" y="9"/>
                  <a:pt x="103" y="8"/>
                  <a:pt x="103" y="6"/>
                </a:cubicBezTo>
                <a:cubicBezTo>
                  <a:pt x="103" y="6"/>
                  <a:pt x="103" y="6"/>
                  <a:pt x="103" y="6"/>
                </a:cubicBezTo>
                <a:cubicBezTo>
                  <a:pt x="74" y="12"/>
                  <a:pt x="74" y="12"/>
                  <a:pt x="74" y="12"/>
                </a:cubicBezTo>
                <a:cubicBezTo>
                  <a:pt x="74" y="87"/>
                  <a:pt x="74" y="87"/>
                  <a:pt x="74" y="87"/>
                </a:cubicBezTo>
                <a:cubicBezTo>
                  <a:pt x="88" y="87"/>
                  <a:pt x="88" y="87"/>
                  <a:pt x="88" y="87"/>
                </a:cubicBezTo>
                <a:cubicBezTo>
                  <a:pt x="88" y="93"/>
                  <a:pt x="88" y="93"/>
                  <a:pt x="88" y="93"/>
                </a:cubicBezTo>
                <a:cubicBezTo>
                  <a:pt x="100" y="93"/>
                  <a:pt x="100" y="93"/>
                  <a:pt x="100" y="93"/>
                </a:cubicBezTo>
                <a:cubicBezTo>
                  <a:pt x="100" y="109"/>
                  <a:pt x="100" y="109"/>
                  <a:pt x="100" y="109"/>
                </a:cubicBezTo>
                <a:cubicBezTo>
                  <a:pt x="30" y="109"/>
                  <a:pt x="30" y="109"/>
                  <a:pt x="30" y="109"/>
                </a:cubicBezTo>
                <a:cubicBezTo>
                  <a:pt x="30" y="93"/>
                  <a:pt x="30" y="93"/>
                  <a:pt x="30" y="93"/>
                </a:cubicBezTo>
                <a:close/>
                <a:moveTo>
                  <a:pt x="110" y="12"/>
                </a:moveTo>
                <a:cubicBezTo>
                  <a:pt x="110" y="12"/>
                  <a:pt x="109" y="12"/>
                  <a:pt x="108" y="12"/>
                </a:cubicBezTo>
                <a:cubicBezTo>
                  <a:pt x="108" y="12"/>
                  <a:pt x="107" y="12"/>
                  <a:pt x="107" y="12"/>
                </a:cubicBezTo>
                <a:cubicBezTo>
                  <a:pt x="91" y="39"/>
                  <a:pt x="91" y="39"/>
                  <a:pt x="91" y="39"/>
                </a:cubicBezTo>
                <a:cubicBezTo>
                  <a:pt x="126" y="39"/>
                  <a:pt x="126" y="39"/>
                  <a:pt x="126" y="39"/>
                </a:cubicBezTo>
                <a:cubicBezTo>
                  <a:pt x="110" y="12"/>
                  <a:pt x="110" y="12"/>
                  <a:pt x="110" y="12"/>
                </a:cubicBezTo>
                <a:close/>
                <a:moveTo>
                  <a:pt x="26" y="31"/>
                </a:moveTo>
                <a:cubicBezTo>
                  <a:pt x="25" y="31"/>
                  <a:pt x="25" y="31"/>
                  <a:pt x="24" y="31"/>
                </a:cubicBezTo>
                <a:cubicBezTo>
                  <a:pt x="24" y="31"/>
                  <a:pt x="23" y="31"/>
                  <a:pt x="23" y="31"/>
                </a:cubicBezTo>
                <a:cubicBezTo>
                  <a:pt x="6" y="58"/>
                  <a:pt x="6" y="58"/>
                  <a:pt x="6" y="58"/>
                </a:cubicBezTo>
                <a:cubicBezTo>
                  <a:pt x="41" y="58"/>
                  <a:pt x="41" y="58"/>
                  <a:pt x="41" y="58"/>
                </a:cubicBezTo>
                <a:lnTo>
                  <a:pt x="26"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4" name="Freeform 5613"/>
          <p:cNvSpPr>
            <a:spLocks noEditPoints="1"/>
          </p:cNvSpPr>
          <p:nvPr/>
        </p:nvSpPr>
        <p:spPr bwMode="auto">
          <a:xfrm>
            <a:off x="8724900" y="2468563"/>
            <a:ext cx="476250" cy="590550"/>
          </a:xfrm>
          <a:custGeom>
            <a:avLst/>
            <a:gdLst>
              <a:gd name="T0" fmla="*/ 2147483646 w 98"/>
              <a:gd name="T1" fmla="*/ 0 h 116"/>
              <a:gd name="T2" fmla="*/ 2147483646 w 98"/>
              <a:gd name="T3" fmla="*/ 0 h 116"/>
              <a:gd name="T4" fmla="*/ 2147483646 w 98"/>
              <a:gd name="T5" fmla="*/ 2147483646 h 116"/>
              <a:gd name="T6" fmla="*/ 2147483646 w 98"/>
              <a:gd name="T7" fmla="*/ 2147483646 h 116"/>
              <a:gd name="T8" fmla="*/ 2147483646 w 98"/>
              <a:gd name="T9" fmla="*/ 2147483646 h 116"/>
              <a:gd name="T10" fmla="*/ 2147483646 w 98"/>
              <a:gd name="T11" fmla="*/ 2147483646 h 116"/>
              <a:gd name="T12" fmla="*/ 0 w 98"/>
              <a:gd name="T13" fmla="*/ 2147483646 h 116"/>
              <a:gd name="T14" fmla="*/ 0 w 98"/>
              <a:gd name="T15" fmla="*/ 2147483646 h 116"/>
              <a:gd name="T16" fmla="*/ 2147483646 w 98"/>
              <a:gd name="T17" fmla="*/ 2147483646 h 116"/>
              <a:gd name="T18" fmla="*/ 2147483646 w 98"/>
              <a:gd name="T19" fmla="*/ 2147483646 h 116"/>
              <a:gd name="T20" fmla="*/ 2147483646 w 98"/>
              <a:gd name="T21" fmla="*/ 2147483646 h 116"/>
              <a:gd name="T22" fmla="*/ 2147483646 w 98"/>
              <a:gd name="T23" fmla="*/ 2147483646 h 116"/>
              <a:gd name="T24" fmla="*/ 2147483646 w 98"/>
              <a:gd name="T25" fmla="*/ 2147483646 h 116"/>
              <a:gd name="T26" fmla="*/ 0 w 98"/>
              <a:gd name="T27" fmla="*/ 2147483646 h 116"/>
              <a:gd name="T28" fmla="*/ 0 w 98"/>
              <a:gd name="T29" fmla="*/ 2147483646 h 116"/>
              <a:gd name="T30" fmla="*/ 2147483646 w 98"/>
              <a:gd name="T31" fmla="*/ 2147483646 h 116"/>
              <a:gd name="T32" fmla="*/ 2147483646 w 98"/>
              <a:gd name="T33" fmla="*/ 2147483646 h 116"/>
              <a:gd name="T34" fmla="*/ 2147483646 w 98"/>
              <a:gd name="T35" fmla="*/ 2147483646 h 116"/>
              <a:gd name="T36" fmla="*/ 2147483646 w 98"/>
              <a:gd name="T37" fmla="*/ 2147483646 h 116"/>
              <a:gd name="T38" fmla="*/ 2147483646 w 98"/>
              <a:gd name="T39" fmla="*/ 2147483646 h 116"/>
              <a:gd name="T40" fmla="*/ 0 w 98"/>
              <a:gd name="T41" fmla="*/ 2147483646 h 116"/>
              <a:gd name="T42" fmla="*/ 0 w 98"/>
              <a:gd name="T43" fmla="*/ 2147483646 h 116"/>
              <a:gd name="T44" fmla="*/ 2147483646 w 98"/>
              <a:gd name="T45" fmla="*/ 2147483646 h 116"/>
              <a:gd name="T46" fmla="*/ 2147483646 w 98"/>
              <a:gd name="T47" fmla="*/ 2147483646 h 116"/>
              <a:gd name="T48" fmla="*/ 2147483646 w 98"/>
              <a:gd name="T49" fmla="*/ 2147483646 h 116"/>
              <a:gd name="T50" fmla="*/ 2147483646 w 98"/>
              <a:gd name="T51" fmla="*/ 2147483646 h 116"/>
              <a:gd name="T52" fmla="*/ 2147483646 w 98"/>
              <a:gd name="T53" fmla="*/ 2147483646 h 116"/>
              <a:gd name="T54" fmla="*/ 0 w 98"/>
              <a:gd name="T55" fmla="*/ 2147483646 h 116"/>
              <a:gd name="T56" fmla="*/ 0 w 98"/>
              <a:gd name="T57" fmla="*/ 2147483646 h 116"/>
              <a:gd name="T58" fmla="*/ 2147483646 w 98"/>
              <a:gd name="T59" fmla="*/ 2147483646 h 116"/>
              <a:gd name="T60" fmla="*/ 2147483646 w 98"/>
              <a:gd name="T61" fmla="*/ 2147483646 h 116"/>
              <a:gd name="T62" fmla="*/ 2147483646 w 98"/>
              <a:gd name="T63" fmla="*/ 2147483646 h 116"/>
              <a:gd name="T64" fmla="*/ 2147483646 w 98"/>
              <a:gd name="T65" fmla="*/ 2147483646 h 116"/>
              <a:gd name="T66" fmla="*/ 2147483646 w 98"/>
              <a:gd name="T67" fmla="*/ 2147483646 h 116"/>
              <a:gd name="T68" fmla="*/ 0 w 98"/>
              <a:gd name="T69" fmla="*/ 2147483646 h 116"/>
              <a:gd name="T70" fmla="*/ 0 w 98"/>
              <a:gd name="T71" fmla="*/ 2147483646 h 116"/>
              <a:gd name="T72" fmla="*/ 2147483646 w 98"/>
              <a:gd name="T73" fmla="*/ 0 h 116"/>
              <a:gd name="T74" fmla="*/ 2147483646 w 98"/>
              <a:gd name="T75" fmla="*/ 2147483646 h 116"/>
              <a:gd name="T76" fmla="*/ 2147483646 w 98"/>
              <a:gd name="T77" fmla="*/ 2147483646 h 116"/>
              <a:gd name="T78" fmla="*/ 2147483646 w 98"/>
              <a:gd name="T79" fmla="*/ 2147483646 h 116"/>
              <a:gd name="T80" fmla="*/ 2147483646 w 98"/>
              <a:gd name="T81" fmla="*/ 2147483646 h 116"/>
              <a:gd name="T82" fmla="*/ 2147483646 w 98"/>
              <a:gd name="T83" fmla="*/ 2147483646 h 116"/>
              <a:gd name="T84" fmla="*/ 2147483646 w 98"/>
              <a:gd name="T85" fmla="*/ 2147483646 h 116"/>
              <a:gd name="T86" fmla="*/ 2147483646 w 98"/>
              <a:gd name="T87" fmla="*/ 2147483646 h 116"/>
              <a:gd name="T88" fmla="*/ 2147483646 w 98"/>
              <a:gd name="T89" fmla="*/ 2147483646 h 116"/>
              <a:gd name="T90" fmla="*/ 2147483646 w 98"/>
              <a:gd name="T91" fmla="*/ 2147483646 h 116"/>
              <a:gd name="T92" fmla="*/ 2147483646 w 98"/>
              <a:gd name="T93" fmla="*/ 2147483646 h 116"/>
              <a:gd name="T94" fmla="*/ 2147483646 w 98"/>
              <a:gd name="T95" fmla="*/ 2147483646 h 116"/>
              <a:gd name="T96" fmla="*/ 2147483646 w 98"/>
              <a:gd name="T97" fmla="*/ 2147483646 h 116"/>
              <a:gd name="T98" fmla="*/ 2147483646 w 98"/>
              <a:gd name="T99" fmla="*/ 2147483646 h 116"/>
              <a:gd name="T100" fmla="*/ 2147483646 w 98"/>
              <a:gd name="T101" fmla="*/ 2147483646 h 116"/>
              <a:gd name="T102" fmla="*/ 2147483646 w 98"/>
              <a:gd name="T103" fmla="*/ 2147483646 h 1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8" h="116">
                <a:moveTo>
                  <a:pt x="7" y="0"/>
                </a:moveTo>
                <a:cubicBezTo>
                  <a:pt x="90" y="0"/>
                  <a:pt x="90" y="0"/>
                  <a:pt x="90" y="0"/>
                </a:cubicBezTo>
                <a:cubicBezTo>
                  <a:pt x="94" y="0"/>
                  <a:pt x="98" y="4"/>
                  <a:pt x="98" y="8"/>
                </a:cubicBezTo>
                <a:cubicBezTo>
                  <a:pt x="98" y="108"/>
                  <a:pt x="98" y="108"/>
                  <a:pt x="98" y="108"/>
                </a:cubicBezTo>
                <a:cubicBezTo>
                  <a:pt x="98" y="113"/>
                  <a:pt x="94" y="116"/>
                  <a:pt x="90" y="116"/>
                </a:cubicBezTo>
                <a:cubicBezTo>
                  <a:pt x="7" y="116"/>
                  <a:pt x="7" y="116"/>
                  <a:pt x="7" y="116"/>
                </a:cubicBezTo>
                <a:cubicBezTo>
                  <a:pt x="3" y="116"/>
                  <a:pt x="0" y="113"/>
                  <a:pt x="0" y="108"/>
                </a:cubicBezTo>
                <a:cubicBezTo>
                  <a:pt x="0" y="95"/>
                  <a:pt x="0" y="95"/>
                  <a:pt x="0" y="95"/>
                </a:cubicBezTo>
                <a:cubicBezTo>
                  <a:pt x="8" y="95"/>
                  <a:pt x="8" y="95"/>
                  <a:pt x="8" y="95"/>
                </a:cubicBezTo>
                <a:cubicBezTo>
                  <a:pt x="9" y="97"/>
                  <a:pt x="12" y="99"/>
                  <a:pt x="14" y="99"/>
                </a:cubicBezTo>
                <a:cubicBezTo>
                  <a:pt x="18" y="99"/>
                  <a:pt x="22" y="96"/>
                  <a:pt x="22" y="92"/>
                </a:cubicBezTo>
                <a:cubicBezTo>
                  <a:pt x="22" y="88"/>
                  <a:pt x="18" y="84"/>
                  <a:pt x="14" y="84"/>
                </a:cubicBezTo>
                <a:cubicBezTo>
                  <a:pt x="12" y="84"/>
                  <a:pt x="9" y="86"/>
                  <a:pt x="8" y="89"/>
                </a:cubicBezTo>
                <a:cubicBezTo>
                  <a:pt x="0" y="89"/>
                  <a:pt x="0" y="89"/>
                  <a:pt x="0" y="89"/>
                </a:cubicBezTo>
                <a:cubicBezTo>
                  <a:pt x="0" y="71"/>
                  <a:pt x="0" y="71"/>
                  <a:pt x="0" y="71"/>
                </a:cubicBezTo>
                <a:cubicBezTo>
                  <a:pt x="8" y="71"/>
                  <a:pt x="8" y="71"/>
                  <a:pt x="8" y="71"/>
                </a:cubicBezTo>
                <a:cubicBezTo>
                  <a:pt x="9" y="74"/>
                  <a:pt x="12" y="75"/>
                  <a:pt x="14" y="75"/>
                </a:cubicBezTo>
                <a:cubicBezTo>
                  <a:pt x="18" y="75"/>
                  <a:pt x="22" y="72"/>
                  <a:pt x="22" y="68"/>
                </a:cubicBezTo>
                <a:cubicBezTo>
                  <a:pt x="22" y="64"/>
                  <a:pt x="18" y="61"/>
                  <a:pt x="14" y="61"/>
                </a:cubicBezTo>
                <a:cubicBezTo>
                  <a:pt x="12" y="61"/>
                  <a:pt x="9" y="63"/>
                  <a:pt x="8" y="65"/>
                </a:cubicBezTo>
                <a:cubicBezTo>
                  <a:pt x="0" y="65"/>
                  <a:pt x="0" y="65"/>
                  <a:pt x="0" y="65"/>
                </a:cubicBezTo>
                <a:cubicBezTo>
                  <a:pt x="0" y="48"/>
                  <a:pt x="0" y="48"/>
                  <a:pt x="0" y="48"/>
                </a:cubicBezTo>
                <a:cubicBezTo>
                  <a:pt x="8" y="48"/>
                  <a:pt x="8" y="48"/>
                  <a:pt x="8" y="48"/>
                </a:cubicBezTo>
                <a:cubicBezTo>
                  <a:pt x="9" y="51"/>
                  <a:pt x="12" y="52"/>
                  <a:pt x="14" y="52"/>
                </a:cubicBezTo>
                <a:cubicBezTo>
                  <a:pt x="18" y="52"/>
                  <a:pt x="22" y="49"/>
                  <a:pt x="22" y="45"/>
                </a:cubicBezTo>
                <a:cubicBezTo>
                  <a:pt x="22" y="41"/>
                  <a:pt x="18" y="38"/>
                  <a:pt x="14" y="38"/>
                </a:cubicBezTo>
                <a:cubicBezTo>
                  <a:pt x="12" y="38"/>
                  <a:pt x="9" y="40"/>
                  <a:pt x="8" y="42"/>
                </a:cubicBezTo>
                <a:cubicBezTo>
                  <a:pt x="0" y="42"/>
                  <a:pt x="0" y="42"/>
                  <a:pt x="0" y="42"/>
                </a:cubicBezTo>
                <a:cubicBezTo>
                  <a:pt x="0" y="26"/>
                  <a:pt x="0" y="26"/>
                  <a:pt x="0" y="26"/>
                </a:cubicBezTo>
                <a:cubicBezTo>
                  <a:pt x="8" y="26"/>
                  <a:pt x="8" y="26"/>
                  <a:pt x="8" y="26"/>
                </a:cubicBezTo>
                <a:cubicBezTo>
                  <a:pt x="9" y="28"/>
                  <a:pt x="12" y="30"/>
                  <a:pt x="14" y="30"/>
                </a:cubicBezTo>
                <a:cubicBezTo>
                  <a:pt x="18" y="30"/>
                  <a:pt x="22" y="27"/>
                  <a:pt x="22" y="23"/>
                </a:cubicBezTo>
                <a:cubicBezTo>
                  <a:pt x="22" y="19"/>
                  <a:pt x="18" y="15"/>
                  <a:pt x="14" y="15"/>
                </a:cubicBezTo>
                <a:cubicBezTo>
                  <a:pt x="12" y="15"/>
                  <a:pt x="9" y="17"/>
                  <a:pt x="8" y="20"/>
                </a:cubicBezTo>
                <a:cubicBezTo>
                  <a:pt x="0" y="20"/>
                  <a:pt x="0" y="20"/>
                  <a:pt x="0" y="20"/>
                </a:cubicBezTo>
                <a:cubicBezTo>
                  <a:pt x="0" y="8"/>
                  <a:pt x="0" y="8"/>
                  <a:pt x="0" y="8"/>
                </a:cubicBezTo>
                <a:cubicBezTo>
                  <a:pt x="0" y="4"/>
                  <a:pt x="3" y="0"/>
                  <a:pt x="7" y="0"/>
                </a:cubicBezTo>
                <a:close/>
                <a:moveTo>
                  <a:pt x="70" y="56"/>
                </a:moveTo>
                <a:cubicBezTo>
                  <a:pt x="71" y="56"/>
                  <a:pt x="75" y="56"/>
                  <a:pt x="76" y="56"/>
                </a:cubicBezTo>
                <a:cubicBezTo>
                  <a:pt x="77" y="47"/>
                  <a:pt x="74" y="33"/>
                  <a:pt x="70" y="30"/>
                </a:cubicBezTo>
                <a:cubicBezTo>
                  <a:pt x="65" y="26"/>
                  <a:pt x="51" y="26"/>
                  <a:pt x="46" y="31"/>
                </a:cubicBezTo>
                <a:cubicBezTo>
                  <a:pt x="42" y="34"/>
                  <a:pt x="40" y="47"/>
                  <a:pt x="41" y="56"/>
                </a:cubicBezTo>
                <a:cubicBezTo>
                  <a:pt x="43" y="56"/>
                  <a:pt x="45" y="56"/>
                  <a:pt x="47" y="56"/>
                </a:cubicBezTo>
                <a:cubicBezTo>
                  <a:pt x="48" y="59"/>
                  <a:pt x="49" y="61"/>
                  <a:pt x="52" y="63"/>
                </a:cubicBezTo>
                <a:cubicBezTo>
                  <a:pt x="52" y="65"/>
                  <a:pt x="51" y="67"/>
                  <a:pt x="51" y="68"/>
                </a:cubicBezTo>
                <a:cubicBezTo>
                  <a:pt x="49" y="68"/>
                  <a:pt x="38" y="69"/>
                  <a:pt x="37" y="71"/>
                </a:cubicBezTo>
                <a:cubicBezTo>
                  <a:pt x="33" y="75"/>
                  <a:pt x="33" y="83"/>
                  <a:pt x="34" y="88"/>
                </a:cubicBezTo>
                <a:cubicBezTo>
                  <a:pt x="46" y="93"/>
                  <a:pt x="71" y="93"/>
                  <a:pt x="83" y="88"/>
                </a:cubicBezTo>
                <a:cubicBezTo>
                  <a:pt x="84" y="83"/>
                  <a:pt x="83" y="75"/>
                  <a:pt x="79" y="71"/>
                </a:cubicBezTo>
                <a:cubicBezTo>
                  <a:pt x="79" y="69"/>
                  <a:pt x="68" y="68"/>
                  <a:pt x="66" y="68"/>
                </a:cubicBezTo>
                <a:cubicBezTo>
                  <a:pt x="66" y="67"/>
                  <a:pt x="65" y="66"/>
                  <a:pt x="64" y="63"/>
                </a:cubicBezTo>
                <a:cubicBezTo>
                  <a:pt x="67" y="61"/>
                  <a:pt x="69" y="59"/>
                  <a:pt x="70" y="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5" name="Freeform 5634"/>
          <p:cNvSpPr>
            <a:spLocks noEditPoints="1"/>
          </p:cNvSpPr>
          <p:nvPr/>
        </p:nvSpPr>
        <p:spPr bwMode="auto">
          <a:xfrm>
            <a:off x="7186613" y="1784350"/>
            <a:ext cx="446087" cy="401638"/>
          </a:xfrm>
          <a:custGeom>
            <a:avLst/>
            <a:gdLst>
              <a:gd name="T0" fmla="*/ 2147483646 w 130"/>
              <a:gd name="T1" fmla="*/ 2147483646 h 100"/>
              <a:gd name="T2" fmla="*/ 2147483646 w 130"/>
              <a:gd name="T3" fmla="*/ 2147483646 h 100"/>
              <a:gd name="T4" fmla="*/ 2147483646 w 130"/>
              <a:gd name="T5" fmla="*/ 2147483646 h 100"/>
              <a:gd name="T6" fmla="*/ 2147483646 w 130"/>
              <a:gd name="T7" fmla="*/ 2147483646 h 100"/>
              <a:gd name="T8" fmla="*/ 2147483646 w 130"/>
              <a:gd name="T9" fmla="*/ 2147483646 h 100"/>
              <a:gd name="T10" fmla="*/ 2147483646 w 130"/>
              <a:gd name="T11" fmla="*/ 2147483646 h 100"/>
              <a:gd name="T12" fmla="*/ 2147483646 w 130"/>
              <a:gd name="T13" fmla="*/ 2147483646 h 100"/>
              <a:gd name="T14" fmla="*/ 2147483646 w 130"/>
              <a:gd name="T15" fmla="*/ 2147483646 h 100"/>
              <a:gd name="T16" fmla="*/ 2147483646 w 130"/>
              <a:gd name="T17" fmla="*/ 2147483646 h 100"/>
              <a:gd name="T18" fmla="*/ 2147483646 w 130"/>
              <a:gd name="T19" fmla="*/ 2147483646 h 100"/>
              <a:gd name="T20" fmla="*/ 2147483646 w 130"/>
              <a:gd name="T21" fmla="*/ 2147483646 h 100"/>
              <a:gd name="T22" fmla="*/ 2147483646 w 130"/>
              <a:gd name="T23" fmla="*/ 2147483646 h 100"/>
              <a:gd name="T24" fmla="*/ 2147483646 w 130"/>
              <a:gd name="T25" fmla="*/ 2147483646 h 100"/>
              <a:gd name="T26" fmla="*/ 2147483646 w 130"/>
              <a:gd name="T27" fmla="*/ 2147483646 h 100"/>
              <a:gd name="T28" fmla="*/ 2147483646 w 130"/>
              <a:gd name="T29" fmla="*/ 2147483646 h 100"/>
              <a:gd name="T30" fmla="*/ 2147483646 w 130"/>
              <a:gd name="T31" fmla="*/ 2147483646 h 100"/>
              <a:gd name="T32" fmla="*/ 2147483646 w 130"/>
              <a:gd name="T33" fmla="*/ 0 h 100"/>
              <a:gd name="T34" fmla="*/ 2147483646 w 130"/>
              <a:gd name="T35" fmla="*/ 2147483646 h 100"/>
              <a:gd name="T36" fmla="*/ 2147483646 w 130"/>
              <a:gd name="T37" fmla="*/ 2147483646 h 100"/>
              <a:gd name="T38" fmla="*/ 2147483646 w 130"/>
              <a:gd name="T39" fmla="*/ 2147483646 h 100"/>
              <a:gd name="T40" fmla="*/ 2147483646 w 130"/>
              <a:gd name="T41" fmla="*/ 2147483646 h 100"/>
              <a:gd name="T42" fmla="*/ 2147483646 w 130"/>
              <a:gd name="T43" fmla="*/ 2147483646 h 100"/>
              <a:gd name="T44" fmla="*/ 0 w 130"/>
              <a:gd name="T45" fmla="*/ 2147483646 h 100"/>
              <a:gd name="T46" fmla="*/ 2147483646 w 130"/>
              <a:gd name="T47" fmla="*/ 2147483646 h 100"/>
              <a:gd name="T48" fmla="*/ 2147483646 w 130"/>
              <a:gd name="T49" fmla="*/ 2147483646 h 100"/>
              <a:gd name="T50" fmla="*/ 2147483646 w 130"/>
              <a:gd name="T51" fmla="*/ 2147483646 h 100"/>
              <a:gd name="T52" fmla="*/ 2147483646 w 130"/>
              <a:gd name="T53" fmla="*/ 2147483646 h 100"/>
              <a:gd name="T54" fmla="*/ 2147483646 w 130"/>
              <a:gd name="T55" fmla="*/ 2147483646 h 100"/>
              <a:gd name="T56" fmla="*/ 2147483646 w 130"/>
              <a:gd name="T57" fmla="*/ 2147483646 h 100"/>
              <a:gd name="T58" fmla="*/ 2147483646 w 130"/>
              <a:gd name="T59" fmla="*/ 2147483646 h 100"/>
              <a:gd name="T60" fmla="*/ 2147483646 w 130"/>
              <a:gd name="T61" fmla="*/ 2147483646 h 100"/>
              <a:gd name="T62" fmla="*/ 2147483646 w 130"/>
              <a:gd name="T63" fmla="*/ 2147483646 h 100"/>
              <a:gd name="T64" fmla="*/ 2147483646 w 130"/>
              <a:gd name="T65" fmla="*/ 2147483646 h 100"/>
              <a:gd name="T66" fmla="*/ 2147483646 w 130"/>
              <a:gd name="T67" fmla="*/ 2147483646 h 100"/>
              <a:gd name="T68" fmla="*/ 2147483646 w 130"/>
              <a:gd name="T69" fmla="*/ 2147483646 h 100"/>
              <a:gd name="T70" fmla="*/ 2147483646 w 130"/>
              <a:gd name="T71" fmla="*/ 2147483646 h 100"/>
              <a:gd name="T72" fmla="*/ 2147483646 w 130"/>
              <a:gd name="T73" fmla="*/ 2147483646 h 100"/>
              <a:gd name="T74" fmla="*/ 2147483646 w 130"/>
              <a:gd name="T75" fmla="*/ 2147483646 h 100"/>
              <a:gd name="T76" fmla="*/ 2147483646 w 130"/>
              <a:gd name="T77" fmla="*/ 2147483646 h 100"/>
              <a:gd name="T78" fmla="*/ 2147483646 w 130"/>
              <a:gd name="T79" fmla="*/ 2147483646 h 100"/>
              <a:gd name="T80" fmla="*/ 2147483646 w 130"/>
              <a:gd name="T81" fmla="*/ 2147483646 h 100"/>
              <a:gd name="T82" fmla="*/ 2147483646 w 130"/>
              <a:gd name="T83" fmla="*/ 2147483646 h 100"/>
              <a:gd name="T84" fmla="*/ 2147483646 w 130"/>
              <a:gd name="T85" fmla="*/ 2147483646 h 100"/>
              <a:gd name="T86" fmla="*/ 2147483646 w 130"/>
              <a:gd name="T87" fmla="*/ 2147483646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0" h="100">
                <a:moveTo>
                  <a:pt x="28" y="71"/>
                </a:moveTo>
                <a:cubicBezTo>
                  <a:pt x="46" y="72"/>
                  <a:pt x="46" y="72"/>
                  <a:pt x="46" y="72"/>
                </a:cubicBezTo>
                <a:cubicBezTo>
                  <a:pt x="51" y="92"/>
                  <a:pt x="51" y="92"/>
                  <a:pt x="51" y="92"/>
                </a:cubicBezTo>
                <a:cubicBezTo>
                  <a:pt x="51" y="92"/>
                  <a:pt x="51" y="92"/>
                  <a:pt x="51" y="92"/>
                </a:cubicBezTo>
                <a:cubicBezTo>
                  <a:pt x="52" y="95"/>
                  <a:pt x="54" y="98"/>
                  <a:pt x="56" y="99"/>
                </a:cubicBezTo>
                <a:cubicBezTo>
                  <a:pt x="58" y="100"/>
                  <a:pt x="61" y="100"/>
                  <a:pt x="64" y="100"/>
                </a:cubicBezTo>
                <a:cubicBezTo>
                  <a:pt x="64" y="100"/>
                  <a:pt x="64" y="100"/>
                  <a:pt x="64" y="100"/>
                </a:cubicBezTo>
                <a:cubicBezTo>
                  <a:pt x="89" y="93"/>
                  <a:pt x="89" y="93"/>
                  <a:pt x="89" y="93"/>
                </a:cubicBezTo>
                <a:cubicBezTo>
                  <a:pt x="89" y="93"/>
                  <a:pt x="89" y="93"/>
                  <a:pt x="89" y="93"/>
                </a:cubicBezTo>
                <a:cubicBezTo>
                  <a:pt x="92" y="92"/>
                  <a:pt x="94" y="90"/>
                  <a:pt x="95" y="88"/>
                </a:cubicBezTo>
                <a:cubicBezTo>
                  <a:pt x="97" y="86"/>
                  <a:pt x="97" y="83"/>
                  <a:pt x="97" y="81"/>
                </a:cubicBezTo>
                <a:cubicBezTo>
                  <a:pt x="96" y="80"/>
                  <a:pt x="96" y="80"/>
                  <a:pt x="96" y="80"/>
                </a:cubicBezTo>
                <a:cubicBezTo>
                  <a:pt x="95" y="75"/>
                  <a:pt x="95" y="75"/>
                  <a:pt x="95" y="75"/>
                </a:cubicBezTo>
                <a:cubicBezTo>
                  <a:pt x="114" y="76"/>
                  <a:pt x="114" y="76"/>
                  <a:pt x="114" y="76"/>
                </a:cubicBezTo>
                <a:cubicBezTo>
                  <a:pt x="116" y="83"/>
                  <a:pt x="116" y="83"/>
                  <a:pt x="116" y="83"/>
                </a:cubicBezTo>
                <a:cubicBezTo>
                  <a:pt x="130" y="80"/>
                  <a:pt x="130" y="80"/>
                  <a:pt x="130" y="80"/>
                </a:cubicBezTo>
                <a:cubicBezTo>
                  <a:pt x="109" y="0"/>
                  <a:pt x="109" y="0"/>
                  <a:pt x="109" y="0"/>
                </a:cubicBezTo>
                <a:cubicBezTo>
                  <a:pt x="95" y="4"/>
                  <a:pt x="95" y="4"/>
                  <a:pt x="95" y="4"/>
                </a:cubicBezTo>
                <a:cubicBezTo>
                  <a:pt x="97" y="12"/>
                  <a:pt x="97" y="12"/>
                  <a:pt x="97" y="12"/>
                </a:cubicBezTo>
                <a:cubicBezTo>
                  <a:pt x="52" y="41"/>
                  <a:pt x="52" y="41"/>
                  <a:pt x="52" y="41"/>
                </a:cubicBezTo>
                <a:cubicBezTo>
                  <a:pt x="25" y="59"/>
                  <a:pt x="25" y="59"/>
                  <a:pt x="25" y="59"/>
                </a:cubicBezTo>
                <a:cubicBezTo>
                  <a:pt x="24" y="56"/>
                  <a:pt x="24" y="56"/>
                  <a:pt x="24" y="56"/>
                </a:cubicBezTo>
                <a:cubicBezTo>
                  <a:pt x="0" y="58"/>
                  <a:pt x="0" y="58"/>
                  <a:pt x="0" y="58"/>
                </a:cubicBezTo>
                <a:cubicBezTo>
                  <a:pt x="7" y="85"/>
                  <a:pt x="7" y="85"/>
                  <a:pt x="7" y="85"/>
                </a:cubicBezTo>
                <a:cubicBezTo>
                  <a:pt x="29" y="74"/>
                  <a:pt x="29" y="74"/>
                  <a:pt x="29" y="74"/>
                </a:cubicBezTo>
                <a:cubicBezTo>
                  <a:pt x="28" y="71"/>
                  <a:pt x="28" y="71"/>
                  <a:pt x="28" y="71"/>
                </a:cubicBezTo>
                <a:close/>
                <a:moveTo>
                  <a:pt x="98" y="30"/>
                </a:moveTo>
                <a:cubicBezTo>
                  <a:pt x="58" y="54"/>
                  <a:pt x="58" y="54"/>
                  <a:pt x="58" y="54"/>
                </a:cubicBezTo>
                <a:cubicBezTo>
                  <a:pt x="54" y="48"/>
                  <a:pt x="54" y="48"/>
                  <a:pt x="54" y="48"/>
                </a:cubicBezTo>
                <a:cubicBezTo>
                  <a:pt x="94" y="24"/>
                  <a:pt x="94" y="24"/>
                  <a:pt x="94" y="24"/>
                </a:cubicBezTo>
                <a:cubicBezTo>
                  <a:pt x="98" y="30"/>
                  <a:pt x="98" y="30"/>
                  <a:pt x="98" y="30"/>
                </a:cubicBezTo>
                <a:close/>
                <a:moveTo>
                  <a:pt x="56" y="73"/>
                </a:moveTo>
                <a:cubicBezTo>
                  <a:pt x="61" y="73"/>
                  <a:pt x="61" y="73"/>
                  <a:pt x="61" y="73"/>
                </a:cubicBezTo>
                <a:cubicBezTo>
                  <a:pt x="84" y="74"/>
                  <a:pt x="84" y="74"/>
                  <a:pt x="84" y="74"/>
                </a:cubicBezTo>
                <a:cubicBezTo>
                  <a:pt x="87" y="83"/>
                  <a:pt x="87" y="83"/>
                  <a:pt x="87" y="83"/>
                </a:cubicBezTo>
                <a:cubicBezTo>
                  <a:pt x="87" y="83"/>
                  <a:pt x="87" y="83"/>
                  <a:pt x="87" y="83"/>
                </a:cubicBezTo>
                <a:cubicBezTo>
                  <a:pt x="87" y="83"/>
                  <a:pt x="87" y="83"/>
                  <a:pt x="87" y="83"/>
                </a:cubicBezTo>
                <a:cubicBezTo>
                  <a:pt x="87" y="83"/>
                  <a:pt x="87" y="83"/>
                  <a:pt x="87" y="83"/>
                </a:cubicBezTo>
                <a:cubicBezTo>
                  <a:pt x="87" y="83"/>
                  <a:pt x="87" y="83"/>
                  <a:pt x="87" y="83"/>
                </a:cubicBezTo>
                <a:cubicBezTo>
                  <a:pt x="62" y="90"/>
                  <a:pt x="62" y="90"/>
                  <a:pt x="62" y="90"/>
                </a:cubicBezTo>
                <a:cubicBezTo>
                  <a:pt x="61" y="90"/>
                  <a:pt x="61" y="90"/>
                  <a:pt x="61" y="90"/>
                </a:cubicBezTo>
                <a:cubicBezTo>
                  <a:pt x="61" y="90"/>
                  <a:pt x="61" y="90"/>
                  <a:pt x="61" y="90"/>
                </a:cubicBezTo>
                <a:cubicBezTo>
                  <a:pt x="61" y="90"/>
                  <a:pt x="61" y="90"/>
                  <a:pt x="61" y="90"/>
                </a:cubicBezTo>
                <a:lnTo>
                  <a:pt x="56" y="73"/>
                </a:lnTo>
                <a:close/>
              </a:path>
            </a:pathLst>
          </a:custGeom>
          <a:blipFill dpi="0" rotWithShape="1">
            <a:blip r:embed="rId17"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6" name="Freeform 5564"/>
          <p:cNvSpPr>
            <a:spLocks noEditPoints="1"/>
          </p:cNvSpPr>
          <p:nvPr/>
        </p:nvSpPr>
        <p:spPr bwMode="auto">
          <a:xfrm>
            <a:off x="6743700" y="5022850"/>
            <a:ext cx="201613" cy="1508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L 形 1"/>
          <p:cNvSpPr/>
          <p:nvPr/>
        </p:nvSpPr>
        <p:spPr>
          <a:xfrm rot="2480290">
            <a:off x="495300" y="3040063"/>
            <a:ext cx="850900" cy="850900"/>
          </a:xfrm>
          <a:prstGeom prst="corner">
            <a:avLst>
              <a:gd name="adj1" fmla="val 30866"/>
              <a:gd name="adj2" fmla="val 34210"/>
            </a:avLst>
          </a:prstGeom>
          <a:blipFill>
            <a:blip r:embed="rId1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64" name="L 形 63"/>
          <p:cNvSpPr/>
          <p:nvPr/>
        </p:nvSpPr>
        <p:spPr>
          <a:xfrm rot="19119710" flipH="1">
            <a:off x="10896600" y="3067050"/>
            <a:ext cx="849313" cy="850900"/>
          </a:xfrm>
          <a:prstGeom prst="corner">
            <a:avLst>
              <a:gd name="adj1" fmla="val 30866"/>
              <a:gd name="adj2" fmla="val 34210"/>
            </a:avLst>
          </a:prstGeom>
          <a:blipFill>
            <a:blip r:embed="rId1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5" name="矩形 54"/>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20"/>
    </p:custData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62"/>
          <p:cNvGrpSpPr/>
          <p:nvPr/>
        </p:nvGrpSpPr>
        <p:grpSpPr bwMode="auto">
          <a:xfrm>
            <a:off x="0" y="0"/>
            <a:ext cx="6718300" cy="6858000"/>
            <a:chOff x="0" y="0"/>
            <a:chExt cx="5037993" cy="5143500"/>
          </a:xfrm>
        </p:grpSpPr>
        <p:sp>
          <p:nvSpPr>
            <p:cNvPr id="2" name="矩形 1"/>
            <p:cNvSpPr/>
            <p:nvPr/>
          </p:nvSpPr>
          <p:spPr>
            <a:xfrm>
              <a:off x="0" y="0"/>
              <a:ext cx="4571336"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 name="等腰三角形 2"/>
            <p:cNvSpPr/>
            <p:nvPr/>
          </p:nvSpPr>
          <p:spPr>
            <a:xfrm rot="5400000">
              <a:off x="3994483" y="2067595"/>
              <a:ext cx="1078706" cy="1008312"/>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40" name="六边形 39"/>
          <p:cNvSpPr/>
          <p:nvPr/>
        </p:nvSpPr>
        <p:spPr>
          <a:xfrm>
            <a:off x="6991350" y="19351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1" name="六边形 40"/>
          <p:cNvSpPr/>
          <p:nvPr/>
        </p:nvSpPr>
        <p:spPr>
          <a:xfrm>
            <a:off x="6991350" y="336391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2" name="六边形 41"/>
          <p:cNvSpPr/>
          <p:nvPr/>
        </p:nvSpPr>
        <p:spPr>
          <a:xfrm>
            <a:off x="6991350" y="47926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3" name="六边形 42"/>
          <p:cNvSpPr/>
          <p:nvPr/>
        </p:nvSpPr>
        <p:spPr>
          <a:xfrm>
            <a:off x="6991350" y="407670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4" name="六边形 43"/>
          <p:cNvSpPr/>
          <p:nvPr/>
        </p:nvSpPr>
        <p:spPr>
          <a:xfrm>
            <a:off x="6991350" y="55054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5" name="六边形 44"/>
          <p:cNvSpPr/>
          <p:nvPr/>
        </p:nvSpPr>
        <p:spPr>
          <a:xfrm>
            <a:off x="6991350" y="26479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19465" name="TextBox 82"/>
          <p:cNvSpPr txBox="1">
            <a:spLocks noChangeArrowheads="1"/>
          </p:cNvSpPr>
          <p:nvPr/>
        </p:nvSpPr>
        <p:spPr bwMode="auto">
          <a:xfrm>
            <a:off x="7761288" y="189230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66" name="TextBox 94"/>
          <p:cNvSpPr txBox="1">
            <a:spLocks noChangeArrowheads="1"/>
          </p:cNvSpPr>
          <p:nvPr/>
        </p:nvSpPr>
        <p:spPr bwMode="auto">
          <a:xfrm>
            <a:off x="7145338" y="1976438"/>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1</a:t>
            </a:r>
            <a:endParaRPr lang="zh-CN" altLang="en-US">
              <a:solidFill>
                <a:srgbClr val="EC7473"/>
              </a:solidFill>
              <a:sym typeface="时尚中黑简体" pitchFamily="2" charset="-122"/>
            </a:endParaRPr>
          </a:p>
        </p:txBody>
      </p:sp>
      <p:sp>
        <p:nvSpPr>
          <p:cNvPr id="19467" name="TextBox 95"/>
          <p:cNvSpPr txBox="1">
            <a:spLocks noChangeArrowheads="1"/>
          </p:cNvSpPr>
          <p:nvPr/>
        </p:nvSpPr>
        <p:spPr bwMode="auto">
          <a:xfrm>
            <a:off x="7145338" y="2692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2</a:t>
            </a:r>
            <a:endParaRPr lang="zh-CN" altLang="en-US">
              <a:solidFill>
                <a:schemeClr val="bg1"/>
              </a:solidFill>
              <a:sym typeface="时尚中黑简体" pitchFamily="2" charset="-122"/>
            </a:endParaRPr>
          </a:p>
        </p:txBody>
      </p:sp>
      <p:sp>
        <p:nvSpPr>
          <p:cNvPr id="19468" name="TextBox 96"/>
          <p:cNvSpPr txBox="1">
            <a:spLocks noChangeArrowheads="1"/>
          </p:cNvSpPr>
          <p:nvPr/>
        </p:nvSpPr>
        <p:spPr bwMode="auto">
          <a:xfrm>
            <a:off x="7145338" y="34099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3</a:t>
            </a:r>
            <a:endParaRPr lang="zh-CN" altLang="en-US">
              <a:solidFill>
                <a:srgbClr val="EC7473"/>
              </a:solidFill>
              <a:sym typeface="时尚中黑简体" pitchFamily="2" charset="-122"/>
            </a:endParaRPr>
          </a:p>
        </p:txBody>
      </p:sp>
      <p:sp>
        <p:nvSpPr>
          <p:cNvPr id="19469" name="TextBox 97"/>
          <p:cNvSpPr txBox="1">
            <a:spLocks noChangeArrowheads="1"/>
          </p:cNvSpPr>
          <p:nvPr/>
        </p:nvSpPr>
        <p:spPr bwMode="auto">
          <a:xfrm>
            <a:off x="7145338" y="41211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4</a:t>
            </a:r>
            <a:endParaRPr lang="zh-CN" altLang="en-US">
              <a:solidFill>
                <a:schemeClr val="bg1"/>
              </a:solidFill>
              <a:sym typeface="时尚中黑简体" pitchFamily="2" charset="-122"/>
            </a:endParaRPr>
          </a:p>
        </p:txBody>
      </p:sp>
      <p:sp>
        <p:nvSpPr>
          <p:cNvPr id="19470" name="TextBox 98"/>
          <p:cNvSpPr txBox="1">
            <a:spLocks noChangeArrowheads="1"/>
          </p:cNvSpPr>
          <p:nvPr/>
        </p:nvSpPr>
        <p:spPr bwMode="auto">
          <a:xfrm>
            <a:off x="7145338" y="4851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5</a:t>
            </a:r>
            <a:endParaRPr lang="zh-CN" altLang="en-US">
              <a:solidFill>
                <a:srgbClr val="EC7473"/>
              </a:solidFill>
              <a:sym typeface="时尚中黑简体" pitchFamily="2" charset="-122"/>
            </a:endParaRPr>
          </a:p>
        </p:txBody>
      </p:sp>
      <p:sp>
        <p:nvSpPr>
          <p:cNvPr id="19471" name="TextBox 99"/>
          <p:cNvSpPr txBox="1">
            <a:spLocks noChangeArrowheads="1"/>
          </p:cNvSpPr>
          <p:nvPr/>
        </p:nvSpPr>
        <p:spPr bwMode="auto">
          <a:xfrm>
            <a:off x="7145338" y="55499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6</a:t>
            </a:r>
            <a:endParaRPr lang="zh-CN" altLang="en-US">
              <a:solidFill>
                <a:schemeClr val="bg1"/>
              </a:solidFill>
              <a:sym typeface="时尚中黑简体" pitchFamily="2" charset="-122"/>
            </a:endParaRPr>
          </a:p>
        </p:txBody>
      </p:sp>
      <p:sp>
        <p:nvSpPr>
          <p:cNvPr id="19472" name="TextBox 82"/>
          <p:cNvSpPr txBox="1">
            <a:spLocks noChangeArrowheads="1"/>
          </p:cNvSpPr>
          <p:nvPr/>
        </p:nvSpPr>
        <p:spPr bwMode="auto">
          <a:xfrm>
            <a:off x="7761288" y="259873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3" name="TextBox 82"/>
          <p:cNvSpPr txBox="1">
            <a:spLocks noChangeArrowheads="1"/>
          </p:cNvSpPr>
          <p:nvPr/>
        </p:nvSpPr>
        <p:spPr bwMode="auto">
          <a:xfrm>
            <a:off x="7761288" y="330676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4" name="TextBox 82"/>
          <p:cNvSpPr txBox="1">
            <a:spLocks noChangeArrowheads="1"/>
          </p:cNvSpPr>
          <p:nvPr/>
        </p:nvSpPr>
        <p:spPr bwMode="auto">
          <a:xfrm>
            <a:off x="7761288" y="401161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5" name="TextBox 82"/>
          <p:cNvSpPr txBox="1">
            <a:spLocks noChangeArrowheads="1"/>
          </p:cNvSpPr>
          <p:nvPr/>
        </p:nvSpPr>
        <p:spPr bwMode="auto">
          <a:xfrm>
            <a:off x="7761288" y="471805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6" name="TextBox 82"/>
          <p:cNvSpPr txBox="1">
            <a:spLocks noChangeArrowheads="1"/>
          </p:cNvSpPr>
          <p:nvPr/>
        </p:nvSpPr>
        <p:spPr bwMode="auto">
          <a:xfrm>
            <a:off x="7761288" y="542448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7" name="矩形 63"/>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947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0" name="矩形 66"/>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50" name="组合 49"/>
          <p:cNvGrpSpPr/>
          <p:nvPr/>
        </p:nvGrpSpPr>
        <p:grpSpPr>
          <a:xfrm>
            <a:off x="3987917" y="1337406"/>
            <a:ext cx="541636" cy="1145300"/>
            <a:chOff x="3085653" y="1304581"/>
            <a:chExt cx="406227" cy="858975"/>
          </a:xfrm>
          <a:solidFill>
            <a:schemeClr val="accent5">
              <a:lumMod val="75000"/>
            </a:schemeClr>
          </a:solidFill>
        </p:grpSpPr>
        <p:sp>
          <p:nvSpPr>
            <p:cNvPr id="51" name="椭圆 50"/>
            <p:cNvSpPr/>
            <p:nvPr/>
          </p:nvSpPr>
          <p:spPr>
            <a:xfrm>
              <a:off x="3311880" y="1304581"/>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68" name="椭圆 67"/>
            <p:cNvSpPr/>
            <p:nvPr/>
          </p:nvSpPr>
          <p:spPr>
            <a:xfrm>
              <a:off x="3085653" y="1430676"/>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cxnSp>
          <p:nvCxnSpPr>
            <p:cNvPr id="69" name="直接连接符 68"/>
            <p:cNvCxnSpPr/>
            <p:nvPr/>
          </p:nvCxnSpPr>
          <p:spPr>
            <a:xfrm>
              <a:off x="3401880" y="1443716"/>
              <a:ext cx="0" cy="719840"/>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175653" y="1548538"/>
              <a:ext cx="113113" cy="536276"/>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椭圆 70"/>
          <p:cNvSpPr/>
          <p:nvPr/>
        </p:nvSpPr>
        <p:spPr>
          <a:xfrm>
            <a:off x="801688" y="2647950"/>
            <a:ext cx="2400300" cy="2400300"/>
          </a:xfrm>
          <a:prstGeom prst="ellipse">
            <a:avLst/>
          </a:prstGeom>
          <a:solidFill>
            <a:schemeClr val="bg1"/>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grpSp>
        <p:nvGrpSpPr>
          <p:cNvPr id="4" name="组合 3"/>
          <p:cNvGrpSpPr/>
          <p:nvPr/>
        </p:nvGrpSpPr>
        <p:grpSpPr>
          <a:xfrm>
            <a:off x="735293" y="2062267"/>
            <a:ext cx="1562892" cy="1212987"/>
            <a:chOff x="551469" y="1546700"/>
            <a:chExt cx="1172169" cy="909740"/>
          </a:xfrm>
          <a:blipFill>
            <a:blip r:embed="rId1"/>
            <a:stretch>
              <a:fillRect/>
            </a:stretch>
          </a:blipFill>
        </p:grpSpPr>
        <p:grpSp>
          <p:nvGrpSpPr>
            <p:cNvPr id="72" name="组合 71"/>
            <p:cNvGrpSpPr/>
            <p:nvPr/>
          </p:nvGrpSpPr>
          <p:grpSpPr>
            <a:xfrm rot="385900">
              <a:off x="1203769" y="1546700"/>
              <a:ext cx="149678" cy="149678"/>
              <a:chOff x="1604930" y="1392838"/>
              <a:chExt cx="1868073" cy="1868073"/>
            </a:xfrm>
            <a:grpFill/>
          </p:grpSpPr>
          <p:sp>
            <p:nvSpPr>
              <p:cNvPr id="73" name="圆角矩形 72"/>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4" name="圆角矩形 73"/>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5" name="组合 74"/>
            <p:cNvGrpSpPr/>
            <p:nvPr/>
          </p:nvGrpSpPr>
          <p:grpSpPr>
            <a:xfrm rot="1406720">
              <a:off x="762793" y="1569180"/>
              <a:ext cx="453892" cy="453892"/>
              <a:chOff x="1604930" y="1392838"/>
              <a:chExt cx="1868073" cy="1868073"/>
            </a:xfrm>
            <a:grpFill/>
          </p:grpSpPr>
          <p:sp>
            <p:nvSpPr>
              <p:cNvPr id="76" name="圆角矩形 75"/>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7" name="圆角矩形 76"/>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8" name="组合 77"/>
            <p:cNvGrpSpPr/>
            <p:nvPr/>
          </p:nvGrpSpPr>
          <p:grpSpPr>
            <a:xfrm rot="1714169">
              <a:off x="1134646" y="1777098"/>
              <a:ext cx="164327" cy="164327"/>
              <a:chOff x="1604930" y="1392838"/>
              <a:chExt cx="1868073" cy="1868073"/>
            </a:xfrm>
            <a:grpFill/>
          </p:grpSpPr>
          <p:sp>
            <p:nvSpPr>
              <p:cNvPr id="79" name="圆角矩形 78"/>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0" name="圆角矩形 79"/>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1" name="组合 80"/>
            <p:cNvGrpSpPr/>
            <p:nvPr/>
          </p:nvGrpSpPr>
          <p:grpSpPr>
            <a:xfrm rot="385900">
              <a:off x="829821" y="1968385"/>
              <a:ext cx="164327" cy="164327"/>
              <a:chOff x="1604930" y="1392838"/>
              <a:chExt cx="1868073" cy="1868073"/>
            </a:xfrm>
            <a:grpFill/>
          </p:grpSpPr>
          <p:sp>
            <p:nvSpPr>
              <p:cNvPr id="82" name="圆角矩形 81"/>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3" name="圆角矩形 82"/>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4" name="组合 83"/>
            <p:cNvGrpSpPr/>
            <p:nvPr/>
          </p:nvGrpSpPr>
          <p:grpSpPr>
            <a:xfrm rot="18921392">
              <a:off x="602707" y="1842655"/>
              <a:ext cx="164327" cy="164327"/>
              <a:chOff x="1604930" y="1392838"/>
              <a:chExt cx="1868073" cy="1868073"/>
            </a:xfrm>
            <a:grpFill/>
          </p:grpSpPr>
          <p:sp>
            <p:nvSpPr>
              <p:cNvPr id="85" name="圆角矩形 84"/>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6" name="圆角矩形 85"/>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7" name="组合 86"/>
            <p:cNvGrpSpPr/>
            <p:nvPr/>
          </p:nvGrpSpPr>
          <p:grpSpPr>
            <a:xfrm rot="20054063">
              <a:off x="574553" y="1995039"/>
              <a:ext cx="299355" cy="299355"/>
              <a:chOff x="1604930" y="1392838"/>
              <a:chExt cx="1868073" cy="1868073"/>
            </a:xfrm>
            <a:grpFill/>
          </p:grpSpPr>
          <p:sp>
            <p:nvSpPr>
              <p:cNvPr id="88" name="圆角矩形 87"/>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9" name="圆角矩形 88"/>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0" name="组合 89"/>
            <p:cNvGrpSpPr/>
            <p:nvPr/>
          </p:nvGrpSpPr>
          <p:grpSpPr>
            <a:xfrm rot="385900">
              <a:off x="1278488" y="1670912"/>
              <a:ext cx="299355" cy="299355"/>
              <a:chOff x="1604930" y="1392838"/>
              <a:chExt cx="1868073" cy="1868073"/>
            </a:xfrm>
            <a:grpFill/>
          </p:grpSpPr>
          <p:sp>
            <p:nvSpPr>
              <p:cNvPr id="91" name="圆角矩形 90"/>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2" name="圆角矩形 91"/>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3" name="组合 92"/>
            <p:cNvGrpSpPr/>
            <p:nvPr/>
          </p:nvGrpSpPr>
          <p:grpSpPr>
            <a:xfrm rot="20063463">
              <a:off x="551469" y="2306762"/>
              <a:ext cx="149678" cy="149678"/>
              <a:chOff x="1604930" y="1392838"/>
              <a:chExt cx="1868073" cy="1868073"/>
            </a:xfrm>
            <a:grpFill/>
          </p:grpSpPr>
          <p:sp>
            <p:nvSpPr>
              <p:cNvPr id="94" name="圆角矩形 93"/>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5" name="圆角矩形 94"/>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6" name="组合 95"/>
            <p:cNvGrpSpPr/>
            <p:nvPr/>
          </p:nvGrpSpPr>
          <p:grpSpPr>
            <a:xfrm rot="1996414">
              <a:off x="1573960" y="1793781"/>
              <a:ext cx="149678" cy="149678"/>
              <a:chOff x="1604930" y="1392838"/>
              <a:chExt cx="1868073" cy="1868073"/>
            </a:xfrm>
            <a:grpFill/>
          </p:grpSpPr>
          <p:sp>
            <p:nvSpPr>
              <p:cNvPr id="97" name="圆角矩形 96"/>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8" name="圆角矩形 97"/>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grpSp>
        <p:nvGrpSpPr>
          <p:cNvPr id="5" name="组合 4"/>
          <p:cNvGrpSpPr/>
          <p:nvPr/>
        </p:nvGrpSpPr>
        <p:grpSpPr>
          <a:xfrm>
            <a:off x="1899374" y="3030035"/>
            <a:ext cx="440740" cy="1232947"/>
            <a:chOff x="1424530" y="2272526"/>
            <a:chExt cx="330555" cy="924710"/>
          </a:xfrm>
          <a:blipFill>
            <a:blip r:embed="rId1"/>
            <a:stretch>
              <a:fillRect/>
            </a:stretch>
          </a:blipFill>
        </p:grpSpPr>
        <p:sp>
          <p:nvSpPr>
            <p:cNvPr id="99" name="椭圆 98"/>
            <p:cNvSpPr/>
            <p:nvPr/>
          </p:nvSpPr>
          <p:spPr>
            <a:xfrm>
              <a:off x="1424530" y="2809424"/>
              <a:ext cx="153335" cy="153335"/>
            </a:xfrm>
            <a:prstGeom prst="ellipse">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sp>
          <p:nvSpPr>
            <p:cNvPr id="100" name="圆角矩形 99"/>
            <p:cNvSpPr/>
            <p:nvPr/>
          </p:nvSpPr>
          <p:spPr>
            <a:xfrm rot="7803154">
              <a:off x="1344756" y="2604355"/>
              <a:ext cx="742158" cy="78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101" name="圆角矩形 100"/>
            <p:cNvSpPr/>
            <p:nvPr/>
          </p:nvSpPr>
          <p:spPr>
            <a:xfrm rot="13676597">
              <a:off x="1459554" y="2986590"/>
              <a:ext cx="317055" cy="10423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grpSp>
      <p:sp>
        <p:nvSpPr>
          <p:cNvPr id="102" name="圆角矩形 101"/>
          <p:cNvSpPr/>
          <p:nvPr/>
        </p:nvSpPr>
        <p:spPr>
          <a:xfrm>
            <a:off x="3579813" y="2205038"/>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3" name="圆角矩形 102"/>
          <p:cNvSpPr/>
          <p:nvPr/>
        </p:nvSpPr>
        <p:spPr>
          <a:xfrm>
            <a:off x="3579813" y="3151188"/>
            <a:ext cx="1417637" cy="790575"/>
          </a:xfrm>
          <a:prstGeom prst="roundRect">
            <a:avLst>
              <a:gd name="adj" fmla="val 5000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4" name="圆角矩形 103"/>
          <p:cNvSpPr/>
          <p:nvPr/>
        </p:nvSpPr>
        <p:spPr>
          <a:xfrm>
            <a:off x="3579813" y="4097338"/>
            <a:ext cx="1417637" cy="7905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5" name="圆角矩形 104"/>
          <p:cNvSpPr/>
          <p:nvPr/>
        </p:nvSpPr>
        <p:spPr>
          <a:xfrm>
            <a:off x="3579813" y="5046663"/>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9489" name="矩形 105"/>
          <p:cNvSpPr>
            <a:spLocks noChangeArrowheads="1"/>
          </p:cNvSpPr>
          <p:nvPr/>
        </p:nvSpPr>
        <p:spPr bwMode="auto">
          <a:xfrm>
            <a:off x="3670300" y="2376488"/>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08:00</a:t>
            </a:r>
            <a:endParaRPr lang="zh-CN" altLang="en-US">
              <a:solidFill>
                <a:schemeClr val="bg1"/>
              </a:solidFill>
              <a:latin typeface="Calibri" panose="020F0502020204030204" charset="0"/>
              <a:ea typeface="宋体" panose="02010600030101010101" pitchFamily="2" charset="-122"/>
            </a:endParaRPr>
          </a:p>
        </p:txBody>
      </p:sp>
      <p:sp>
        <p:nvSpPr>
          <p:cNvPr id="19490" name="矩形 106"/>
          <p:cNvSpPr>
            <a:spLocks noChangeArrowheads="1"/>
          </p:cNvSpPr>
          <p:nvPr/>
        </p:nvSpPr>
        <p:spPr bwMode="auto">
          <a:xfrm>
            <a:off x="3670300" y="3321050"/>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14:00</a:t>
            </a:r>
            <a:endParaRPr lang="zh-CN" altLang="en-US">
              <a:solidFill>
                <a:schemeClr val="bg1"/>
              </a:solidFill>
              <a:latin typeface="Calibri" panose="020F0502020204030204" charset="0"/>
              <a:ea typeface="宋体" panose="02010600030101010101" pitchFamily="2" charset="-122"/>
            </a:endParaRPr>
          </a:p>
        </p:txBody>
      </p:sp>
      <p:sp>
        <p:nvSpPr>
          <p:cNvPr id="19491" name="矩形 107"/>
          <p:cNvSpPr>
            <a:spLocks noChangeArrowheads="1"/>
          </p:cNvSpPr>
          <p:nvPr/>
        </p:nvSpPr>
        <p:spPr bwMode="auto">
          <a:xfrm>
            <a:off x="3670300" y="429736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18:00</a:t>
            </a:r>
            <a:endParaRPr lang="zh-CN" altLang="en-US">
              <a:solidFill>
                <a:srgbClr val="EC7473"/>
              </a:solidFill>
              <a:latin typeface="Calibri" panose="020F0502020204030204" charset="0"/>
              <a:ea typeface="宋体" panose="02010600030101010101" pitchFamily="2" charset="-122"/>
            </a:endParaRPr>
          </a:p>
        </p:txBody>
      </p:sp>
      <p:sp>
        <p:nvSpPr>
          <p:cNvPr id="19492" name="矩形 108"/>
          <p:cNvSpPr>
            <a:spLocks noChangeArrowheads="1"/>
          </p:cNvSpPr>
          <p:nvPr/>
        </p:nvSpPr>
        <p:spPr bwMode="auto">
          <a:xfrm>
            <a:off x="3670300" y="525621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22:00</a:t>
            </a:r>
            <a:endParaRPr lang="zh-CN" altLang="en-US">
              <a:solidFill>
                <a:schemeClr val="bg1"/>
              </a:solidFill>
              <a:latin typeface="Calibri" panose="020F0502020204030204" charset="0"/>
              <a:ea typeface="宋体" panose="02010600030101010101" pitchFamily="2" charset="-122"/>
            </a:endParaRPr>
          </a:p>
        </p:txBody>
      </p:sp>
      <p:sp>
        <p:nvSpPr>
          <p:cNvPr id="106" name="矩形 105"/>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4"/>
    </p:custData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965700"/>
            <a:ext cx="12192000" cy="134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7" name="对角圆角矩形 6"/>
          <p:cNvSpPr/>
          <p:nvPr/>
        </p:nvSpPr>
        <p:spPr>
          <a:xfrm>
            <a:off x="239713"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8" name="对角圆角矩形 7"/>
          <p:cNvSpPr/>
          <p:nvPr/>
        </p:nvSpPr>
        <p:spPr>
          <a:xfrm>
            <a:off x="3262313" y="1701800"/>
            <a:ext cx="2714625"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9" name="对角圆角矩形 8"/>
          <p:cNvSpPr/>
          <p:nvPr/>
        </p:nvSpPr>
        <p:spPr>
          <a:xfrm>
            <a:off x="62817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0" name="对角圆角矩形 9"/>
          <p:cNvSpPr/>
          <p:nvPr/>
        </p:nvSpPr>
        <p:spPr>
          <a:xfrm>
            <a:off x="93043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1511" name="Freeform 31"/>
          <p:cNvSpPr>
            <a:spLocks noEditPoints="1"/>
          </p:cNvSpPr>
          <p:nvPr/>
        </p:nvSpPr>
        <p:spPr bwMode="auto">
          <a:xfrm>
            <a:off x="6465888" y="3779838"/>
            <a:ext cx="717550" cy="677862"/>
          </a:xfrm>
          <a:custGeom>
            <a:avLst/>
            <a:gdLst>
              <a:gd name="T0" fmla="*/ 2147483646 w 83"/>
              <a:gd name="T1" fmla="*/ 0 h 83"/>
              <a:gd name="T2" fmla="*/ 2147483646 w 83"/>
              <a:gd name="T3" fmla="*/ 2147483646 h 83"/>
              <a:gd name="T4" fmla="*/ 2147483646 w 83"/>
              <a:gd name="T5" fmla="*/ 2147483646 h 83"/>
              <a:gd name="T6" fmla="*/ 2147483646 w 83"/>
              <a:gd name="T7" fmla="*/ 2147483646 h 83"/>
              <a:gd name="T8" fmla="*/ 2147483646 w 83"/>
              <a:gd name="T9" fmla="*/ 2147483646 h 83"/>
              <a:gd name="T10" fmla="*/ 2147483646 w 83"/>
              <a:gd name="T11" fmla="*/ 2147483646 h 83"/>
              <a:gd name="T12" fmla="*/ 0 w 83"/>
              <a:gd name="T13" fmla="*/ 2147483646 h 83"/>
              <a:gd name="T14" fmla="*/ 2147483646 w 83"/>
              <a:gd name="T15" fmla="*/ 2147483646 h 83"/>
              <a:gd name="T16" fmla="*/ 2147483646 w 83"/>
              <a:gd name="T17" fmla="*/ 0 h 83"/>
              <a:gd name="T18" fmla="*/ 2147483646 w 83"/>
              <a:gd name="T19" fmla="*/ 2147483646 h 83"/>
              <a:gd name="T20" fmla="*/ 2147483646 w 83"/>
              <a:gd name="T21" fmla="*/ 2147483646 h 83"/>
              <a:gd name="T22" fmla="*/ 2147483646 w 83"/>
              <a:gd name="T23" fmla="*/ 2147483646 h 83"/>
              <a:gd name="T24" fmla="*/ 2147483646 w 83"/>
              <a:gd name="T25" fmla="*/ 2147483646 h 83"/>
              <a:gd name="T26" fmla="*/ 2147483646 w 83"/>
              <a:gd name="T27" fmla="*/ 2147483646 h 83"/>
              <a:gd name="T28" fmla="*/ 2147483646 w 83"/>
              <a:gd name="T29" fmla="*/ 2147483646 h 83"/>
              <a:gd name="T30" fmla="*/ 2147483646 w 83"/>
              <a:gd name="T31" fmla="*/ 2147483646 h 83"/>
              <a:gd name="T32" fmla="*/ 2147483646 w 83"/>
              <a:gd name="T33" fmla="*/ 2147483646 h 83"/>
              <a:gd name="T34" fmla="*/ 2147483646 w 83"/>
              <a:gd name="T35" fmla="*/ 2147483646 h 83"/>
              <a:gd name="T36" fmla="*/ 2147483646 w 83"/>
              <a:gd name="T37" fmla="*/ 2147483646 h 83"/>
              <a:gd name="T38" fmla="*/ 2147483646 w 83"/>
              <a:gd name="T39" fmla="*/ 2147483646 h 83"/>
              <a:gd name="T40" fmla="*/ 2147483646 w 83"/>
              <a:gd name="T41" fmla="*/ 2147483646 h 83"/>
              <a:gd name="T42" fmla="*/ 2147483646 w 83"/>
              <a:gd name="T43" fmla="*/ 2147483646 h 83"/>
              <a:gd name="T44" fmla="*/ 2147483646 w 83"/>
              <a:gd name="T45" fmla="*/ 2147483646 h 83"/>
              <a:gd name="T46" fmla="*/ 2147483646 w 83"/>
              <a:gd name="T47" fmla="*/ 2147483646 h 83"/>
              <a:gd name="T48" fmla="*/ 2147483646 w 83"/>
              <a:gd name="T49" fmla="*/ 2147483646 h 83"/>
              <a:gd name="T50" fmla="*/ 2147483646 w 83"/>
              <a:gd name="T51" fmla="*/ 2147483646 h 83"/>
              <a:gd name="T52" fmla="*/ 2147483646 w 83"/>
              <a:gd name="T53" fmla="*/ 2147483646 h 83"/>
              <a:gd name="T54" fmla="*/ 2147483646 w 83"/>
              <a:gd name="T55" fmla="*/ 2147483646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3" h="83">
                <a:moveTo>
                  <a:pt x="42" y="0"/>
                </a:moveTo>
                <a:cubicBezTo>
                  <a:pt x="53" y="0"/>
                  <a:pt x="64" y="5"/>
                  <a:pt x="71" y="12"/>
                </a:cubicBezTo>
                <a:cubicBezTo>
                  <a:pt x="79" y="20"/>
                  <a:pt x="83" y="30"/>
                  <a:pt x="83" y="41"/>
                </a:cubicBezTo>
                <a:cubicBezTo>
                  <a:pt x="83" y="53"/>
                  <a:pt x="79" y="63"/>
                  <a:pt x="71" y="71"/>
                </a:cubicBezTo>
                <a:cubicBezTo>
                  <a:pt x="64" y="78"/>
                  <a:pt x="53" y="83"/>
                  <a:pt x="42" y="83"/>
                </a:cubicBezTo>
                <a:cubicBezTo>
                  <a:pt x="30" y="83"/>
                  <a:pt x="20" y="78"/>
                  <a:pt x="12" y="71"/>
                </a:cubicBezTo>
                <a:cubicBezTo>
                  <a:pt x="5" y="63"/>
                  <a:pt x="0" y="53"/>
                  <a:pt x="0" y="41"/>
                </a:cubicBezTo>
                <a:cubicBezTo>
                  <a:pt x="0" y="30"/>
                  <a:pt x="5" y="20"/>
                  <a:pt x="12" y="12"/>
                </a:cubicBezTo>
                <a:cubicBezTo>
                  <a:pt x="20" y="5"/>
                  <a:pt x="30" y="0"/>
                  <a:pt x="42" y="0"/>
                </a:cubicBezTo>
                <a:close/>
                <a:moveTo>
                  <a:pt x="58" y="46"/>
                </a:moveTo>
                <a:cubicBezTo>
                  <a:pt x="62" y="44"/>
                  <a:pt x="63" y="40"/>
                  <a:pt x="59" y="37"/>
                </a:cubicBezTo>
                <a:cubicBezTo>
                  <a:pt x="55" y="35"/>
                  <a:pt x="51" y="33"/>
                  <a:pt x="48" y="31"/>
                </a:cubicBezTo>
                <a:cubicBezTo>
                  <a:pt x="44" y="29"/>
                  <a:pt x="41" y="27"/>
                  <a:pt x="37" y="25"/>
                </a:cubicBezTo>
                <a:cubicBezTo>
                  <a:pt x="33" y="22"/>
                  <a:pt x="29" y="24"/>
                  <a:pt x="29" y="29"/>
                </a:cubicBezTo>
                <a:cubicBezTo>
                  <a:pt x="29" y="33"/>
                  <a:pt x="29" y="37"/>
                  <a:pt x="29" y="41"/>
                </a:cubicBezTo>
                <a:cubicBezTo>
                  <a:pt x="29" y="45"/>
                  <a:pt x="29" y="49"/>
                  <a:pt x="29" y="53"/>
                </a:cubicBezTo>
                <a:cubicBezTo>
                  <a:pt x="29" y="58"/>
                  <a:pt x="32" y="61"/>
                  <a:pt x="36" y="59"/>
                </a:cubicBezTo>
                <a:cubicBezTo>
                  <a:pt x="40" y="56"/>
                  <a:pt x="44" y="54"/>
                  <a:pt x="48" y="52"/>
                </a:cubicBezTo>
                <a:cubicBezTo>
                  <a:pt x="51" y="50"/>
                  <a:pt x="55" y="48"/>
                  <a:pt x="58" y="46"/>
                </a:cubicBezTo>
                <a:close/>
                <a:moveTo>
                  <a:pt x="61" y="23"/>
                </a:moveTo>
                <a:cubicBezTo>
                  <a:pt x="56" y="18"/>
                  <a:pt x="49" y="15"/>
                  <a:pt x="42" y="15"/>
                </a:cubicBezTo>
                <a:cubicBezTo>
                  <a:pt x="34" y="15"/>
                  <a:pt x="28" y="18"/>
                  <a:pt x="23" y="23"/>
                </a:cubicBezTo>
                <a:cubicBezTo>
                  <a:pt x="18" y="27"/>
                  <a:pt x="15" y="34"/>
                  <a:pt x="15" y="41"/>
                </a:cubicBezTo>
                <a:cubicBezTo>
                  <a:pt x="15" y="49"/>
                  <a:pt x="18" y="56"/>
                  <a:pt x="23" y="60"/>
                </a:cubicBezTo>
                <a:cubicBezTo>
                  <a:pt x="28" y="65"/>
                  <a:pt x="34" y="68"/>
                  <a:pt x="42" y="68"/>
                </a:cubicBezTo>
                <a:cubicBezTo>
                  <a:pt x="49" y="68"/>
                  <a:pt x="56" y="65"/>
                  <a:pt x="61" y="60"/>
                </a:cubicBezTo>
                <a:cubicBezTo>
                  <a:pt x="66" y="56"/>
                  <a:pt x="69" y="49"/>
                  <a:pt x="69" y="41"/>
                </a:cubicBezTo>
                <a:cubicBezTo>
                  <a:pt x="69" y="34"/>
                  <a:pt x="66" y="27"/>
                  <a:pt x="61" y="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Freeform 45"/>
          <p:cNvSpPr>
            <a:spLocks noEditPoints="1"/>
          </p:cNvSpPr>
          <p:nvPr/>
        </p:nvSpPr>
        <p:spPr bwMode="auto">
          <a:xfrm>
            <a:off x="463550" y="3671888"/>
            <a:ext cx="512763" cy="773112"/>
          </a:xfrm>
          <a:custGeom>
            <a:avLst/>
            <a:gdLst>
              <a:gd name="T0" fmla="*/ 2147483646 w 59"/>
              <a:gd name="T1" fmla="*/ 2147483646 h 95"/>
              <a:gd name="T2" fmla="*/ 2147483646 w 59"/>
              <a:gd name="T3" fmla="*/ 0 h 95"/>
              <a:gd name="T4" fmla="*/ 2147483646 w 59"/>
              <a:gd name="T5" fmla="*/ 2147483646 h 95"/>
              <a:gd name="T6" fmla="*/ 2147483646 w 59"/>
              <a:gd name="T7" fmla="*/ 2147483646 h 95"/>
              <a:gd name="T8" fmla="*/ 2147483646 w 59"/>
              <a:gd name="T9" fmla="*/ 2147483646 h 95"/>
              <a:gd name="T10" fmla="*/ 2147483646 w 59"/>
              <a:gd name="T11" fmla="*/ 2147483646 h 95"/>
              <a:gd name="T12" fmla="*/ 2147483646 w 59"/>
              <a:gd name="T13" fmla="*/ 2147483646 h 95"/>
              <a:gd name="T14" fmla="*/ 0 w 59"/>
              <a:gd name="T15" fmla="*/ 2147483646 h 95"/>
              <a:gd name="T16" fmla="*/ 2147483646 w 59"/>
              <a:gd name="T17" fmla="*/ 2147483646 h 95"/>
              <a:gd name="T18" fmla="*/ 2147483646 w 59"/>
              <a:gd name="T19" fmla="*/ 2147483646 h 95"/>
              <a:gd name="T20" fmla="*/ 2147483646 w 59"/>
              <a:gd name="T21" fmla="*/ 2147483646 h 95"/>
              <a:gd name="T22" fmla="*/ 2147483646 w 59"/>
              <a:gd name="T23" fmla="*/ 2147483646 h 95"/>
              <a:gd name="T24" fmla="*/ 2147483646 w 59"/>
              <a:gd name="T25" fmla="*/ 2147483646 h 95"/>
              <a:gd name="T26" fmla="*/ 2147483646 w 59"/>
              <a:gd name="T27" fmla="*/ 2147483646 h 95"/>
              <a:gd name="T28" fmla="*/ 2147483646 w 59"/>
              <a:gd name="T29" fmla="*/ 2147483646 h 95"/>
              <a:gd name="T30" fmla="*/ 2147483646 w 59"/>
              <a:gd name="T31" fmla="*/ 2147483646 h 95"/>
              <a:gd name="T32" fmla="*/ 2147483646 w 59"/>
              <a:gd name="T33" fmla="*/ 2147483646 h 95"/>
              <a:gd name="T34" fmla="*/ 2147483646 w 59"/>
              <a:gd name="T35" fmla="*/ 2147483646 h 95"/>
              <a:gd name="T36" fmla="*/ 2147483646 w 59"/>
              <a:gd name="T37" fmla="*/ 2147483646 h 95"/>
              <a:gd name="T38" fmla="*/ 2147483646 w 59"/>
              <a:gd name="T39" fmla="*/ 2147483646 h 95"/>
              <a:gd name="T40" fmla="*/ 2147483646 w 59"/>
              <a:gd name="T41" fmla="*/ 2147483646 h 95"/>
              <a:gd name="T42" fmla="*/ 2147483646 w 59"/>
              <a:gd name="T43" fmla="*/ 2147483646 h 95"/>
              <a:gd name="T44" fmla="*/ 2147483646 w 59"/>
              <a:gd name="T45" fmla="*/ 2147483646 h 95"/>
              <a:gd name="T46" fmla="*/ 2147483646 w 59"/>
              <a:gd name="T47" fmla="*/ 2147483646 h 95"/>
              <a:gd name="T48" fmla="*/ 2147483646 w 59"/>
              <a:gd name="T49" fmla="*/ 2147483646 h 95"/>
              <a:gd name="T50" fmla="*/ 2147483646 w 59"/>
              <a:gd name="T51" fmla="*/ 2147483646 h 95"/>
              <a:gd name="T52" fmla="*/ 2147483646 w 59"/>
              <a:gd name="T53" fmla="*/ 2147483646 h 95"/>
              <a:gd name="T54" fmla="*/ 2147483646 w 59"/>
              <a:gd name="T55" fmla="*/ 2147483646 h 95"/>
              <a:gd name="T56" fmla="*/ 2147483646 w 59"/>
              <a:gd name="T57" fmla="*/ 2147483646 h 95"/>
              <a:gd name="T58" fmla="*/ 2147483646 w 59"/>
              <a:gd name="T59" fmla="*/ 2147483646 h 95"/>
              <a:gd name="T60" fmla="*/ 2147483646 w 59"/>
              <a:gd name="T61" fmla="*/ 2147483646 h 95"/>
              <a:gd name="T62" fmla="*/ 2147483646 w 59"/>
              <a:gd name="T63" fmla="*/ 2147483646 h 95"/>
              <a:gd name="T64" fmla="*/ 2147483646 w 59"/>
              <a:gd name="T65" fmla="*/ 2147483646 h 95"/>
              <a:gd name="T66" fmla="*/ 2147483646 w 59"/>
              <a:gd name="T67" fmla="*/ 2147483646 h 95"/>
              <a:gd name="T68" fmla="*/ 2147483646 w 59"/>
              <a:gd name="T69" fmla="*/ 2147483646 h 95"/>
              <a:gd name="T70" fmla="*/ 2147483646 w 59"/>
              <a:gd name="T71" fmla="*/ 2147483646 h 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 h="95">
                <a:moveTo>
                  <a:pt x="14" y="6"/>
                </a:moveTo>
                <a:cubicBezTo>
                  <a:pt x="19" y="6"/>
                  <a:pt x="19" y="6"/>
                  <a:pt x="19" y="6"/>
                </a:cubicBezTo>
                <a:cubicBezTo>
                  <a:pt x="19" y="0"/>
                  <a:pt x="19" y="0"/>
                  <a:pt x="19" y="0"/>
                </a:cubicBezTo>
                <a:cubicBezTo>
                  <a:pt x="40" y="0"/>
                  <a:pt x="40" y="0"/>
                  <a:pt x="40" y="0"/>
                </a:cubicBezTo>
                <a:cubicBezTo>
                  <a:pt x="40" y="6"/>
                  <a:pt x="40" y="6"/>
                  <a:pt x="40" y="6"/>
                </a:cubicBezTo>
                <a:cubicBezTo>
                  <a:pt x="45" y="6"/>
                  <a:pt x="45" y="6"/>
                  <a:pt x="45" y="6"/>
                </a:cubicBezTo>
                <a:cubicBezTo>
                  <a:pt x="49" y="6"/>
                  <a:pt x="52" y="7"/>
                  <a:pt x="55" y="10"/>
                </a:cubicBezTo>
                <a:cubicBezTo>
                  <a:pt x="57" y="12"/>
                  <a:pt x="59" y="15"/>
                  <a:pt x="59" y="19"/>
                </a:cubicBezTo>
                <a:cubicBezTo>
                  <a:pt x="59" y="81"/>
                  <a:pt x="59" y="81"/>
                  <a:pt x="59" y="81"/>
                </a:cubicBezTo>
                <a:cubicBezTo>
                  <a:pt x="59" y="85"/>
                  <a:pt x="57" y="88"/>
                  <a:pt x="55" y="91"/>
                </a:cubicBezTo>
                <a:cubicBezTo>
                  <a:pt x="55" y="91"/>
                  <a:pt x="55" y="91"/>
                  <a:pt x="55" y="91"/>
                </a:cubicBezTo>
                <a:cubicBezTo>
                  <a:pt x="52" y="93"/>
                  <a:pt x="49" y="95"/>
                  <a:pt x="45" y="95"/>
                </a:cubicBezTo>
                <a:cubicBezTo>
                  <a:pt x="14" y="95"/>
                  <a:pt x="14" y="95"/>
                  <a:pt x="14" y="95"/>
                </a:cubicBezTo>
                <a:cubicBezTo>
                  <a:pt x="10" y="95"/>
                  <a:pt x="7" y="93"/>
                  <a:pt x="4" y="91"/>
                </a:cubicBezTo>
                <a:cubicBezTo>
                  <a:pt x="2" y="88"/>
                  <a:pt x="0" y="85"/>
                  <a:pt x="0" y="81"/>
                </a:cubicBezTo>
                <a:cubicBezTo>
                  <a:pt x="0" y="19"/>
                  <a:pt x="0" y="19"/>
                  <a:pt x="0" y="19"/>
                </a:cubicBezTo>
                <a:cubicBezTo>
                  <a:pt x="0" y="15"/>
                  <a:pt x="2" y="12"/>
                  <a:pt x="4" y="10"/>
                </a:cubicBezTo>
                <a:cubicBezTo>
                  <a:pt x="4" y="10"/>
                  <a:pt x="4" y="10"/>
                  <a:pt x="4" y="10"/>
                </a:cubicBezTo>
                <a:cubicBezTo>
                  <a:pt x="4" y="10"/>
                  <a:pt x="4" y="10"/>
                  <a:pt x="4" y="10"/>
                </a:cubicBezTo>
                <a:cubicBezTo>
                  <a:pt x="7" y="7"/>
                  <a:pt x="10" y="6"/>
                  <a:pt x="14" y="6"/>
                </a:cubicBezTo>
                <a:close/>
                <a:moveTo>
                  <a:pt x="19" y="23"/>
                </a:moveTo>
                <a:cubicBezTo>
                  <a:pt x="19" y="28"/>
                  <a:pt x="19" y="28"/>
                  <a:pt x="19" y="28"/>
                </a:cubicBezTo>
                <a:cubicBezTo>
                  <a:pt x="27" y="28"/>
                  <a:pt x="27" y="28"/>
                  <a:pt x="27" y="28"/>
                </a:cubicBezTo>
                <a:cubicBezTo>
                  <a:pt x="27" y="36"/>
                  <a:pt x="27" y="36"/>
                  <a:pt x="27" y="36"/>
                </a:cubicBezTo>
                <a:cubicBezTo>
                  <a:pt x="31" y="36"/>
                  <a:pt x="31" y="36"/>
                  <a:pt x="31" y="36"/>
                </a:cubicBezTo>
                <a:cubicBezTo>
                  <a:pt x="31" y="28"/>
                  <a:pt x="31" y="28"/>
                  <a:pt x="31" y="28"/>
                </a:cubicBezTo>
                <a:cubicBezTo>
                  <a:pt x="39" y="28"/>
                  <a:pt x="39" y="28"/>
                  <a:pt x="39" y="28"/>
                </a:cubicBezTo>
                <a:cubicBezTo>
                  <a:pt x="39" y="23"/>
                  <a:pt x="39" y="23"/>
                  <a:pt x="39" y="23"/>
                </a:cubicBezTo>
                <a:cubicBezTo>
                  <a:pt x="31" y="23"/>
                  <a:pt x="31" y="23"/>
                  <a:pt x="31" y="23"/>
                </a:cubicBezTo>
                <a:cubicBezTo>
                  <a:pt x="31" y="15"/>
                  <a:pt x="31" y="15"/>
                  <a:pt x="31" y="15"/>
                </a:cubicBezTo>
                <a:cubicBezTo>
                  <a:pt x="27" y="15"/>
                  <a:pt x="27" y="15"/>
                  <a:pt x="27" y="15"/>
                </a:cubicBezTo>
                <a:cubicBezTo>
                  <a:pt x="27" y="23"/>
                  <a:pt x="27" y="23"/>
                  <a:pt x="27" y="23"/>
                </a:cubicBezTo>
                <a:cubicBezTo>
                  <a:pt x="19" y="23"/>
                  <a:pt x="19" y="23"/>
                  <a:pt x="19" y="23"/>
                </a:cubicBezTo>
                <a:close/>
                <a:moveTo>
                  <a:pt x="13" y="38"/>
                </a:moveTo>
                <a:cubicBezTo>
                  <a:pt x="13" y="44"/>
                  <a:pt x="13" y="44"/>
                  <a:pt x="13" y="44"/>
                </a:cubicBezTo>
                <a:cubicBezTo>
                  <a:pt x="45" y="44"/>
                  <a:pt x="45" y="44"/>
                  <a:pt x="45" y="44"/>
                </a:cubicBezTo>
                <a:cubicBezTo>
                  <a:pt x="45" y="38"/>
                  <a:pt x="45" y="38"/>
                  <a:pt x="45" y="38"/>
                </a:cubicBezTo>
                <a:cubicBezTo>
                  <a:pt x="13" y="38"/>
                  <a:pt x="13" y="38"/>
                  <a:pt x="13" y="38"/>
                </a:cubicBezTo>
                <a:close/>
                <a:moveTo>
                  <a:pt x="13" y="46"/>
                </a:moveTo>
                <a:cubicBezTo>
                  <a:pt x="13" y="53"/>
                  <a:pt x="13" y="53"/>
                  <a:pt x="13" y="53"/>
                </a:cubicBezTo>
                <a:cubicBezTo>
                  <a:pt x="45" y="53"/>
                  <a:pt x="45" y="53"/>
                  <a:pt x="45" y="53"/>
                </a:cubicBezTo>
                <a:cubicBezTo>
                  <a:pt x="45" y="46"/>
                  <a:pt x="45" y="46"/>
                  <a:pt x="45" y="46"/>
                </a:cubicBezTo>
                <a:cubicBezTo>
                  <a:pt x="13" y="46"/>
                  <a:pt x="13" y="46"/>
                  <a:pt x="13" y="46"/>
                </a:cubicBezTo>
                <a:close/>
                <a:moveTo>
                  <a:pt x="13" y="55"/>
                </a:moveTo>
                <a:cubicBezTo>
                  <a:pt x="13" y="62"/>
                  <a:pt x="13" y="62"/>
                  <a:pt x="13" y="62"/>
                </a:cubicBezTo>
                <a:cubicBezTo>
                  <a:pt x="45" y="62"/>
                  <a:pt x="45" y="62"/>
                  <a:pt x="45" y="62"/>
                </a:cubicBezTo>
                <a:cubicBezTo>
                  <a:pt x="45" y="55"/>
                  <a:pt x="45" y="55"/>
                  <a:pt x="45" y="55"/>
                </a:cubicBezTo>
                <a:cubicBezTo>
                  <a:pt x="13" y="55"/>
                  <a:pt x="13" y="55"/>
                  <a:pt x="13" y="55"/>
                </a:cubicBezTo>
                <a:close/>
                <a:moveTo>
                  <a:pt x="13" y="65"/>
                </a:moveTo>
                <a:cubicBezTo>
                  <a:pt x="13" y="71"/>
                  <a:pt x="13" y="71"/>
                  <a:pt x="13" y="71"/>
                </a:cubicBezTo>
                <a:cubicBezTo>
                  <a:pt x="45" y="71"/>
                  <a:pt x="45" y="71"/>
                  <a:pt x="45" y="71"/>
                </a:cubicBezTo>
                <a:cubicBezTo>
                  <a:pt x="45" y="65"/>
                  <a:pt x="45" y="65"/>
                  <a:pt x="45" y="65"/>
                </a:cubicBezTo>
                <a:cubicBezTo>
                  <a:pt x="13" y="65"/>
                  <a:pt x="13" y="65"/>
                  <a:pt x="13" y="65"/>
                </a:cubicBezTo>
                <a:close/>
                <a:moveTo>
                  <a:pt x="13" y="74"/>
                </a:moveTo>
                <a:cubicBezTo>
                  <a:pt x="13" y="80"/>
                  <a:pt x="13" y="80"/>
                  <a:pt x="13" y="80"/>
                </a:cubicBezTo>
                <a:cubicBezTo>
                  <a:pt x="45" y="80"/>
                  <a:pt x="45" y="80"/>
                  <a:pt x="45" y="80"/>
                </a:cubicBezTo>
                <a:cubicBezTo>
                  <a:pt x="45" y="74"/>
                  <a:pt x="45" y="74"/>
                  <a:pt x="45" y="74"/>
                </a:cubicBezTo>
                <a:cubicBezTo>
                  <a:pt x="13" y="74"/>
                  <a:pt x="13" y="74"/>
                  <a:pt x="13" y="74"/>
                </a:cubicBezTo>
                <a:close/>
                <a:moveTo>
                  <a:pt x="45" y="14"/>
                </a:moveTo>
                <a:cubicBezTo>
                  <a:pt x="14" y="14"/>
                  <a:pt x="14" y="14"/>
                  <a:pt x="14" y="14"/>
                </a:cubicBezTo>
                <a:cubicBezTo>
                  <a:pt x="12" y="14"/>
                  <a:pt x="11" y="14"/>
                  <a:pt x="10" y="15"/>
                </a:cubicBezTo>
                <a:cubicBezTo>
                  <a:pt x="10" y="15"/>
                  <a:pt x="10" y="15"/>
                  <a:pt x="10" y="15"/>
                </a:cubicBezTo>
                <a:cubicBezTo>
                  <a:pt x="9" y="16"/>
                  <a:pt x="8" y="18"/>
                  <a:pt x="8" y="19"/>
                </a:cubicBezTo>
                <a:cubicBezTo>
                  <a:pt x="8" y="81"/>
                  <a:pt x="8" y="81"/>
                  <a:pt x="8" y="81"/>
                </a:cubicBezTo>
                <a:cubicBezTo>
                  <a:pt x="8" y="83"/>
                  <a:pt x="9" y="84"/>
                  <a:pt x="10" y="85"/>
                </a:cubicBezTo>
                <a:cubicBezTo>
                  <a:pt x="11" y="86"/>
                  <a:pt x="12" y="87"/>
                  <a:pt x="14" y="87"/>
                </a:cubicBezTo>
                <a:cubicBezTo>
                  <a:pt x="45" y="87"/>
                  <a:pt x="45" y="87"/>
                  <a:pt x="45" y="87"/>
                </a:cubicBezTo>
                <a:cubicBezTo>
                  <a:pt x="47" y="87"/>
                  <a:pt x="48" y="86"/>
                  <a:pt x="49" y="85"/>
                </a:cubicBezTo>
                <a:cubicBezTo>
                  <a:pt x="50" y="84"/>
                  <a:pt x="51" y="83"/>
                  <a:pt x="51" y="81"/>
                </a:cubicBezTo>
                <a:cubicBezTo>
                  <a:pt x="51" y="19"/>
                  <a:pt x="51" y="19"/>
                  <a:pt x="51" y="19"/>
                </a:cubicBezTo>
                <a:cubicBezTo>
                  <a:pt x="51" y="18"/>
                  <a:pt x="50" y="16"/>
                  <a:pt x="49" y="15"/>
                </a:cubicBezTo>
                <a:cubicBezTo>
                  <a:pt x="48" y="14"/>
                  <a:pt x="47" y="14"/>
                  <a:pt x="45"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3" name="Freeform 69"/>
          <p:cNvSpPr>
            <a:spLocks noEditPoints="1"/>
          </p:cNvSpPr>
          <p:nvPr/>
        </p:nvSpPr>
        <p:spPr bwMode="auto">
          <a:xfrm>
            <a:off x="3395663" y="3624263"/>
            <a:ext cx="827087" cy="803275"/>
          </a:xfrm>
          <a:custGeom>
            <a:avLst/>
            <a:gdLst>
              <a:gd name="T0" fmla="*/ 2147483646 w 96"/>
              <a:gd name="T1" fmla="*/ 2147483646 h 99"/>
              <a:gd name="T2" fmla="*/ 2147483646 w 96"/>
              <a:gd name="T3" fmla="*/ 2147483646 h 99"/>
              <a:gd name="T4" fmla="*/ 2147483646 w 96"/>
              <a:gd name="T5" fmla="*/ 2147483646 h 99"/>
              <a:gd name="T6" fmla="*/ 2147483646 w 96"/>
              <a:gd name="T7" fmla="*/ 2147483646 h 99"/>
              <a:gd name="T8" fmla="*/ 2147483646 w 96"/>
              <a:gd name="T9" fmla="*/ 2147483646 h 99"/>
              <a:gd name="T10" fmla="*/ 2147483646 w 96"/>
              <a:gd name="T11" fmla="*/ 2147483646 h 99"/>
              <a:gd name="T12" fmla="*/ 2147483646 w 96"/>
              <a:gd name="T13" fmla="*/ 2147483646 h 99"/>
              <a:gd name="T14" fmla="*/ 2147483646 w 96"/>
              <a:gd name="T15" fmla="*/ 2147483646 h 99"/>
              <a:gd name="T16" fmla="*/ 2147483646 w 96"/>
              <a:gd name="T17" fmla="*/ 2147483646 h 99"/>
              <a:gd name="T18" fmla="*/ 2147483646 w 96"/>
              <a:gd name="T19" fmla="*/ 2147483646 h 99"/>
              <a:gd name="T20" fmla="*/ 2147483646 w 96"/>
              <a:gd name="T21" fmla="*/ 2147483646 h 99"/>
              <a:gd name="T22" fmla="*/ 2147483646 w 96"/>
              <a:gd name="T23" fmla="*/ 2147483646 h 99"/>
              <a:gd name="T24" fmla="*/ 2147483646 w 96"/>
              <a:gd name="T25" fmla="*/ 2147483646 h 99"/>
              <a:gd name="T26" fmla="*/ 2147483646 w 96"/>
              <a:gd name="T27" fmla="*/ 2147483646 h 99"/>
              <a:gd name="T28" fmla="*/ 0 w 96"/>
              <a:gd name="T29" fmla="*/ 2147483646 h 99"/>
              <a:gd name="T30" fmla="*/ 2147483646 w 96"/>
              <a:gd name="T31" fmla="*/ 2147483646 h 99"/>
              <a:gd name="T32" fmla="*/ 2147483646 w 96"/>
              <a:gd name="T33" fmla="*/ 2147483646 h 99"/>
              <a:gd name="T34" fmla="*/ 2147483646 w 96"/>
              <a:gd name="T35" fmla="*/ 2147483646 h 99"/>
              <a:gd name="T36" fmla="*/ 2147483646 w 96"/>
              <a:gd name="T37" fmla="*/ 2147483646 h 99"/>
              <a:gd name="T38" fmla="*/ 2147483646 w 96"/>
              <a:gd name="T39" fmla="*/ 2147483646 h 99"/>
              <a:gd name="T40" fmla="*/ 2147483646 w 96"/>
              <a:gd name="T41" fmla="*/ 2147483646 h 99"/>
              <a:gd name="T42" fmla="*/ 2147483646 w 96"/>
              <a:gd name="T43" fmla="*/ 2147483646 h 99"/>
              <a:gd name="T44" fmla="*/ 2147483646 w 96"/>
              <a:gd name="T45" fmla="*/ 0 h 99"/>
              <a:gd name="T46" fmla="*/ 2147483646 w 96"/>
              <a:gd name="T47" fmla="*/ 2147483646 h 99"/>
              <a:gd name="T48" fmla="*/ 2147483646 w 96"/>
              <a:gd name="T49" fmla="*/ 2147483646 h 99"/>
              <a:gd name="T50" fmla="*/ 2147483646 w 96"/>
              <a:gd name="T51" fmla="*/ 2147483646 h 99"/>
              <a:gd name="T52" fmla="*/ 2147483646 w 96"/>
              <a:gd name="T53" fmla="*/ 2147483646 h 99"/>
              <a:gd name="T54" fmla="*/ 2147483646 w 96"/>
              <a:gd name="T55" fmla="*/ 2147483646 h 99"/>
              <a:gd name="T56" fmla="*/ 2147483646 w 96"/>
              <a:gd name="T57" fmla="*/ 2147483646 h 99"/>
              <a:gd name="T58" fmla="*/ 2147483646 w 96"/>
              <a:gd name="T59" fmla="*/ 2147483646 h 99"/>
              <a:gd name="T60" fmla="*/ 2147483646 w 96"/>
              <a:gd name="T61" fmla="*/ 2147483646 h 99"/>
              <a:gd name="T62" fmla="*/ 2147483646 w 96"/>
              <a:gd name="T63" fmla="*/ 2147483646 h 99"/>
              <a:gd name="T64" fmla="*/ 2147483646 w 96"/>
              <a:gd name="T65" fmla="*/ 2147483646 h 99"/>
              <a:gd name="T66" fmla="*/ 2147483646 w 96"/>
              <a:gd name="T67" fmla="*/ 2147483646 h 99"/>
              <a:gd name="T68" fmla="*/ 2147483646 w 96"/>
              <a:gd name="T69" fmla="*/ 2147483646 h 99"/>
              <a:gd name="T70" fmla="*/ 2147483646 w 96"/>
              <a:gd name="T71" fmla="*/ 2147483646 h 99"/>
              <a:gd name="T72" fmla="*/ 2147483646 w 96"/>
              <a:gd name="T73" fmla="*/ 2147483646 h 99"/>
              <a:gd name="T74" fmla="*/ 2147483646 w 96"/>
              <a:gd name="T75" fmla="*/ 2147483646 h 99"/>
              <a:gd name="T76" fmla="*/ 2147483646 w 96"/>
              <a:gd name="T77" fmla="*/ 2147483646 h 99"/>
              <a:gd name="T78" fmla="*/ 2147483646 w 96"/>
              <a:gd name="T79" fmla="*/ 2147483646 h 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4" name="Freeform 81"/>
          <p:cNvSpPr>
            <a:spLocks noEditPoints="1"/>
          </p:cNvSpPr>
          <p:nvPr/>
        </p:nvSpPr>
        <p:spPr bwMode="auto">
          <a:xfrm>
            <a:off x="9421813" y="3694113"/>
            <a:ext cx="736600" cy="850900"/>
          </a:xfrm>
          <a:custGeom>
            <a:avLst/>
            <a:gdLst>
              <a:gd name="T0" fmla="*/ 0 w 85"/>
              <a:gd name="T1" fmla="*/ 2147483646 h 105"/>
              <a:gd name="T2" fmla="*/ 2147483646 w 85"/>
              <a:gd name="T3" fmla="*/ 0 h 105"/>
              <a:gd name="T4" fmla="*/ 2147483646 w 85"/>
              <a:gd name="T5" fmla="*/ 2147483646 h 105"/>
              <a:gd name="T6" fmla="*/ 2147483646 w 85"/>
              <a:gd name="T7" fmla="*/ 2147483646 h 105"/>
              <a:gd name="T8" fmla="*/ 2147483646 w 85"/>
              <a:gd name="T9" fmla="*/ 2147483646 h 105"/>
              <a:gd name="T10" fmla="*/ 2147483646 w 85"/>
              <a:gd name="T11" fmla="*/ 2147483646 h 105"/>
              <a:gd name="T12" fmla="*/ 2147483646 w 85"/>
              <a:gd name="T13" fmla="*/ 2147483646 h 105"/>
              <a:gd name="T14" fmla="*/ 2147483646 w 85"/>
              <a:gd name="T15" fmla="*/ 2147483646 h 105"/>
              <a:gd name="T16" fmla="*/ 2147483646 w 85"/>
              <a:gd name="T17" fmla="*/ 2147483646 h 105"/>
              <a:gd name="T18" fmla="*/ 2147483646 w 85"/>
              <a:gd name="T19" fmla="*/ 2147483646 h 105"/>
              <a:gd name="T20" fmla="*/ 2147483646 w 85"/>
              <a:gd name="T21" fmla="*/ 2147483646 h 105"/>
              <a:gd name="T22" fmla="*/ 2147483646 w 85"/>
              <a:gd name="T23" fmla="*/ 2147483646 h 105"/>
              <a:gd name="T24" fmla="*/ 2147483646 w 85"/>
              <a:gd name="T25" fmla="*/ 2147483646 h 105"/>
              <a:gd name="T26" fmla="*/ 2147483646 w 85"/>
              <a:gd name="T27" fmla="*/ 2147483646 h 105"/>
              <a:gd name="T28" fmla="*/ 2147483646 w 85"/>
              <a:gd name="T29" fmla="*/ 2147483646 h 105"/>
              <a:gd name="T30" fmla="*/ 2147483646 w 85"/>
              <a:gd name="T31" fmla="*/ 2147483646 h 105"/>
              <a:gd name="T32" fmla="*/ 2147483646 w 85"/>
              <a:gd name="T33" fmla="*/ 2147483646 h 105"/>
              <a:gd name="T34" fmla="*/ 2147483646 w 85"/>
              <a:gd name="T35" fmla="*/ 2147483646 h 105"/>
              <a:gd name="T36" fmla="*/ 2147483646 w 85"/>
              <a:gd name="T37" fmla="*/ 2147483646 h 105"/>
              <a:gd name="T38" fmla="*/ 2147483646 w 85"/>
              <a:gd name="T39" fmla="*/ 2147483646 h 105"/>
              <a:gd name="T40" fmla="*/ 2147483646 w 85"/>
              <a:gd name="T41" fmla="*/ 2147483646 h 105"/>
              <a:gd name="T42" fmla="*/ 2147483646 w 85"/>
              <a:gd name="T43" fmla="*/ 2147483646 h 105"/>
              <a:gd name="T44" fmla="*/ 2147483646 w 85"/>
              <a:gd name="T45" fmla="*/ 2147483646 h 105"/>
              <a:gd name="T46" fmla="*/ 2147483646 w 85"/>
              <a:gd name="T47" fmla="*/ 2147483646 h 105"/>
              <a:gd name="T48" fmla="*/ 2147483646 w 85"/>
              <a:gd name="T49" fmla="*/ 2147483646 h 105"/>
              <a:gd name="T50" fmla="*/ 0 w 85"/>
              <a:gd name="T51" fmla="*/ 2147483646 h 105"/>
              <a:gd name="T52" fmla="*/ 2147483646 w 85"/>
              <a:gd name="T53" fmla="*/ 2147483646 h 105"/>
              <a:gd name="T54" fmla="*/ 2147483646 w 85"/>
              <a:gd name="T55" fmla="*/ 2147483646 h 105"/>
              <a:gd name="T56" fmla="*/ 2147483646 w 85"/>
              <a:gd name="T57" fmla="*/ 2147483646 h 105"/>
              <a:gd name="T58" fmla="*/ 2147483646 w 85"/>
              <a:gd name="T59" fmla="*/ 2147483646 h 105"/>
              <a:gd name="T60" fmla="*/ 2147483646 w 85"/>
              <a:gd name="T61" fmla="*/ 2147483646 h 1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5" h="105">
                <a:moveTo>
                  <a:pt x="0" y="29"/>
                </a:moveTo>
                <a:cubicBezTo>
                  <a:pt x="13" y="12"/>
                  <a:pt x="30" y="3"/>
                  <a:pt x="50" y="0"/>
                </a:cubicBezTo>
                <a:cubicBezTo>
                  <a:pt x="56" y="11"/>
                  <a:pt x="63" y="23"/>
                  <a:pt x="70" y="35"/>
                </a:cubicBezTo>
                <a:cubicBezTo>
                  <a:pt x="56" y="42"/>
                  <a:pt x="56" y="42"/>
                  <a:pt x="56" y="42"/>
                </a:cubicBezTo>
                <a:cubicBezTo>
                  <a:pt x="69" y="64"/>
                  <a:pt x="69" y="64"/>
                  <a:pt x="69" y="64"/>
                </a:cubicBezTo>
                <a:cubicBezTo>
                  <a:pt x="67" y="68"/>
                  <a:pt x="67" y="68"/>
                  <a:pt x="67" y="68"/>
                </a:cubicBezTo>
                <a:cubicBezTo>
                  <a:pt x="72" y="69"/>
                  <a:pt x="72" y="69"/>
                  <a:pt x="72" y="69"/>
                </a:cubicBezTo>
                <a:cubicBezTo>
                  <a:pt x="70" y="73"/>
                  <a:pt x="70" y="73"/>
                  <a:pt x="70" y="73"/>
                </a:cubicBezTo>
                <a:cubicBezTo>
                  <a:pt x="72" y="77"/>
                  <a:pt x="72" y="77"/>
                  <a:pt x="72" y="77"/>
                </a:cubicBezTo>
                <a:cubicBezTo>
                  <a:pt x="77" y="77"/>
                  <a:pt x="77" y="77"/>
                  <a:pt x="77" y="77"/>
                </a:cubicBezTo>
                <a:cubicBezTo>
                  <a:pt x="81" y="85"/>
                  <a:pt x="81" y="85"/>
                  <a:pt x="81" y="85"/>
                </a:cubicBezTo>
                <a:cubicBezTo>
                  <a:pt x="80" y="89"/>
                  <a:pt x="80" y="89"/>
                  <a:pt x="80" y="89"/>
                </a:cubicBezTo>
                <a:cubicBezTo>
                  <a:pt x="85" y="91"/>
                  <a:pt x="85" y="91"/>
                  <a:pt x="85" y="91"/>
                </a:cubicBezTo>
                <a:cubicBezTo>
                  <a:pt x="79" y="98"/>
                  <a:pt x="79" y="98"/>
                  <a:pt x="79" y="98"/>
                </a:cubicBezTo>
                <a:cubicBezTo>
                  <a:pt x="69" y="81"/>
                  <a:pt x="69" y="81"/>
                  <a:pt x="69" y="81"/>
                </a:cubicBezTo>
                <a:cubicBezTo>
                  <a:pt x="65" y="83"/>
                  <a:pt x="65" y="83"/>
                  <a:pt x="65" y="83"/>
                </a:cubicBezTo>
                <a:cubicBezTo>
                  <a:pt x="76" y="102"/>
                  <a:pt x="76" y="102"/>
                  <a:pt x="76" y="102"/>
                </a:cubicBezTo>
                <a:cubicBezTo>
                  <a:pt x="73" y="105"/>
                  <a:pt x="73" y="105"/>
                  <a:pt x="73" y="105"/>
                </a:cubicBezTo>
                <a:cubicBezTo>
                  <a:pt x="71" y="105"/>
                  <a:pt x="71" y="105"/>
                  <a:pt x="71" y="105"/>
                </a:cubicBezTo>
                <a:cubicBezTo>
                  <a:pt x="46" y="63"/>
                  <a:pt x="46" y="63"/>
                  <a:pt x="46" y="63"/>
                </a:cubicBezTo>
                <a:cubicBezTo>
                  <a:pt x="45" y="64"/>
                  <a:pt x="45" y="64"/>
                  <a:pt x="45" y="64"/>
                </a:cubicBezTo>
                <a:cubicBezTo>
                  <a:pt x="68" y="105"/>
                  <a:pt x="68" y="105"/>
                  <a:pt x="68" y="105"/>
                </a:cubicBezTo>
                <a:cubicBezTo>
                  <a:pt x="63" y="104"/>
                  <a:pt x="63" y="104"/>
                  <a:pt x="63" y="104"/>
                </a:cubicBezTo>
                <a:cubicBezTo>
                  <a:pt x="34" y="55"/>
                  <a:pt x="34" y="55"/>
                  <a:pt x="34" y="55"/>
                </a:cubicBezTo>
                <a:cubicBezTo>
                  <a:pt x="20" y="63"/>
                  <a:pt x="20" y="63"/>
                  <a:pt x="20" y="63"/>
                </a:cubicBezTo>
                <a:cubicBezTo>
                  <a:pt x="13" y="52"/>
                  <a:pt x="7" y="40"/>
                  <a:pt x="0" y="29"/>
                </a:cubicBezTo>
                <a:close/>
                <a:moveTo>
                  <a:pt x="14" y="28"/>
                </a:moveTo>
                <a:cubicBezTo>
                  <a:pt x="22" y="42"/>
                  <a:pt x="22" y="42"/>
                  <a:pt x="22" y="42"/>
                </a:cubicBezTo>
                <a:cubicBezTo>
                  <a:pt x="49" y="26"/>
                  <a:pt x="49" y="26"/>
                  <a:pt x="49" y="26"/>
                </a:cubicBezTo>
                <a:cubicBezTo>
                  <a:pt x="42" y="12"/>
                  <a:pt x="42" y="12"/>
                  <a:pt x="42" y="12"/>
                </a:cubicBezTo>
                <a:lnTo>
                  <a:pt x="14"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Lorem Ipsum"/>
          <p:cNvSpPr/>
          <p:nvPr/>
        </p:nvSpPr>
        <p:spPr bwMode="auto">
          <a:xfrm>
            <a:off x="204788"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6" name="Lorem Ipsum"/>
          <p:cNvSpPr/>
          <p:nvPr/>
        </p:nvSpPr>
        <p:spPr bwMode="auto">
          <a:xfrm>
            <a:off x="3200400" y="2084388"/>
            <a:ext cx="2970213"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7" name="Lorem Ipsum"/>
          <p:cNvSpPr/>
          <p:nvPr/>
        </p:nvSpPr>
        <p:spPr bwMode="auto">
          <a:xfrm>
            <a:off x="6235700"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8" name="Lorem Ipsum"/>
          <p:cNvSpPr/>
          <p:nvPr/>
        </p:nvSpPr>
        <p:spPr bwMode="auto">
          <a:xfrm>
            <a:off x="9231313"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9" name="矩形 18"/>
          <p:cNvSpPr/>
          <p:nvPr/>
        </p:nvSpPr>
        <p:spPr>
          <a:xfrm>
            <a:off x="1220788" y="5246688"/>
            <a:ext cx="8043862" cy="82994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4800" dirty="0">
                <a:solidFill>
                  <a:srgbClr val="EC7473"/>
                </a:solidFill>
                <a:sym typeface="时尚中黑简体" pitchFamily="2" charset="-122"/>
              </a:rPr>
              <a:t>More Than Template</a:t>
            </a:r>
            <a:endParaRPr lang="en-US" altLang="zh-CN" sz="4800" dirty="0">
              <a:solidFill>
                <a:srgbClr val="EC7473"/>
              </a:solidFill>
              <a:sym typeface="时尚中黑简体" pitchFamily="2" charset="-122"/>
            </a:endParaRPr>
          </a:p>
        </p:txBody>
      </p:sp>
      <p:sp>
        <p:nvSpPr>
          <p:cNvPr id="20" name="椭圆 19"/>
          <p:cNvSpPr/>
          <p:nvPr/>
        </p:nvSpPr>
        <p:spPr>
          <a:xfrm>
            <a:off x="260350" y="5194300"/>
            <a:ext cx="919163" cy="915988"/>
          </a:xfrm>
          <a:prstGeom prst="ellipse">
            <a:avLst/>
          </a:prstGeom>
          <a:solidFill>
            <a:srgbClr val="EC7473"/>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800" b="1" dirty="0">
                <a:solidFill>
                  <a:schemeClr val="bg1"/>
                </a:solidFill>
                <a:latin typeface="时尚中黑简体" pitchFamily="2" charset="-122"/>
                <a:ea typeface="时尚中黑简体" pitchFamily="2" charset="-122"/>
                <a:sym typeface="时尚中黑简体" pitchFamily="2" charset="-122"/>
              </a:rPr>
              <a:t>√</a:t>
            </a:r>
            <a:endParaRPr lang="en-US" altLang="zh-CN" sz="4800" b="1" dirty="0">
              <a:solidFill>
                <a:schemeClr val="bg1"/>
              </a:solidFill>
              <a:latin typeface="时尚中黑简体" pitchFamily="2" charset="-122"/>
              <a:ea typeface="时尚中黑简体" pitchFamily="2" charset="-122"/>
              <a:sym typeface="时尚中黑简体" pitchFamily="2" charset="-122"/>
            </a:endParaRPr>
          </a:p>
        </p:txBody>
      </p:sp>
      <p:sp>
        <p:nvSpPr>
          <p:cNvPr id="21521" name="矩形 20"/>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152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矩形 23"/>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1" name="矩形 2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3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355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57" name="矩形 40"/>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42" name="圆角矩形 41"/>
          <p:cNvSpPr/>
          <p:nvPr/>
        </p:nvSpPr>
        <p:spPr>
          <a:xfrm>
            <a:off x="1550988" y="2278063"/>
            <a:ext cx="2625725" cy="3743325"/>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圆角矩形 42"/>
          <p:cNvSpPr/>
          <p:nvPr/>
        </p:nvSpPr>
        <p:spPr>
          <a:xfrm>
            <a:off x="4783138" y="2249488"/>
            <a:ext cx="2625725"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圆角矩形 43"/>
          <p:cNvSpPr/>
          <p:nvPr/>
        </p:nvSpPr>
        <p:spPr>
          <a:xfrm>
            <a:off x="8113713" y="2249488"/>
            <a:ext cx="2622550"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2154238" y="1568450"/>
            <a:ext cx="1419225" cy="1417638"/>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6" name="椭圆 45"/>
          <p:cNvSpPr/>
          <p:nvPr/>
        </p:nvSpPr>
        <p:spPr>
          <a:xfrm>
            <a:off x="5386388" y="1573213"/>
            <a:ext cx="1419225" cy="1417637"/>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7" name="椭圆 46"/>
          <p:cNvSpPr/>
          <p:nvPr/>
        </p:nvSpPr>
        <p:spPr>
          <a:xfrm>
            <a:off x="8713788" y="1538288"/>
            <a:ext cx="1419225" cy="1420812"/>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pic>
        <p:nvPicPr>
          <p:cNvPr id="23564"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783138" y="5322888"/>
            <a:ext cx="26257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811053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55098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矩形 50"/>
          <p:cNvSpPr>
            <a:spLocks noChangeArrowheads="1"/>
          </p:cNvSpPr>
          <p:nvPr/>
        </p:nvSpPr>
        <p:spPr bwMode="auto">
          <a:xfrm>
            <a:off x="178435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8" name="矩形 51"/>
          <p:cNvSpPr>
            <a:spLocks noChangeArrowheads="1"/>
          </p:cNvSpPr>
          <p:nvPr/>
        </p:nvSpPr>
        <p:spPr bwMode="auto">
          <a:xfrm>
            <a:off x="50165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9" name="矩形 52"/>
          <p:cNvSpPr>
            <a:spLocks noChangeArrowheads="1"/>
          </p:cNvSpPr>
          <p:nvPr/>
        </p:nvSpPr>
        <p:spPr bwMode="auto">
          <a:xfrm>
            <a:off x="83439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1522" name="矩形 53"/>
          <p:cNvSpPr>
            <a:spLocks noChangeArrowheads="1"/>
          </p:cNvSpPr>
          <p:nvPr/>
        </p:nvSpPr>
        <p:spPr bwMode="auto">
          <a:xfrm>
            <a:off x="15255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3" name="矩形 54"/>
          <p:cNvSpPr>
            <a:spLocks noChangeArrowheads="1"/>
          </p:cNvSpPr>
          <p:nvPr/>
        </p:nvSpPr>
        <p:spPr bwMode="auto">
          <a:xfrm>
            <a:off x="4711700" y="3036888"/>
            <a:ext cx="27686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4" name="矩形 55"/>
          <p:cNvSpPr>
            <a:spLocks noChangeArrowheads="1"/>
          </p:cNvSpPr>
          <p:nvPr/>
        </p:nvSpPr>
        <p:spPr bwMode="auto">
          <a:xfrm>
            <a:off x="80406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pic>
        <p:nvPicPr>
          <p:cNvPr id="235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4050" y="1614488"/>
            <a:ext cx="7239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0" y="1573213"/>
            <a:ext cx="7112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713" y="1608138"/>
            <a:ext cx="674687"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sym typeface="时尚中黑简体" pitchFamily="2" charset="-122"/>
              </a:rPr>
              <a:t>LOGO</a:t>
            </a:r>
            <a:endParaRPr lang="en-US" altLang="zh-CN" b="1">
              <a:solidFill>
                <a:schemeClr val="bg1"/>
              </a:solidFill>
              <a:sym typeface="时尚中黑简体" pitchFamily="2" charset="-122"/>
            </a:endParaRPr>
          </a:p>
        </p:txBody>
      </p:sp>
      <p:sp>
        <p:nvSpPr>
          <p:cNvPr id="24579" name="标题 1"/>
          <p:cNvSpPr>
            <a:spLocks noGrp="1"/>
          </p:cNvSpPr>
          <p:nvPr>
            <p:ph type="title"/>
          </p:nvPr>
        </p:nvSpPr>
        <p:spPr>
          <a:xfrm>
            <a:off x="3305175" y="1916113"/>
            <a:ext cx="5581650" cy="792162"/>
          </a:xfrm>
        </p:spPr>
        <p:txBody>
          <a:bodyPr/>
          <a:lstStyle/>
          <a:p>
            <a:pPr eaLnBrk="1" hangingPunct="1"/>
            <a:r>
              <a:rPr lang="en-US" altLang="zh-CN" dirty="0" smtClean="0">
                <a:solidFill>
                  <a:schemeClr val="bg1"/>
                </a:solidFill>
                <a:ea typeface="时尚中黑简体" pitchFamily="2" charset="-122"/>
                <a:sym typeface="时尚中黑简体" pitchFamily="2" charset="-122"/>
              </a:rPr>
              <a:t>Thank You!</a:t>
            </a:r>
            <a:endParaRPr lang="zh-CN" altLang="en-US" dirty="0" smtClean="0">
              <a:solidFill>
                <a:schemeClr val="bg1"/>
              </a:solidFill>
              <a:ea typeface="时尚中黑简体" pitchFamily="2" charset="-122"/>
              <a:sym typeface="时尚中黑简体" pitchFamily="2" charset="-122"/>
            </a:endParaRPr>
          </a:p>
        </p:txBody>
      </p:sp>
      <p:sp>
        <p:nvSpPr>
          <p:cNvPr id="24580" name="内容占位符 2"/>
          <p:cNvSpPr>
            <a:spLocks noGrp="1"/>
          </p:cNvSpPr>
          <p:nvPr>
            <p:ph sz="quarter" idx="13"/>
          </p:nvPr>
        </p:nvSpPr>
        <p:spPr>
          <a:xfrm>
            <a:off x="2513013" y="2852738"/>
            <a:ext cx="7165975" cy="1387475"/>
          </a:xfrm>
        </p:spPr>
        <p:txBody>
          <a:bodyPr/>
          <a:lstStyle/>
          <a:p>
            <a:pPr eaLnBrk="1" hangingPunct="1"/>
            <a:r>
              <a:rPr lang="en-US" altLang="zh-CN"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 Lorem ipsum dolor sit amet.</a:t>
            </a:r>
            <a:endParaRPr lang="en-US" altLang="zh-CN" smtClean="0">
              <a:solidFill>
                <a:schemeClr val="bg1"/>
              </a:solidFill>
              <a:ea typeface="时尚中黑简体" pitchFamily="2" charset="-122"/>
              <a:sym typeface="时尚中黑简体" pitchFamily="2" charset="-122"/>
            </a:endParaRPr>
          </a:p>
          <a:p>
            <a:pPr eaLnBrk="1" hangingPunct="1"/>
            <a:endParaRPr lang="zh-CN" altLang="en-US" smtClean="0">
              <a:solidFill>
                <a:schemeClr val="bg1"/>
              </a:solidFill>
              <a:ea typeface="时尚中黑简体" pitchFamily="2" charset="-122"/>
              <a:sym typeface="时尚中黑简体" pitchFamily="2" charset="-122"/>
            </a:endParaRPr>
          </a:p>
        </p:txBody>
      </p:sp>
      <p:sp>
        <p:nvSpPr>
          <p:cNvPr id="24581" name="内容占位符 3"/>
          <p:cNvSpPr>
            <a:spLocks noGrp="1"/>
          </p:cNvSpPr>
          <p:nvPr>
            <p:ph sz="quarter" idx="14"/>
          </p:nvPr>
        </p:nvSpPr>
        <p:spPr>
          <a:xfrm>
            <a:off x="6527800" y="-22225"/>
            <a:ext cx="5592763" cy="714375"/>
          </a:xfrm>
        </p:spPr>
        <p:txBody>
          <a:bodyPr/>
          <a:lstStyle/>
          <a:p>
            <a:pPr eaLnBrk="1" hangingPunct="1">
              <a:spcBef>
                <a:spcPct val="0"/>
              </a:spcBef>
            </a:pPr>
            <a:r>
              <a:rPr lang="en-US" altLang="zh-CN" smtClean="0">
                <a:solidFill>
                  <a:schemeClr val="bg1"/>
                </a:solidFill>
                <a:sym typeface="时尚中黑简体" pitchFamily="2" charset="-122"/>
              </a:rPr>
              <a:t>The Coolest Design</a:t>
            </a:r>
            <a:endParaRPr lang="en-US" altLang="zh-CN" smtClean="0">
              <a:solidFill>
                <a:schemeClr val="bg1"/>
              </a:solidFill>
              <a:sym typeface="时尚中黑简体" pitchFamily="2" charset="-122"/>
            </a:endParaRPr>
          </a:p>
        </p:txBody>
      </p:sp>
      <p:sp>
        <p:nvSpPr>
          <p:cNvPr id="24582" name="内容占位符 4"/>
          <p:cNvSpPr>
            <a:spLocks noGrp="1"/>
          </p:cNvSpPr>
          <p:nvPr>
            <p:ph sz="quarter" idx="15"/>
          </p:nvPr>
        </p:nvSpPr>
        <p:spPr>
          <a:xfrm>
            <a:off x="6527800" y="712788"/>
            <a:ext cx="5592763" cy="1182687"/>
          </a:xfrm>
        </p:spPr>
        <p:txBody>
          <a:bodyPr/>
          <a:lstStyle/>
          <a:p>
            <a:pPr eaLnBrk="1" hangingPunct="1">
              <a:spcBef>
                <a:spcPct val="0"/>
              </a:spcBef>
            </a:pPr>
            <a:r>
              <a:rPr lang="en-US" altLang="zh-CN" smtClean="0">
                <a:solidFill>
                  <a:schemeClr val="bg1"/>
                </a:solidFill>
                <a:sym typeface="时尚中黑简体" pitchFamily="2" charset="-122"/>
              </a:rPr>
              <a:t>Lorem ipsum dolor sit amet, consectetur adipisicing elit, sed do eiusmod tempor incididunt ut labore et dolore magna aliqua.</a:t>
            </a:r>
            <a:endParaRPr lang="en-US" altLang="zh-CN" smtClean="0">
              <a:solidFill>
                <a:schemeClr val="bg1"/>
              </a:solidFill>
              <a:sym typeface="时尚中黑简体" pitchFamily="2" charset="-122"/>
            </a:endParaRPr>
          </a:p>
        </p:txBody>
      </p:sp>
      <p:sp>
        <p:nvSpPr>
          <p:cNvPr id="24583" name="内容占位符 5"/>
          <p:cNvSpPr>
            <a:spLocks noGrp="1"/>
          </p:cNvSpPr>
          <p:nvPr>
            <p:ph sz="quarter" idx="16"/>
          </p:nvPr>
        </p:nvSpPr>
        <p:spPr>
          <a:xfrm>
            <a:off x="36195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Click here</a:t>
            </a:r>
            <a:endParaRPr lang="zh-CN" altLang="en-US" smtClean="0">
              <a:solidFill>
                <a:schemeClr val="bg1"/>
              </a:solidFill>
              <a:ea typeface="时尚中黑简体" pitchFamily="2" charset="-122"/>
              <a:sym typeface="时尚中黑简体" pitchFamily="2" charset="-122"/>
            </a:endParaRPr>
          </a:p>
        </p:txBody>
      </p:sp>
      <p:sp>
        <p:nvSpPr>
          <p:cNvPr id="24584" name="内容占位符 6"/>
          <p:cNvSpPr>
            <a:spLocks noGrp="1"/>
          </p:cNvSpPr>
          <p:nvPr>
            <p:ph sz="quarter" idx="17"/>
          </p:nvPr>
        </p:nvSpPr>
        <p:spPr>
          <a:xfrm>
            <a:off x="61214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Type here</a:t>
            </a:r>
            <a:endParaRPr lang="zh-CN" altLang="en-US" smtClean="0">
              <a:solidFill>
                <a:schemeClr val="bg1"/>
              </a:solidFill>
              <a:ea typeface="时尚中黑简体" pitchFamily="2" charset="-122"/>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4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5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6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8.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69.xml><?xml version="1.0" encoding="utf-8"?>
<p:tagLst xmlns:p="http://schemas.openxmlformats.org/presentationml/2006/main">
  <p:tag name="KSO_WM_TEMPLATE_CATEGORY" val="basetag"/>
  <p:tag name="KSO_WM_TEMPLATE_INDEX" val="20161347"/>
  <p:tag name="KSO_WM_TAG_VERSION" val="1.0"/>
  <p:tag name="KSO_WM_SLIDE_ID" val="basetag20161347_5"/>
  <p:tag name="KSO_WM_SLIDE_INDEX" val="5"/>
  <p:tag name="KSO_WM_SLIDE_ITEM_CNT" val="0"/>
  <p:tag name="KSO_WM_SLIDE_TYPE" val="text"/>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70.xml><?xml version="1.0" encoding="utf-8"?>
<p:tagLst xmlns:p="http://schemas.openxmlformats.org/presentationml/2006/main">
  <p:tag name="KSO_WM_TEMPLATE_CATEGORY" val="basetag"/>
  <p:tag name="KSO_WM_TEMPLATE_INDEX" val="20161347"/>
  <p:tag name="KSO_WM_TAG_VERSION" val="1.0"/>
  <p:tag name="KSO_WM_SLIDE_ID" val="basetag20161347_10"/>
  <p:tag name="KSO_WM_SLIDE_INDEX" val="10"/>
  <p:tag name="KSO_WM_SLIDE_ITEM_CNT" val="0"/>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EMPLATE_CATEGORY" val="basetag"/>
  <p:tag name="KSO_WM_TEMPLATE_INDEX" val="20161347"/>
  <p:tag name="KSO_WM_TAG_VERSION" val="1.0"/>
  <p:tag name="KSO_WM_SLIDE_ID" val="basetag20161347_11"/>
  <p:tag name="KSO_WM_SLIDE_INDEX" val="11"/>
  <p:tag name="KSO_WM_SLIDE_ITEM_CNT" val="0"/>
  <p:tag name="KSO_WM_SLIDE_TYPE" val="text"/>
  <p:tag name="KSO_WM_BEAUTIFY_FLAG" val="#wm#"/>
</p:tagLst>
</file>

<file path=ppt/tags/tag72.xml><?xml version="1.0" encoding="utf-8"?>
<p:tagLst xmlns:p="http://schemas.openxmlformats.org/presentationml/2006/main">
  <p:tag name="KSO_WM_TEMPLATE_CATEGORY" val="basetag"/>
  <p:tag name="KSO_WM_TEMPLATE_INDEX" val="20161347"/>
  <p:tag name="KSO_WM_TAG_VERSION" val="1.0"/>
  <p:tag name="KSO_WM_SLIDE_ID" val="basetag20161347_12"/>
  <p:tag name="KSO_WM_SLIDE_INDEX" val="12"/>
  <p:tag name="KSO_WM_SLIDE_ITEM_CNT" val="0"/>
  <p:tag name="KSO_WM_SLIDE_TYPE" val="text"/>
  <p:tag name="KSO_WM_BEAUTIFY_FLAG" val="#wm#"/>
</p:tagLst>
</file>

<file path=ppt/tags/tag73.xml><?xml version="1.0" encoding="utf-8"?>
<p:tagLst xmlns:p="http://schemas.openxmlformats.org/presentationml/2006/main">
  <p:tag name="KSO_WM_TEMPLATE_CATEGORY" val="basetag"/>
  <p:tag name="KSO_WM_TEMPLATE_INDEX" val="20161347"/>
  <p:tag name="KSO_WM_TAG_VERSION" val="1.0"/>
  <p:tag name="KSO_WM_SLIDE_ID" val="basetag20161347_13"/>
  <p:tag name="KSO_WM_SLIDE_INDEX" val="13"/>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1347"/>
  <p:tag name="KSO_WM_TAG_VERSION" val="1.0"/>
  <p:tag name="KSO_WM_SLIDE_ID" val="basetag20161347_14"/>
  <p:tag name="KSO_WM_SLIDE_INDEX" val="14"/>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1347"/>
  <p:tag name="KSO_WM_TAG_VERSION" val="1.0"/>
  <p:tag name="KSO_WM_SLIDE_ID" val="basetag20161347_15"/>
  <p:tag name="KSO_WM_SLIDE_INDEX" val="15"/>
  <p:tag name="KSO_WM_SLIDE_ITEM_CNT" val="0"/>
  <p:tag name="KSO_WM_SLIDE_TYPE" val="text"/>
  <p:tag name="KSO_WM_BEAUTIFY_FLAG" val="#wm#"/>
</p:tagLst>
</file>

<file path=ppt/tags/tag76.xml><?xml version="1.0" encoding="utf-8"?>
<p:tagLst xmlns:p="http://schemas.openxmlformats.org/presentationml/2006/main">
  <p:tag name="KSO_WM_TEMPLATE_CATEGORY" val="basetag"/>
  <p:tag name="KSO_WM_TEMPLATE_INDEX" val="20161347"/>
  <p:tag name="KSO_WM_TAG_VERSION" val="1.0"/>
  <p:tag name="KSO_WM_SLIDE_ID" val="basetag20161347_17"/>
  <p:tag name="KSO_WM_SLIDE_INDEX" val="17"/>
  <p:tag name="KSO_WM_SLIDE_ITEM_CNT" val="0"/>
  <p:tag name="KSO_WM_SLIDE_TYPE" val="sectionTitle"/>
  <p:tag name="KSO_WM_BEAUTIFY_FLAG" val="#wm#"/>
</p:tagLst>
</file>

<file path=ppt/tags/tag77.xml><?xml version="1.0" encoding="utf-8"?>
<p:tagLst xmlns:p="http://schemas.openxmlformats.org/presentationml/2006/main">
  <p:tag name="KSO_WM_TEMPLATE_CATEGORY" val="basetag"/>
  <p:tag name="KSO_WM_TEMPLATE_INDEX" val="20161347"/>
  <p:tag name="KSO_WM_TAG_VERSION" val="1.0"/>
  <p:tag name="KSO_WM_SLIDE_ID" val="basetag20161347_18"/>
  <p:tag name="KSO_WM_SLIDE_INDEX" val="18"/>
  <p:tag name="KSO_WM_SLIDE_ITEM_CNT" val="0"/>
  <p:tag name="KSO_WM_SLIDE_TYPE" val="text"/>
  <p:tag name="KSO_WM_BEAUTIFY_FLAG" val="#wm#"/>
</p:tagLst>
</file>

<file path=ppt/tags/tag78.xml><?xml version="1.0" encoding="utf-8"?>
<p:tagLst xmlns:p="http://schemas.openxmlformats.org/presentationml/2006/main">
  <p:tag name="KSO_WM_TEMPLATE_CATEGORY" val="basetag"/>
  <p:tag name="KSO_WM_TEMPLATE_INDEX" val="20161347"/>
  <p:tag name="KSO_WM_TAG_VERSION" val="1.0"/>
  <p:tag name="KSO_WM_SLIDE_ID" val="basetag20161347_19"/>
  <p:tag name="KSO_WM_SLIDE_INDEX" val="19"/>
  <p:tag name="KSO_WM_SLIDE_ITEM_CNT" val="0"/>
  <p:tag name="KSO_WM_SLIDE_TYPE" val="text"/>
  <p:tag name="KSO_WM_BEAUTIFY_FLAG" val="#wm#"/>
</p:tagLst>
</file>

<file path=ppt/tags/tag79.xml><?xml version="1.0" encoding="utf-8"?>
<p:tagLst xmlns:p="http://schemas.openxmlformats.org/presentationml/2006/main">
  <p:tag name="KSO_WM_TEMPLATE_CATEGORY" val="basetag"/>
  <p:tag name="KSO_WM_TEMPLATE_INDEX" val="20161347"/>
  <p:tag name="KSO_WM_TAG_VERSION" val="1.0"/>
  <p:tag name="KSO_WM_SLIDE_ID" val="basetag20161347_20"/>
  <p:tag name="KSO_WM_SLIDE_INDEX" val="20"/>
  <p:tag name="KSO_WM_SLIDE_ITEM_CNT" val="0"/>
  <p:tag name="KSO_WM_SLIDE_TYPE" val="text"/>
  <p:tag name="KSO_WM_BEAUTIFY_FLAG" val="#wm#"/>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80.xml><?xml version="1.0" encoding="utf-8"?>
<p:tagLst xmlns:p="http://schemas.openxmlformats.org/presentationml/2006/main">
  <p:tag name="KSO_WM_TEMPLATE_CATEGORY" val="basetag"/>
  <p:tag name="KSO_WM_TEMPLATE_INDEX" val="20161347"/>
  <p:tag name="KSO_WM_TAG_VERSION" val="1.0"/>
  <p:tag name="KSO_WM_SLIDE_ID" val="basetag20161347_22"/>
  <p:tag name="KSO_WM_SLIDE_INDEX" val="22"/>
  <p:tag name="KSO_WM_SLIDE_ITEM_CNT" val="0"/>
  <p:tag name="KSO_WM_SLIDE_TYPE" val="text"/>
  <p:tag name="KSO_WM_BEAUTIFY_FLAG" val="#wm#"/>
</p:tagLst>
</file>

<file path=ppt/tags/tag81.xml><?xml version="1.0" encoding="utf-8"?>
<p:tagLst xmlns:p="http://schemas.openxmlformats.org/presentationml/2006/main">
  <p:tag name="KSO_WM_TEMPLATE_CATEGORY" val="basetag"/>
  <p:tag name="KSO_WM_TEMPLATE_INDEX" val="20161347"/>
  <p:tag name="KSO_WM_TAG_VERSION" val="1.0"/>
  <p:tag name="KSO_WM_SLIDE_ID" val="basetag20161347_24"/>
  <p:tag name="KSO_WM_SLIDE_INDEX" val="24"/>
  <p:tag name="KSO_WM_SLIDE_ITEM_CNT" val="0"/>
  <p:tag name="KSO_WM_SLIDE_TYPE" val="text"/>
  <p:tag name="KSO_WM_BEAUTIFY_FLAG" val="#wm#"/>
</p:tagLst>
</file>

<file path=ppt/tags/tag82.xml><?xml version="1.0" encoding="utf-8"?>
<p:tagLst xmlns:p="http://schemas.openxmlformats.org/presentationml/2006/main">
  <p:tag name="KSO_WM_TEMPLATE_CATEGORY" val="basetag"/>
  <p:tag name="KSO_WM_TEMPLATE_INDEX" val="20161347"/>
  <p:tag name="KSO_WM_TAG_VERSION" val="1.0"/>
  <p:tag name="KSO_WM_SLIDE_ID" val="basetag20161347_29"/>
  <p:tag name="KSO_WM_SLIDE_INDEX" val="29"/>
  <p:tag name="KSO_WM_SLIDE_ITEM_CNT" val="0"/>
  <p:tag name="KSO_WM_SLIDE_TYPE" val="endPage"/>
  <p:tag name="KSO_WM_BEAUTIFY_FLAG" val="#wm#"/>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23146</Words>
  <Application>WPS 演示</Application>
  <PresentationFormat>宽屏</PresentationFormat>
  <Paragraphs>1283</Paragraphs>
  <Slides>79</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79</vt:i4>
      </vt:variant>
    </vt:vector>
  </HeadingPairs>
  <TitlesOfParts>
    <vt:vector size="97" baseType="lpstr">
      <vt:lpstr>Arial</vt:lpstr>
      <vt:lpstr>宋体</vt:lpstr>
      <vt:lpstr>Wingdings</vt:lpstr>
      <vt:lpstr>微软雅黑 Light</vt:lpstr>
      <vt:lpstr>微软雅黑</vt:lpstr>
      <vt:lpstr>黑体</vt:lpstr>
      <vt:lpstr>时尚中黑简体</vt:lpstr>
      <vt:lpstr>Calibri</vt:lpstr>
      <vt:lpstr>Arial Unicode MS</vt:lpstr>
      <vt:lpstr>新宋体</vt:lpstr>
      <vt:lpstr>仿宋</vt:lpstr>
      <vt:lpstr>Arial</vt:lpstr>
      <vt:lpstr>MS PGothic</vt:lpstr>
      <vt:lpstr>Gill Sans</vt:lpstr>
      <vt:lpstr>方正兰亭粗黑_GBK</vt:lpstr>
      <vt:lpstr>Segoe Print</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模板语法 Template Syntax</vt:lpstr>
      <vt:lpstr>双花括号 {{ }}</vt:lpstr>
      <vt:lpstr>JavaScript表达式 JavaScript Expressions</vt:lpstr>
      <vt:lpstr>指令 Directives</vt:lpstr>
      <vt:lpstr>指令 Directives</vt:lpstr>
      <vt:lpstr>指令 Directives</vt:lpstr>
      <vt:lpstr>缩写 Shorthands</vt:lpstr>
      <vt:lpstr>JavaScript表达式 JavaScript Expressions</vt:lpstr>
      <vt:lpstr>属性 Properties</vt:lpstr>
      <vt:lpstr>属性 Attributes</vt:lpstr>
      <vt:lpstr>普通属性 Normal Properties</vt:lpstr>
      <vt:lpstr>计算属性 Computed Propertiess</vt:lpstr>
      <vt:lpstr> 计算属性 Computed Propertiess </vt:lpstr>
      <vt:lpstr>方法 Methods</vt:lpstr>
      <vt:lpstr>方法 Methods</vt:lpstr>
      <vt:lpstr>观察者 Watcher</vt:lpstr>
      <vt:lpstr>计算属性缓存 vs 方法 Computed Caching vs Methods</vt:lpstr>
      <vt:lpstr>计算属性VS观察者 Computed VS Watched Property</vt:lpstr>
      <vt:lpstr>计算属性VS观察者 Computed VS Watched Property</vt:lpstr>
      <vt:lpstr>计算属性VS观察者 Computed VS Watched Property</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条件渲染 Conditional Rendering</vt:lpstr>
      <vt:lpstr>条件渲染 Conditional Rendering</vt:lpstr>
      <vt:lpstr>条件渲染 Conditional Rendering</vt:lpstr>
      <vt:lpstr>条件渲染 Conditional Rendering</vt:lpstr>
      <vt:lpstr>条件渲染 Conditional Rendering</vt:lpstr>
      <vt:lpstr>Mapping an Array to Elements with v-for</vt:lpstr>
      <vt:lpstr>v-for with an Object</vt:lpstr>
      <vt:lpstr>v-for with a Range</vt:lpstr>
      <vt:lpstr>key</vt:lpstr>
      <vt:lpstr>Array Change Detection</vt:lpstr>
      <vt:lpstr>列表渲染 List Rendering</vt:lpstr>
      <vt:lpstr>Object Change Detection Caveats</vt:lpstr>
      <vt:lpstr>Object Change Detection Caveats</vt:lpstr>
      <vt:lpstr>列表渲染 List Rendering</vt:lpstr>
      <vt:lpstr>事件处理 Event Handling</vt:lpstr>
      <vt:lpstr>事件处理 Event Handling</vt:lpstr>
      <vt:lpstr>事件处理 Event Handling</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894</cp:revision>
  <dcterms:created xsi:type="dcterms:W3CDTF">2017-08-03T09:01:00Z</dcterms:created>
  <dcterms:modified xsi:type="dcterms:W3CDTF">2018-04-07T10:09:38Z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