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在客户端需要处理的逻辑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15063335956手机用户</cp:lastModifiedBy>
  <cp:revision>2</cp:revision>
  <dcterms:created xsi:type="dcterms:W3CDTF">2018-06-28T11:51:00Z</dcterms:created>
  <dcterms:modified xsi:type="dcterms:W3CDTF">2018-06-28T11:51:22Z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