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79" r:id="rId4"/>
    <p:sldId id="294" r:id="rId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8D41"/>
    <a:srgbClr val="2F7CC0"/>
    <a:srgbClr val="FF6600"/>
    <a:srgbClr val="9900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63215" y="2356485"/>
            <a:ext cx="7245350" cy="1869440"/>
          </a:xfrm>
        </p:spPr>
        <p:txBody>
          <a:bodyPr/>
          <a:p>
            <a:pPr algn="ctr">
              <a:lnSpc>
                <a:spcPct val="100000"/>
              </a:lnSpc>
            </a:pPr>
            <a:r>
              <a:rPr lang="en-US" sz="6000">
                <a:latin typeface="Arial" panose="020B0604020202020204" pitchFamily="34" charset="0"/>
                <a:sym typeface="+mn-ea"/>
              </a:rPr>
              <a:t>Installation</a:t>
            </a:r>
            <a:endParaRPr lang="en-US" altLang="en-US" sz="6000">
              <a:solidFill>
                <a:schemeClr val="bg1"/>
              </a:solidFill>
              <a:latin typeface="Arial" panose="020B0604020202020204" pitchFamily="34" charset="0"/>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88745" y="224155"/>
            <a:ext cx="9218295" cy="6380480"/>
          </a:xfrm>
        </p:spPr>
        <p:txBody>
          <a:bodyPr/>
          <a:p>
            <a:pPr algn="l">
              <a:lnSpc>
                <a:spcPct val="100000"/>
              </a:lnSpc>
            </a:pPr>
            <a:r>
              <a:rPr lang="zh-CN" altLang="en-US" sz="2000">
                <a:solidFill>
                  <a:schemeClr val="bg1"/>
                </a:solidFill>
                <a:latin typeface="Arial" panose="020B0604020202020204" pitchFamily="34" charset="0"/>
                <a:sym typeface="+mn-ea"/>
              </a:rPr>
              <a:t>沿着哪个轴进行伸缩？ </a:t>
            </a:r>
            <a:br>
              <a:rPr lang="zh-CN" altLang="en-US" sz="2000">
                <a:solidFill>
                  <a:schemeClr val="bg1"/>
                </a:solidFill>
                <a:latin typeface="Arial" panose="020B0604020202020204" pitchFamily="34" charset="0"/>
                <a:sym typeface="+mn-ea"/>
              </a:rPr>
            </a:br>
            <a:r>
              <a:rPr lang="en-US" altLang="zh-CN" sz="2000">
                <a:solidFill>
                  <a:schemeClr val="bg1"/>
                </a:solidFill>
                <a:latin typeface="Arial" panose="020B0604020202020204" pitchFamily="34" charset="0"/>
                <a:sym typeface="+mn-ea"/>
              </a:rPr>
              <a:t>Which axis does the flex item grow up or shrink back?</a:t>
            </a:r>
            <a:br>
              <a:rPr lang="zh-CN" altLang="en-US" sz="2000">
                <a:solidFill>
                  <a:schemeClr val="bg1"/>
                </a:solidFill>
                <a:latin typeface="Arial" panose="020B0604020202020204" pitchFamily="34" charset="0"/>
                <a:sym typeface="+mn-ea"/>
              </a:rPr>
            </a:br>
            <a:br>
              <a:rPr lang="zh-CN" altLang="en-US" sz="2000">
                <a:solidFill>
                  <a:schemeClr val="bg1"/>
                </a:solidFill>
                <a:latin typeface="Arial" panose="020B0604020202020204" pitchFamily="34" charset="0"/>
                <a:sym typeface="+mn-ea"/>
              </a:rPr>
            </a:br>
            <a:r>
              <a:rPr lang="en-US" altLang="zh-CN" sz="2000">
                <a:latin typeface="Arial" panose="020B0604020202020204" pitchFamily="34" charset="0"/>
                <a:sym typeface="+mn-ea"/>
              </a:rPr>
              <a:t>flex item </a:t>
            </a:r>
            <a:r>
              <a:rPr lang="zh-CN" altLang="zh-CN" sz="2000">
                <a:latin typeface="Arial" panose="020B0604020202020204" pitchFamily="34" charset="0"/>
                <a:sym typeface="+mn-ea"/>
              </a:rPr>
              <a:t>伸缩</a:t>
            </a:r>
            <a:r>
              <a:rPr lang="zh-CN" altLang="en-US" sz="2000">
                <a:latin typeface="Arial" panose="020B0604020202020204" pitchFamily="34" charset="0"/>
                <a:sym typeface="+mn-ea"/>
              </a:rPr>
              <a:t>的额外空间来至哪里？</a:t>
            </a:r>
            <a:br>
              <a:rPr lang="zh-CN" altLang="en-US" sz="2000">
                <a:latin typeface="Arial" panose="020B0604020202020204" pitchFamily="34" charset="0"/>
                <a:sym typeface="+mn-ea"/>
              </a:rPr>
            </a:br>
            <a:r>
              <a:rPr lang="en-US" altLang="zh-CN" sz="2000">
                <a:latin typeface="Arial" panose="020B0604020202020204" pitchFamily="34" charset="0"/>
                <a:sym typeface="+mn-ea"/>
              </a:rPr>
              <a:t>Where does the extra space for the flex item scale? </a:t>
            </a:r>
            <a:br>
              <a:rPr lang="zh-CN" altLang="en-US" sz="2000">
                <a:solidFill>
                  <a:schemeClr val="bg1"/>
                </a:solidFill>
                <a:latin typeface="Arial" panose="020B0604020202020204" pitchFamily="34" charset="0"/>
                <a:sym typeface="+mn-ea"/>
              </a:rPr>
            </a:br>
            <a:br>
              <a:rPr lang="zh-CN" altLang="en-US" sz="2000">
                <a:solidFill>
                  <a:schemeClr val="bg1"/>
                </a:solidFill>
                <a:latin typeface="Arial" panose="020B0604020202020204" pitchFamily="34" charset="0"/>
                <a:sym typeface="+mn-ea"/>
              </a:rPr>
            </a:br>
            <a:r>
              <a:rPr lang="zh-CN" altLang="en-US" sz="2000">
                <a:solidFill>
                  <a:schemeClr val="bg1"/>
                </a:solidFill>
                <a:latin typeface="Arial" panose="020B0604020202020204" pitchFamily="34" charset="0"/>
                <a:sym typeface="+mn-ea"/>
              </a:rPr>
              <a:t>伸缩多少？</a:t>
            </a:r>
            <a:br>
              <a:rPr lang="zh-CN" altLang="en-US" sz="2000">
                <a:solidFill>
                  <a:schemeClr val="bg1"/>
                </a:solidFill>
                <a:latin typeface="Arial" panose="020B0604020202020204" pitchFamily="34" charset="0"/>
                <a:sym typeface="+mn-ea"/>
              </a:rPr>
            </a:br>
            <a:r>
              <a:rPr lang="en-US" altLang="zh-CN" sz="2000">
                <a:solidFill>
                  <a:schemeClr val="bg1"/>
                </a:solidFill>
                <a:latin typeface="Arial" panose="020B0604020202020204" pitchFamily="34" charset="0"/>
                <a:sym typeface="+mn-ea"/>
              </a:rPr>
              <a:t>How much space to grow or shrink for</a:t>
            </a:r>
            <a:r>
              <a:rPr lang="en-US" altLang="zh-CN" sz="2000">
                <a:latin typeface="Arial" panose="020B0604020202020204" pitchFamily="34" charset="0"/>
                <a:sym typeface="+mn-ea"/>
              </a:rPr>
              <a:t> the flex item </a:t>
            </a:r>
            <a:r>
              <a:rPr lang="en-US" altLang="zh-CN" sz="2000">
                <a:solidFill>
                  <a:schemeClr val="bg1"/>
                </a:solidFill>
                <a:latin typeface="Arial" panose="020B0604020202020204" pitchFamily="34" charset="0"/>
                <a:sym typeface="+mn-ea"/>
              </a:rPr>
              <a:t>along the main axis?</a:t>
            </a:r>
            <a:br>
              <a:rPr lang="en-US" altLang="zh-CN" sz="2000">
                <a:solidFill>
                  <a:schemeClr val="bg1"/>
                </a:solidFill>
                <a:latin typeface="Arial" panose="020B0604020202020204" pitchFamily="34" charset="0"/>
                <a:sym typeface="+mn-ea"/>
              </a:rPr>
            </a:br>
            <a:br>
              <a:rPr lang="zh-CN" altLang="en-US" sz="2000">
                <a:latin typeface="Arial" panose="020B0604020202020204" pitchFamily="34" charset="0"/>
                <a:sym typeface="+mn-ea"/>
              </a:rPr>
            </a:br>
            <a:r>
              <a:rPr lang="zh-CN" altLang="en-US" sz="2000">
                <a:latin typeface="Arial" panose="020B0604020202020204" pitchFamily="34" charset="0"/>
                <a:sym typeface="+mn-ea"/>
              </a:rPr>
              <a:t>在什么基础上进行弹性伸缩？</a:t>
            </a:r>
            <a:br>
              <a:rPr lang="zh-CN" altLang="en-US" sz="2000">
                <a:latin typeface="Arial" panose="020B0604020202020204" pitchFamily="34" charset="0"/>
                <a:sym typeface="+mn-ea"/>
              </a:rPr>
            </a:br>
            <a:r>
              <a:rPr lang="en-US" altLang="zh-CN" sz="2000">
                <a:latin typeface="Arial" panose="020B0604020202020204" pitchFamily="34" charset="0"/>
                <a:sym typeface="+mn-ea"/>
              </a:rPr>
              <a:t>On what basis do the flex item grow up or shrink back?</a:t>
            </a:r>
            <a:br>
              <a:rPr lang="zh-CN" altLang="en-US" sz="2000">
                <a:solidFill>
                  <a:schemeClr val="bg1"/>
                </a:solidFill>
                <a:latin typeface="Arial" panose="020B0604020202020204" pitchFamily="34" charset="0"/>
                <a:sym typeface="+mn-ea"/>
              </a:rPr>
            </a:br>
            <a:br>
              <a:rPr lang="zh-CN" altLang="en-US" sz="2000">
                <a:solidFill>
                  <a:schemeClr val="bg1"/>
                </a:solidFill>
                <a:latin typeface="Arial" panose="020B0604020202020204" pitchFamily="34" charset="0"/>
                <a:sym typeface="+mn-ea"/>
              </a:rPr>
            </a:br>
            <a:r>
              <a:rPr lang="zh-CN" altLang="en-US" sz="2000">
                <a:solidFill>
                  <a:schemeClr val="bg1"/>
                </a:solidFill>
                <a:latin typeface="Arial" panose="020B0604020202020204" pitchFamily="34" charset="0"/>
                <a:sym typeface="+mn-ea"/>
              </a:rPr>
              <a:t>伸缩后的大小是多少？</a:t>
            </a:r>
            <a:br>
              <a:rPr lang="zh-CN" altLang="en-US" sz="2000">
                <a:solidFill>
                  <a:schemeClr val="bg1"/>
                </a:solidFill>
                <a:latin typeface="Arial" panose="020B0604020202020204" pitchFamily="34" charset="0"/>
                <a:sym typeface="+mn-ea"/>
              </a:rPr>
            </a:br>
            <a:r>
              <a:rPr lang="en-US" altLang="zh-CN" sz="2000">
                <a:solidFill>
                  <a:schemeClr val="bg1"/>
                </a:solidFill>
                <a:latin typeface="Arial" panose="020B0604020202020204" pitchFamily="34" charset="0"/>
                <a:sym typeface="+mn-ea"/>
              </a:rPr>
              <a:t>What is the size of the flex item after the flex item growing or shrinking along the main axis?</a:t>
            </a:r>
            <a:br>
              <a:rPr lang="zh-CN" altLang="en-US" sz="2000">
                <a:solidFill>
                  <a:schemeClr val="bg1"/>
                </a:solidFill>
                <a:latin typeface="Arial" panose="020B0604020202020204" pitchFamily="34" charset="0"/>
                <a:sym typeface="+mn-ea"/>
              </a:rPr>
            </a:br>
            <a:endParaRPr lang="zh-CN" altLang="en-US" sz="2000">
              <a:solidFill>
                <a:schemeClr val="bg1"/>
              </a:solidFill>
              <a:latin typeface="Arial" panose="020B0604020202020204" pitchFamily="34" charset="0"/>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Words>
  <Application>WPS 演示</Application>
  <PresentationFormat>宽屏</PresentationFormat>
  <Paragraphs>4</Paragraphs>
  <Slides>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vt:i4>
      </vt:variant>
    </vt:vector>
  </HeadingPairs>
  <TitlesOfParts>
    <vt:vector size="13" baseType="lpstr">
      <vt:lpstr>Arial</vt:lpstr>
      <vt:lpstr>宋体</vt:lpstr>
      <vt:lpstr>Wingdings</vt:lpstr>
      <vt:lpstr>微软雅黑 Light</vt:lpstr>
      <vt:lpstr>微软雅黑</vt:lpstr>
      <vt:lpstr>黑体</vt:lpstr>
      <vt:lpstr>时尚中黑简体</vt:lpstr>
      <vt:lpstr>Arial Unicode MS</vt:lpstr>
      <vt:lpstr>Calibri</vt:lpstr>
      <vt:lpstr>Office 主题</vt:lpstr>
      <vt:lpstr>1_Office 主题</vt:lpstr>
      <vt:lpstr>Installation</vt:lpstr>
      <vt:lpstr>沿着哪个轴进行伸缩？  Which axis does the flex item grow up or shrink back?  在什么基础上进行弹性伸缩？ On what basis do the flex item grow up or shrink back?  flex item 伸缩的额外空间来至哪里？ Where does the extra space for the flex item scale?   伸缩多少？ How much space to grow or shrink for the flex item along the main axis?  伸缩后的大小是多少？ What is the size of the flex item after the flex item growing or shrinking along the main axis?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15063335956手机用户</cp:lastModifiedBy>
  <cp:revision>1176</cp:revision>
  <dcterms:created xsi:type="dcterms:W3CDTF">2017-08-03T09:01:00Z</dcterms:created>
  <dcterms:modified xsi:type="dcterms:W3CDTF">2018-06-27T11:56:36Z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