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sldIdLst>
    <p:sldId id="279" r:id="rId4"/>
    <p:sldId id="303" r:id="rId5"/>
    <p:sldId id="302" r:id="rId6"/>
    <p:sldId id="283" r:id="rId7"/>
    <p:sldId id="304" r:id="rId8"/>
    <p:sldId id="293" r:id="rId9"/>
    <p:sldId id="294" r:id="rId10"/>
    <p:sldId id="295" r:id="rId11"/>
    <p:sldId id="296" r:id="rId12"/>
    <p:sldId id="286" r:id="rId13"/>
    <p:sldId id="287" r:id="rId14"/>
    <p:sldId id="288" r:id="rId15"/>
    <p:sldId id="289" r:id="rId16"/>
    <p:sldId id="29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2F7CC0"/>
    <a:srgbClr val="FF6600"/>
    <a:srgbClr val="990000"/>
    <a:srgbClr val="FF3300"/>
    <a:srgbClr val="323232"/>
    <a:srgbClr val="202020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09156" y="490390"/>
            <a:ext cx="5973688" cy="70791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215" y="2291080"/>
            <a:ext cx="9807575" cy="344932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A5C0-CD29-4FFF-80F6-98B61072EAC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1B7D3-6DA6-4D70-880D-9C512B2710C3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130810"/>
            <a:ext cx="768350" cy="7683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895350" y="285115"/>
            <a:ext cx="2105660" cy="460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时尚中黑简体" pitchFamily="2" charset="-122"/>
              </a:rPr>
              <a:t>Vue </a:t>
            </a:r>
            <a:r>
              <a:rPr lang="zh-CN" altLang="zh-CN" sz="2400" dirty="0">
                <a:solidFill>
                  <a:schemeClr val="bg1"/>
                </a:solidFill>
                <a:sym typeface="时尚中黑简体" pitchFamily="2" charset="-122"/>
              </a:rPr>
              <a:t>技术分享</a:t>
            </a:r>
            <a:endParaRPr lang="zh-CN" altLang="zh-CN" sz="24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780" y="1695773"/>
            <a:ext cx="584644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608330" indent="0">
              <a:buNone/>
              <a:defRPr>
                <a:solidFill>
                  <a:schemeClr val="bg1"/>
                </a:solidFill>
              </a:defRPr>
            </a:lvl2pPr>
            <a:lvl3pPr marL="1217930" indent="0">
              <a:buNone/>
              <a:defRPr>
                <a:solidFill>
                  <a:schemeClr val="bg1"/>
                </a:solidFill>
              </a:defRPr>
            </a:lvl3pPr>
            <a:lvl4pPr marL="1827530" indent="0">
              <a:buNone/>
              <a:defRPr>
                <a:solidFill>
                  <a:schemeClr val="bg1"/>
                </a:solidFill>
              </a:defRPr>
            </a:lvl4pPr>
            <a:lvl5pPr marL="243713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DE3C-9DB6-4F8B-B150-3451754F96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AC59-9792-46BA-92BD-DC922D5954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8"/>
          <p:cNvGrpSpPr/>
          <p:nvPr/>
        </p:nvGrpSpPr>
        <p:grpSpPr bwMode="auto">
          <a:xfrm flipH="1">
            <a:off x="5519738" y="0"/>
            <a:ext cx="6716712" cy="6858000"/>
            <a:chOff x="0" y="0"/>
            <a:chExt cx="5037993" cy="51435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572417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994365" y="2067475"/>
              <a:ext cx="1078706" cy="1008551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02450" y="5772150"/>
            <a:ext cx="2179638" cy="4556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9396413" y="5764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148125"/>
            <a:ext cx="5256584" cy="616579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0" y="3354915"/>
            <a:ext cx="4885268" cy="2865969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EF01-4C82-4D18-A26E-519699E17DCE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6FC7-EE7B-496E-89A6-3A1574923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772" y="1623766"/>
            <a:ext cx="5990456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996952"/>
            <a:ext cx="5384800" cy="3129212"/>
          </a:xfrm>
        </p:spPr>
        <p:txBody>
          <a:bodyPr/>
          <a:lstStyle>
            <a:lvl1pPr marL="0" indent="0">
              <a:buNone/>
              <a:defRPr sz="24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996952"/>
            <a:ext cx="5384800" cy="3129212"/>
          </a:xfrm>
        </p:spPr>
        <p:txBody>
          <a:bodyPr/>
          <a:lstStyle>
            <a:lvl1pPr marL="0" indent="0">
              <a:buNone/>
              <a:defRPr sz="28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FD78-9091-4748-99E9-F71CE2D327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EB01-2F97-4BF1-9F92-53F4A7B39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3AC9E-02DC-46C3-88A1-3BC9C99086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E005-F056-4E04-B2D7-D6C37A10C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7288" y="4248150"/>
            <a:ext cx="2181225" cy="455613"/>
          </a:xfrm>
          <a:prstGeom prst="rect">
            <a:avLst/>
          </a:prstGeom>
          <a:solidFill>
            <a:srgbClr val="EF6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6191250" y="4240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5175" y="1916832"/>
            <a:ext cx="5581651" cy="79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513732" y="2852936"/>
            <a:ext cx="7164537" cy="13867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6528048" y="-22022"/>
            <a:ext cx="5591944" cy="714074"/>
          </a:xfrm>
        </p:spPr>
        <p:txBody>
          <a:bodyPr anchor="b"/>
          <a:lstStyle>
            <a:lvl1pPr marL="0" indent="0" algn="ctr">
              <a:buNone/>
              <a:defRPr sz="36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2" name="内容占位符 9"/>
          <p:cNvSpPr>
            <a:spLocks noGrp="1"/>
          </p:cNvSpPr>
          <p:nvPr>
            <p:ph sz="quarter" idx="15"/>
          </p:nvPr>
        </p:nvSpPr>
        <p:spPr>
          <a:xfrm>
            <a:off x="6528048" y="713218"/>
            <a:ext cx="5591944" cy="11824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36194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4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1213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4E7A-C5DF-4B23-9458-5B6A6CE2DFB9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2E59-0291-499B-8549-280B54235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7108-85AB-40C4-AE8C-B928AC191A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3DDD-4042-465E-8375-B61E540BB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72DC-B896-44E2-9BAB-3731CCA1AB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CAE3-BABE-4ABC-B8F6-97710C2FF6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10972800" cy="4536480"/>
          </a:xfrm>
        </p:spPr>
        <p:txBody>
          <a:bodyPr/>
          <a:lstStyle>
            <a:lvl1pPr marL="0" indent="0">
              <a:buNone/>
              <a:defRPr/>
            </a:lvl1pPr>
            <a:lvl2pPr marL="608330" indent="0">
              <a:buNone/>
              <a:defRPr/>
            </a:lvl2pPr>
            <a:lvl3pPr marL="1217930" indent="0">
              <a:buNone/>
              <a:defRPr/>
            </a:lvl3pPr>
            <a:lvl4pPr marL="1827530" indent="0">
              <a:buNone/>
              <a:defRPr/>
            </a:lvl4pPr>
            <a:lvl5pPr marL="243713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3A42-E522-43CC-8D41-0C35F11C05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F527-C390-4353-BB30-ECD02D7C5E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B002B3-378F-4B33-84B8-2438EEEBF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34FEA6-D0FE-40E0-AC39-F76B42FD4ED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17983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6751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22847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8943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3215" y="2356485"/>
            <a:ext cx="7245350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Node.js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65" y="2081530"/>
            <a:ext cx="11406505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Modules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2087245"/>
            <a:ext cx="8371205" cy="1028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" y="4369435"/>
            <a:ext cx="6885940" cy="2219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5735" y="675640"/>
            <a:ext cx="10579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In the Node.js module system, each file is treated as a separate module.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735" y="3790950"/>
            <a:ext cx="1436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circles.js: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5735" y="1535430"/>
            <a:ext cx="99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foo.js: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591185"/>
            <a:ext cx="7505065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" y="2627630"/>
            <a:ext cx="8599805" cy="41427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0820" y="106680"/>
            <a:ext cx="911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bar.js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0820" y="2167255"/>
            <a:ext cx="14198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square.js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35000" y="965835"/>
            <a:ext cx="277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</a:rPr>
              <a:t>File Modules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000" y="3377565"/>
            <a:ext cx="4170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</a:rPr>
              <a:t>Folders as Modules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000" y="2051050"/>
            <a:ext cx="61696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</a:rPr>
              <a:t>extensions: .js, .json, and finally .node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220" y="4371340"/>
            <a:ext cx="3333115" cy="2295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3045" y="1166495"/>
            <a:ext cx="5047615" cy="5628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06570" y="158115"/>
            <a:ext cx="2578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package.json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" y="1861820"/>
            <a:ext cx="5266690" cy="42379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1125" y="2494280"/>
            <a:ext cx="7245350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altLang="zh-CN" sz="6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Specific</a:t>
            </a:r>
            <a:endParaRPr lang="en-US" altLang="zh-CN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955" y="194310"/>
            <a:ext cx="11683365" cy="913765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异步</a:t>
            </a:r>
            <a:r>
              <a:rPr lang="en-US" altLang="zh-CN" sz="44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I/O</a:t>
            </a:r>
            <a:endParaRPr lang="en-US" altLang="zh-CN" sz="44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1276985"/>
            <a:ext cx="10571480" cy="5419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240030"/>
            <a:ext cx="116782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</a:rPr>
              <a:t>Concurrency and Throughput</a:t>
            </a:r>
            <a:endParaRPr lang="zh-CN" altLang="en-US" sz="320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76910" y="2356485"/>
            <a:ext cx="2475230" cy="422275"/>
            <a:chOff x="1066" y="2856"/>
            <a:chExt cx="3898" cy="665"/>
          </a:xfrm>
        </p:grpSpPr>
        <p:sp>
          <p:nvSpPr>
            <p:cNvPr id="4" name="圆角矩形 3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81350" y="2356485"/>
            <a:ext cx="3702050" cy="422275"/>
            <a:chOff x="1066" y="2856"/>
            <a:chExt cx="3898" cy="665"/>
          </a:xfrm>
        </p:grpSpPr>
        <p:sp>
          <p:nvSpPr>
            <p:cNvPr id="12" name="圆角矩形 11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80ms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7545" y="4317365"/>
            <a:ext cx="2475230" cy="422275"/>
            <a:chOff x="1066" y="2856"/>
            <a:chExt cx="3898" cy="665"/>
          </a:xfrm>
        </p:grpSpPr>
        <p:sp>
          <p:nvSpPr>
            <p:cNvPr id="15" name="圆角矩形 14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7545" y="4935855"/>
            <a:ext cx="3702050" cy="422275"/>
            <a:chOff x="1066" y="2856"/>
            <a:chExt cx="3898" cy="665"/>
          </a:xfrm>
        </p:grpSpPr>
        <p:sp>
          <p:nvSpPr>
            <p:cNvPr id="18" name="圆角矩形 17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80ms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927850" y="2354580"/>
            <a:ext cx="2475230" cy="422275"/>
            <a:chOff x="1066" y="2856"/>
            <a:chExt cx="3898" cy="665"/>
          </a:xfrm>
        </p:grpSpPr>
        <p:sp>
          <p:nvSpPr>
            <p:cNvPr id="22" name="圆角矩形 21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76910" y="5552440"/>
            <a:ext cx="2475230" cy="422275"/>
            <a:chOff x="1066" y="2856"/>
            <a:chExt cx="3898" cy="665"/>
          </a:xfrm>
        </p:grpSpPr>
        <p:sp>
          <p:nvSpPr>
            <p:cNvPr id="26" name="圆角矩形 25"/>
            <p:cNvSpPr/>
            <p:nvPr/>
          </p:nvSpPr>
          <p:spPr>
            <a:xfrm>
              <a:off x="1066" y="2856"/>
              <a:ext cx="3898" cy="66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429" y="2941"/>
              <a:ext cx="11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50ms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77545" y="1649730"/>
            <a:ext cx="1301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blocking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7545" y="3729355"/>
            <a:ext cx="19119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non-blocking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955" y="194310"/>
            <a:ext cx="11683365" cy="643890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事件与回调</a:t>
            </a:r>
            <a:endParaRPr lang="zh-CN" altLang="en-US" sz="44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" y="1070610"/>
            <a:ext cx="8637905" cy="5695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38995" y="1787525"/>
            <a:ext cx="17830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轻量级</a:t>
            </a:r>
            <a:endParaRPr lang="zh-CN" altLang="en-US"/>
          </a:p>
          <a:p>
            <a:r>
              <a:rPr lang="zh-CN" altLang="en-US"/>
              <a:t>松耦合</a:t>
            </a:r>
            <a:endParaRPr lang="zh-CN" altLang="en-US"/>
          </a:p>
          <a:p>
            <a:r>
              <a:rPr lang="zh-CN" altLang="en-US"/>
              <a:t>只关注事务点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多异步协作问题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65" y="2081530"/>
            <a:ext cx="11406505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Single Thread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70" y="1104265"/>
            <a:ext cx="11999595" cy="1725930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、在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Node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中，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JavaScript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与其余线程是无法共享任务状态的。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、没有死锁的存在。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、没有线程上下文交换所带来的性能上的开销。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96520" y="3353435"/>
            <a:ext cx="11999595" cy="17259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、无法利用多核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CPU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。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、错误会引起整个应用退出，应用的健壮性值得考验。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、大量计算占用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CPU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导致无法继续调用异步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I/O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。</a:t>
            </a:r>
            <a:b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065" y="2081530"/>
            <a:ext cx="11406505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Cross Platform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952875" y="699770"/>
            <a:ext cx="4286250" cy="103314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Node.js</a:t>
            </a:r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3952875" y="3023870"/>
            <a:ext cx="4286250" cy="103314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libuv</a:t>
            </a:r>
            <a:endParaRPr lang="en-US" altLang="zh-CN" sz="3200"/>
          </a:p>
        </p:txBody>
      </p:sp>
      <p:sp>
        <p:nvSpPr>
          <p:cNvPr id="6" name="矩形 5"/>
          <p:cNvSpPr/>
          <p:nvPr/>
        </p:nvSpPr>
        <p:spPr>
          <a:xfrm>
            <a:off x="3952875" y="5347970"/>
            <a:ext cx="4286250" cy="103314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200"/>
          </a:p>
        </p:txBody>
      </p:sp>
      <p:sp>
        <p:nvSpPr>
          <p:cNvPr id="8" name="矩形 7"/>
          <p:cNvSpPr/>
          <p:nvPr/>
        </p:nvSpPr>
        <p:spPr>
          <a:xfrm>
            <a:off x="4524375" y="5612130"/>
            <a:ext cx="1485900" cy="39052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*nix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353175" y="5602605"/>
            <a:ext cx="1304925" cy="39052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windows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6096000" y="1732915"/>
            <a:ext cx="0" cy="1290955"/>
          </a:xfrm>
          <a:prstGeom prst="straightConnector1">
            <a:avLst/>
          </a:prstGeom>
          <a:ln w="2857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96000" y="4057015"/>
            <a:ext cx="0" cy="1290955"/>
          </a:xfrm>
          <a:prstGeom prst="straightConnector1">
            <a:avLst/>
          </a:prstGeom>
          <a:ln w="2857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2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3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1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TEMPLATE_THUMBS_INDEX" val="1、2、4、5、6、8、11、12、13、14、15、16、17、18、19、21、24、29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WPS 演示</Application>
  <PresentationFormat>宽屏</PresentationFormat>
  <Paragraphs>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 Light</vt:lpstr>
      <vt:lpstr>微软雅黑</vt:lpstr>
      <vt:lpstr>黑体</vt:lpstr>
      <vt:lpstr>时尚中黑简体</vt:lpstr>
      <vt:lpstr>Arial Unicode MS</vt:lpstr>
      <vt:lpstr>Calibri</vt:lpstr>
      <vt:lpstr>Office 主题</vt:lpstr>
      <vt:lpstr>1_Office 主题</vt:lpstr>
      <vt:lpstr>Node.js</vt:lpstr>
      <vt:lpstr>异步I/O</vt:lpstr>
      <vt:lpstr>Node.js</vt:lpstr>
      <vt:lpstr>PowerPoint 演示文稿</vt:lpstr>
      <vt:lpstr>异步I/O</vt:lpstr>
      <vt:lpstr>Single Thread</vt:lpstr>
      <vt:lpstr>1、在Node中，JavaScript与其余线程是无法共享任务状态的。 2、没有死锁的存在。 3、没有线程上下文交换所带来的性能上的开销。 </vt:lpstr>
      <vt:lpstr>Cross Platform</vt:lpstr>
      <vt:lpstr>PowerPoint 演示文稿</vt:lpstr>
      <vt:lpstr>Modules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15063335956手机用户</cp:lastModifiedBy>
  <cp:revision>1131</cp:revision>
  <dcterms:created xsi:type="dcterms:W3CDTF">2017-08-03T09:01:00Z</dcterms:created>
  <dcterms:modified xsi:type="dcterms:W3CDTF">2018-06-26T08:31:42Z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