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79" r:id="rId4"/>
    <p:sldId id="280" r:id="rId5"/>
    <p:sldId id="281" r:id="rId6"/>
    <p:sldId id="282" r:id="rId7"/>
    <p:sldId id="283" r:id="rId8"/>
    <p:sldId id="293" r:id="rId9"/>
    <p:sldId id="294" r:id="rId10"/>
    <p:sldId id="295" r:id="rId11"/>
    <p:sldId id="296" r:id="rId12"/>
    <p:sldId id="286" r:id="rId13"/>
    <p:sldId id="287" r:id="rId14"/>
    <p:sldId id="288" r:id="rId15"/>
    <p:sldId id="289" r:id="rId16"/>
    <p:sldId id="29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2F7CC0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Node.js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Modules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087245"/>
            <a:ext cx="837120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369435"/>
            <a:ext cx="6885940" cy="22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735" y="675640"/>
            <a:ext cx="10579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In the Node.js module system, each file is treated as a separate module.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35" y="3790950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circles.js: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735" y="1535430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foo.js: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591185"/>
            <a:ext cx="750506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627630"/>
            <a:ext cx="8599805" cy="4142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820" y="106680"/>
            <a:ext cx="91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bar.js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820" y="2167255"/>
            <a:ext cx="1419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square.js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965835"/>
            <a:ext cx="277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File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3377565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Folders as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00" y="2051050"/>
            <a:ext cx="6169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extensions: .js, .json, and finally .node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4371340"/>
            <a:ext cx="3333115" cy="229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045" y="1166495"/>
            <a:ext cx="5047615" cy="5628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6570" y="158115"/>
            <a:ext cx="2578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package.json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1861820"/>
            <a:ext cx="5266690" cy="4237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Blocking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vs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Non-Blocking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060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Let's expand our example a little bit: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017905"/>
            <a:ext cx="9523730" cy="182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090" y="3429635"/>
            <a:ext cx="11619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And here is a similar,but not equivalent asynchronus example</a:t>
            </a:r>
            <a:r>
              <a:rPr lang="zh-CN" altLang="en-US" sz="3200">
                <a:solidFill>
                  <a:schemeClr val="bg1"/>
                </a:solidFill>
              </a:rPr>
              <a:t>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4182745"/>
            <a:ext cx="6781165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Concurrency and Throughput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6910" y="2356485"/>
            <a:ext cx="2475230" cy="422275"/>
            <a:chOff x="1066" y="2856"/>
            <a:chExt cx="3898" cy="665"/>
          </a:xfrm>
        </p:grpSpPr>
        <p:sp>
          <p:nvSpPr>
            <p:cNvPr id="4" name="圆角矩形 3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1350" y="2356485"/>
            <a:ext cx="3702050" cy="422275"/>
            <a:chOff x="1066" y="2856"/>
            <a:chExt cx="3898" cy="665"/>
          </a:xfrm>
        </p:grpSpPr>
        <p:sp>
          <p:nvSpPr>
            <p:cNvPr id="12" name="圆角矩形 1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7545" y="4317365"/>
            <a:ext cx="2475230" cy="422275"/>
            <a:chOff x="1066" y="2856"/>
            <a:chExt cx="3898" cy="665"/>
          </a:xfrm>
        </p:grpSpPr>
        <p:sp>
          <p:nvSpPr>
            <p:cNvPr id="15" name="圆角矩形 14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7545" y="4935855"/>
            <a:ext cx="3702050" cy="422275"/>
            <a:chOff x="1066" y="2856"/>
            <a:chExt cx="3898" cy="665"/>
          </a:xfrm>
        </p:grpSpPr>
        <p:sp>
          <p:nvSpPr>
            <p:cNvPr id="18" name="圆角矩形 17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7850" y="2354580"/>
            <a:ext cx="2475230" cy="422275"/>
            <a:chOff x="1066" y="2856"/>
            <a:chExt cx="3898" cy="665"/>
          </a:xfrm>
        </p:grpSpPr>
        <p:sp>
          <p:nvSpPr>
            <p:cNvPr id="22" name="圆角矩形 2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910" y="5552440"/>
            <a:ext cx="2475230" cy="422275"/>
            <a:chOff x="1066" y="2856"/>
            <a:chExt cx="3898" cy="665"/>
          </a:xfrm>
        </p:grpSpPr>
        <p:sp>
          <p:nvSpPr>
            <p:cNvPr id="26" name="圆角矩形 25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7545" y="1649730"/>
            <a:ext cx="1301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7545" y="3729355"/>
            <a:ext cx="1911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non-blocking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Single Thread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" y="1104265"/>
            <a:ext cx="11999595" cy="172593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Node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中，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与其余线程是无法共享任务状态的。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、没有死锁的存在。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没有线程上下文交换所带来的性能上的开销。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6520" y="3353435"/>
            <a:ext cx="11999595" cy="1725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、无法利用多核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、错误会引起整个应用退出，应用的健壮性值得考验。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、大量计算占用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导致无法继续调用异步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I/O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Cross Platform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52875" y="6997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Node.js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952875" y="30238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libuv</a:t>
            </a:r>
            <a:endParaRPr lang="en-US" altLang="zh-CN" sz="3200"/>
          </a:p>
        </p:txBody>
      </p:sp>
      <p:sp>
        <p:nvSpPr>
          <p:cNvPr id="6" name="矩形 5"/>
          <p:cNvSpPr/>
          <p:nvPr/>
        </p:nvSpPr>
        <p:spPr>
          <a:xfrm>
            <a:off x="3952875" y="53479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4524375" y="5612130"/>
            <a:ext cx="1485900" cy="390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*nix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53175" y="5602605"/>
            <a:ext cx="1304925" cy="390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windows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6096000" y="1732915"/>
            <a:ext cx="0" cy="1290955"/>
          </a:xfrm>
          <a:prstGeom prst="straightConnector1">
            <a:avLst/>
          </a:prstGeom>
          <a:ln w="2857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96000" y="4057015"/>
            <a:ext cx="0" cy="1290955"/>
          </a:xfrm>
          <a:prstGeom prst="straightConnector1">
            <a:avLst/>
          </a:prstGeom>
          <a:ln w="2857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</vt:lpstr>
      <vt:lpstr>Blocking  vs  Non-Blocking</vt:lpstr>
      <vt:lpstr>PowerPoint 演示文稿</vt:lpstr>
      <vt:lpstr>PowerPoint 演示文稿</vt:lpstr>
      <vt:lpstr>PowerPoint 演示文稿</vt:lpstr>
      <vt:lpstr>Modules</vt:lpstr>
      <vt:lpstr>1、在Node中，JavaScript与其余线程是无法共享任务状态的。 2、没有死锁的存在。 3、没有线程上下文交换所带来的性能上的开销。 </vt:lpstr>
      <vt:lpstr>Single Thread</vt:lpstr>
      <vt:lpstr>Cross Platform</vt:lpstr>
      <vt:lpstr>Modules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1120</cp:revision>
  <dcterms:created xsi:type="dcterms:W3CDTF">2017-08-03T09:01:00Z</dcterms:created>
  <dcterms:modified xsi:type="dcterms:W3CDTF">2018-06-26T08:11:06Z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