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2F7CC0"/>
    <a:srgbClr val="FF6600"/>
    <a:srgbClr val="990000"/>
    <a:srgbClr val="FF33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Node.js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Blocking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vs </a:t>
            </a:r>
            <a:br>
              <a:rPr lang="en-US" sz="6000">
                <a:latin typeface="Arial" panose="020B0604020202020204" pitchFamily="34" charset="0"/>
                <a:sym typeface="+mn-ea"/>
              </a:rPr>
            </a:br>
            <a:r>
              <a:rPr lang="en-US" sz="6000">
                <a:latin typeface="Arial" panose="020B0604020202020204" pitchFamily="34" charset="0"/>
                <a:sym typeface="+mn-ea"/>
              </a:rPr>
              <a:t>Non-Blocking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719455"/>
            <a:ext cx="10571480" cy="541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060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Let's expand our example a little bit: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017905"/>
            <a:ext cx="9523730" cy="182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090" y="3429635"/>
            <a:ext cx="11619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And here is a similar,but not equivalent asynchronus example</a:t>
            </a:r>
            <a:r>
              <a:rPr lang="zh-CN" altLang="en-US" sz="3200">
                <a:solidFill>
                  <a:schemeClr val="bg1"/>
                </a:solidFill>
              </a:rPr>
              <a:t>: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4182745"/>
            <a:ext cx="6781165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Concurrency and Throughput</a:t>
            </a:r>
            <a:endParaRPr lang="zh-CN" altLang="en-US" sz="32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6910" y="2356485"/>
            <a:ext cx="2475230" cy="422275"/>
            <a:chOff x="1066" y="2856"/>
            <a:chExt cx="3898" cy="665"/>
          </a:xfrm>
        </p:grpSpPr>
        <p:sp>
          <p:nvSpPr>
            <p:cNvPr id="4" name="圆角矩形 3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81350" y="2356485"/>
            <a:ext cx="3702050" cy="422275"/>
            <a:chOff x="1066" y="2856"/>
            <a:chExt cx="3898" cy="665"/>
          </a:xfrm>
        </p:grpSpPr>
        <p:sp>
          <p:nvSpPr>
            <p:cNvPr id="12" name="圆角矩形 1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7545" y="4317365"/>
            <a:ext cx="2475230" cy="422275"/>
            <a:chOff x="1066" y="2856"/>
            <a:chExt cx="3898" cy="665"/>
          </a:xfrm>
        </p:grpSpPr>
        <p:sp>
          <p:nvSpPr>
            <p:cNvPr id="15" name="圆角矩形 14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7545" y="4935855"/>
            <a:ext cx="3702050" cy="422275"/>
            <a:chOff x="1066" y="2856"/>
            <a:chExt cx="3898" cy="665"/>
          </a:xfrm>
        </p:grpSpPr>
        <p:sp>
          <p:nvSpPr>
            <p:cNvPr id="18" name="圆角矩形 17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27850" y="2354580"/>
            <a:ext cx="2475230" cy="422275"/>
            <a:chOff x="1066" y="2856"/>
            <a:chExt cx="3898" cy="665"/>
          </a:xfrm>
        </p:grpSpPr>
        <p:sp>
          <p:nvSpPr>
            <p:cNvPr id="22" name="圆角矩形 2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910" y="5552440"/>
            <a:ext cx="2475230" cy="422275"/>
            <a:chOff x="1066" y="2856"/>
            <a:chExt cx="3898" cy="665"/>
          </a:xfrm>
        </p:grpSpPr>
        <p:sp>
          <p:nvSpPr>
            <p:cNvPr id="26" name="圆角矩形 25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7545" y="1649730"/>
            <a:ext cx="1301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7545" y="3729355"/>
            <a:ext cx="1911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non-blocking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Dangers of Mixing Blocking and Non-Blocking Code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665" y="1617345"/>
            <a:ext cx="6371590" cy="330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620520"/>
            <a:ext cx="5180965" cy="2486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2090" y="5401945"/>
            <a:ext cx="11775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right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 places a non-blocking call to fs.unlink() within the callback of fs.readFile() which 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uarantees the correct order of operations.</a:t>
            </a:r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演示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Node.js</vt:lpstr>
      <vt:lpstr>Blocking  vs  Non-Blocking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1110</cp:revision>
  <dcterms:created xsi:type="dcterms:W3CDTF">2017-08-03T09:01:00Z</dcterms:created>
  <dcterms:modified xsi:type="dcterms:W3CDTF">2018-06-26T01:49:35Z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