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14"/>
  </p:notesMasterIdLst>
  <p:sldIdLst>
    <p:sldId id="279" r:id="rId4"/>
    <p:sldId id="281" r:id="rId5"/>
    <p:sldId id="533" r:id="rId6"/>
    <p:sldId id="602" r:id="rId7"/>
    <p:sldId id="532" r:id="rId8"/>
    <p:sldId id="280" r:id="rId9"/>
    <p:sldId id="344" r:id="rId10"/>
    <p:sldId id="345" r:id="rId11"/>
    <p:sldId id="282" r:id="rId12"/>
    <p:sldId id="278" r:id="rId13"/>
    <p:sldId id="276" r:id="rId15"/>
    <p:sldId id="262" r:id="rId16"/>
    <p:sldId id="472" r:id="rId17"/>
    <p:sldId id="675" r:id="rId18"/>
    <p:sldId id="677" r:id="rId19"/>
    <p:sldId id="676" r:id="rId20"/>
    <p:sldId id="603" r:id="rId21"/>
    <p:sldId id="747" r:id="rId22"/>
    <p:sldId id="746" r:id="rId23"/>
    <p:sldId id="744" r:id="rId24"/>
    <p:sldId id="755" r:id="rId25"/>
    <p:sldId id="756" r:id="rId26"/>
    <p:sldId id="754" r:id="rId27"/>
    <p:sldId id="752" r:id="rId28"/>
    <p:sldId id="753" r:id="rId29"/>
    <p:sldId id="743" r:id="rId30"/>
    <p:sldId id="742" r:id="rId31"/>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F7CC0"/>
    <a:srgbClr val="FF8D41"/>
    <a:srgbClr val="FF6600"/>
    <a:srgbClr val="990000"/>
    <a:srgbClr val="FF3300"/>
    <a:srgbClr val="323232"/>
    <a:srgbClr val="202020"/>
    <a:srgbClr val="CC3300"/>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notesMaster" Target="notesMasters/notesMaster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838200" y="1122680"/>
            <a:ext cx="105156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838200" y="3602355"/>
            <a:ext cx="10515600" cy="1655445"/>
          </a:xfrm>
        </p:spPr>
        <p:txBody>
          <a:bodyPr/>
          <a:lstStyle>
            <a:lvl1pPr marL="0" indent="0" algn="ctr">
              <a:buNone/>
              <a:defRPr sz="24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327025"/>
            <a:ext cx="10515600" cy="5850255"/>
          </a:xfrm>
        </p:spPr>
        <p:txBody>
          <a:bodyPr/>
          <a:lstStyle>
            <a:lvl2pPr>
              <a:defRPr/>
            </a:lvl2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3109156" y="490390"/>
            <a:ext cx="5973688" cy="707916"/>
          </a:xfrm>
        </p:spPr>
        <p:txBody>
          <a:bodyPr/>
          <a:lstStyle>
            <a:lvl1pPr algn="ctr">
              <a:defRPr sz="3200"/>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212215" y="2291080"/>
            <a:ext cx="9807575" cy="3449320"/>
          </a:xfrm>
        </p:spPr>
        <p:txBody>
          <a:bodyPr/>
          <a:lstStyle>
            <a:lvl1pPr marL="0" indent="0" algn="l">
              <a:buNone/>
              <a:defRPr>
                <a:solidFill>
                  <a:schemeClr val="bg1"/>
                </a:solidFill>
                <a:latin typeface="+mn-ea"/>
                <a:ea typeface="+mn-ea"/>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800" indent="0" algn="ctr">
              <a:buNone/>
              <a:defRPr>
                <a:solidFill>
                  <a:schemeClr val="tx1">
                    <a:tint val="75000"/>
                  </a:schemeClr>
                </a:solidFill>
              </a:defRPr>
            </a:lvl4pPr>
            <a:lvl5pPr marL="2438400" indent="0" algn="ctr">
              <a:buNone/>
              <a:defRPr>
                <a:solidFill>
                  <a:schemeClr val="tx1">
                    <a:tint val="75000"/>
                  </a:schemeClr>
                </a:solidFill>
              </a:defRPr>
            </a:lvl5pPr>
            <a:lvl6pPr marL="3048000" indent="0" algn="ctr">
              <a:buNone/>
              <a:defRPr>
                <a:solidFill>
                  <a:schemeClr val="tx1">
                    <a:tint val="75000"/>
                  </a:schemeClr>
                </a:solidFill>
              </a:defRPr>
            </a:lvl6pPr>
            <a:lvl7pPr marL="3657600" indent="0" algn="ctr">
              <a:buNone/>
              <a:defRPr>
                <a:solidFill>
                  <a:schemeClr val="tx1">
                    <a:tint val="75000"/>
                  </a:schemeClr>
                </a:solidFill>
              </a:defRPr>
            </a:lvl7pPr>
            <a:lvl8pPr marL="4267200" indent="0" algn="ctr">
              <a:buNone/>
              <a:defRPr>
                <a:solidFill>
                  <a:schemeClr val="tx1">
                    <a:tint val="75000"/>
                  </a:schemeClr>
                </a:solidFill>
              </a:defRPr>
            </a:lvl8pPr>
            <a:lvl9pPr marL="48768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
        <p:nvSpPr>
          <p:cNvPr id="7" name="日期占位符 3"/>
          <p:cNvSpPr>
            <a:spLocks noGrp="1"/>
          </p:cNvSpPr>
          <p:nvPr>
            <p:ph type="dt" sz="half" idx="10"/>
          </p:nvPr>
        </p:nvSpPr>
        <p:spPr/>
        <p:txBody>
          <a:bodyPr/>
          <a:lstStyle>
            <a:lvl1pPr>
              <a:defRPr/>
            </a:lvl1pPr>
          </a:lstStyle>
          <a:p>
            <a:pPr>
              <a:defRPr/>
            </a:pPr>
            <a:fld id="{8548A5C0-CD29-4FFF-80F6-98B61072EACD}" type="datetimeFigureOut">
              <a:rPr lang="zh-CN" altLang="en-US"/>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A8E1B7D3-6DA6-4D70-880D-9C512B2710C3}" type="slidenum">
              <a:rPr lang="zh-CN" altLang="en-US"/>
            </a:fld>
            <a:endParaRPr lang="zh-CN" altLang="en-US"/>
          </a:p>
        </p:txBody>
      </p:sp>
      <p:pic>
        <p:nvPicPr>
          <p:cNvPr id="10" name="图片 9" descr="logo"/>
          <p:cNvPicPr>
            <a:picLocks noChangeAspect="1"/>
          </p:cNvPicPr>
          <p:nvPr userDrawn="1"/>
        </p:nvPicPr>
        <p:blipFill>
          <a:blip r:embed="rId3"/>
          <a:stretch>
            <a:fillRect/>
          </a:stretch>
        </p:blipFill>
        <p:spPr>
          <a:xfrm>
            <a:off x="127000" y="130810"/>
            <a:ext cx="768350" cy="768350"/>
          </a:xfrm>
          <a:prstGeom prst="rect">
            <a:avLst/>
          </a:prstGeom>
        </p:spPr>
      </p:pic>
      <p:sp>
        <p:nvSpPr>
          <p:cNvPr id="12" name="矩形 11"/>
          <p:cNvSpPr/>
          <p:nvPr userDrawn="1"/>
        </p:nvSpPr>
        <p:spPr>
          <a:xfrm>
            <a:off x="895350" y="285115"/>
            <a:ext cx="2105660" cy="460375"/>
          </a:xfrm>
          <a:prstGeom prst="rect">
            <a:avLst/>
          </a:prstGeom>
          <a:effectLst>
            <a:outerShdw blurRad="50800" dist="38100" dir="8100000" algn="tr" rotWithShape="0">
              <a:prstClr val="black">
                <a:alpha val="40000"/>
              </a:prstClr>
            </a:outerShdw>
          </a:effectLst>
        </p:spPr>
        <p:txBody>
          <a:bodyPr wrap="square">
            <a:spAutoFit/>
          </a:bodyPr>
          <a:p>
            <a:pPr eaLnBrk="1" fontAlgn="auto" hangingPunct="1">
              <a:spcBef>
                <a:spcPts val="0"/>
              </a:spcBef>
              <a:spcAft>
                <a:spcPts val="0"/>
              </a:spcAft>
              <a:defRPr/>
            </a:pPr>
            <a:r>
              <a:rPr lang="en-US" altLang="zh-CN" sz="2400" dirty="0">
                <a:solidFill>
                  <a:schemeClr val="bg1"/>
                </a:solidFill>
                <a:sym typeface="时尚中黑简体" pitchFamily="2" charset="-122"/>
              </a:rPr>
              <a:t>Vue </a:t>
            </a:r>
            <a:r>
              <a:rPr lang="zh-CN" altLang="zh-CN" sz="2400" dirty="0">
                <a:solidFill>
                  <a:schemeClr val="bg1"/>
                </a:solidFill>
                <a:sym typeface="时尚中黑简体" pitchFamily="2" charset="-122"/>
              </a:rPr>
              <a:t>技术分享</a:t>
            </a:r>
            <a:endParaRPr lang="zh-CN" altLang="zh-CN" sz="2400" dirty="0">
              <a:solidFill>
                <a:schemeClr val="bg1"/>
              </a:solidFill>
              <a:sym typeface="时尚中黑简体" pitchFamily="2" charset="-122"/>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172780" y="1695773"/>
            <a:ext cx="5846440" cy="1143000"/>
          </a:xfrm>
        </p:spPr>
        <p:txBody>
          <a:bodyPr/>
          <a:lstStyle>
            <a:lvl1pPr>
              <a:defRPr>
                <a:solidFill>
                  <a:schemeClr val="bg1"/>
                </a:solidFill>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609600" y="3068960"/>
            <a:ext cx="10972800" cy="3057203"/>
          </a:xfrm>
        </p:spPr>
        <p:txBody>
          <a:bodyPr/>
          <a:lstStyle>
            <a:lvl1pPr marL="0" indent="0">
              <a:buNone/>
              <a:defRPr>
                <a:solidFill>
                  <a:schemeClr val="bg1"/>
                </a:solidFill>
              </a:defRPr>
            </a:lvl1pPr>
            <a:lvl2pPr marL="608330" indent="0">
              <a:buNone/>
              <a:defRPr>
                <a:solidFill>
                  <a:schemeClr val="bg1"/>
                </a:solidFill>
              </a:defRPr>
            </a:lvl2pPr>
            <a:lvl3pPr marL="1217930" indent="0">
              <a:buNone/>
              <a:defRPr>
                <a:solidFill>
                  <a:schemeClr val="bg1"/>
                </a:solidFill>
              </a:defRPr>
            </a:lvl3pPr>
            <a:lvl4pPr marL="1827530" indent="0">
              <a:buNone/>
              <a:defRPr>
                <a:solidFill>
                  <a:schemeClr val="bg1"/>
                </a:solidFill>
              </a:defRPr>
            </a:lvl4pPr>
            <a:lvl5pPr marL="2437130" indent="0">
              <a:buNone/>
              <a:defRPr>
                <a:solidFill>
                  <a:schemeClr val="bg1"/>
                </a:solidFill>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lvl1pPr>
              <a:defRPr/>
            </a:lvl1pPr>
          </a:lstStyle>
          <a:p>
            <a:pPr>
              <a:defRPr/>
            </a:pPr>
            <a:fld id="{7853DE3C-9DB6-4F8B-B150-3451754F96A9}"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43FCAC59-9792-46BA-92BD-DC922D595456}" type="slidenum">
              <a:rPr lang="zh-CN" altLang="en-US"/>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grpSp>
        <p:nvGrpSpPr>
          <p:cNvPr id="4" name="组合 28"/>
          <p:cNvGrpSpPr/>
          <p:nvPr/>
        </p:nvGrpSpPr>
        <p:grpSpPr bwMode="auto">
          <a:xfrm flipH="1">
            <a:off x="5519738" y="0"/>
            <a:ext cx="6716712" cy="6858000"/>
            <a:chOff x="0" y="0"/>
            <a:chExt cx="5037993" cy="5143500"/>
          </a:xfrm>
        </p:grpSpPr>
        <p:sp>
          <p:nvSpPr>
            <p:cNvPr id="5" name="矩形 4"/>
            <p:cNvSpPr/>
            <p:nvPr/>
          </p:nvSpPr>
          <p:spPr>
            <a:xfrm>
              <a:off x="0" y="0"/>
              <a:ext cx="4572417" cy="5143500"/>
            </a:xfrm>
            <a:prstGeom prst="rect">
              <a:avLst/>
            </a:prstGeom>
            <a:solidFill>
              <a:srgbClr val="EC74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时尚中黑简体" pitchFamily="2" charset="-122"/>
                <a:ea typeface="时尚中黑简体" pitchFamily="2" charset="-122"/>
                <a:sym typeface="时尚中黑简体" pitchFamily="2" charset="-122"/>
              </a:endParaRPr>
            </a:p>
          </p:txBody>
        </p:sp>
        <p:sp>
          <p:nvSpPr>
            <p:cNvPr id="6" name="等腰三角形 5"/>
            <p:cNvSpPr/>
            <p:nvPr/>
          </p:nvSpPr>
          <p:spPr>
            <a:xfrm rot="5400000">
              <a:off x="3994365" y="2067475"/>
              <a:ext cx="1078706" cy="1008551"/>
            </a:xfrm>
            <a:prstGeom prst="triangle">
              <a:avLst/>
            </a:prstGeom>
            <a:solidFill>
              <a:srgbClr val="EC74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时尚中黑简体" pitchFamily="2" charset="-122"/>
                <a:ea typeface="时尚中黑简体" pitchFamily="2" charset="-122"/>
                <a:sym typeface="时尚中黑简体" pitchFamily="2" charset="-122"/>
              </a:endParaRPr>
            </a:p>
          </p:txBody>
        </p:sp>
      </p:grpSp>
      <p:sp>
        <p:nvSpPr>
          <p:cNvPr id="7" name="Freeform 5658"/>
          <p:cNvSpPr>
            <a:spLocks noEditPoints="1"/>
          </p:cNvSpPr>
          <p:nvPr/>
        </p:nvSpPr>
        <p:spPr bwMode="auto">
          <a:xfrm>
            <a:off x="239713" y="220663"/>
            <a:ext cx="395287" cy="425450"/>
          </a:xfrm>
          <a:custGeom>
            <a:avLst/>
            <a:gdLst>
              <a:gd name="T0" fmla="*/ 2147483646 w 70"/>
              <a:gd name="T1" fmla="*/ 2147483646 h 75"/>
              <a:gd name="T2" fmla="*/ 2147483646 w 70"/>
              <a:gd name="T3" fmla="*/ 2147483646 h 75"/>
              <a:gd name="T4" fmla="*/ 2147483646 w 70"/>
              <a:gd name="T5" fmla="*/ 2147483646 h 75"/>
              <a:gd name="T6" fmla="*/ 2147483646 w 70"/>
              <a:gd name="T7" fmla="*/ 2147483646 h 75"/>
              <a:gd name="T8" fmla="*/ 2147483646 w 70"/>
              <a:gd name="T9" fmla="*/ 2147483646 h 75"/>
              <a:gd name="T10" fmla="*/ 2147483646 w 70"/>
              <a:gd name="T11" fmla="*/ 2147483646 h 75"/>
              <a:gd name="T12" fmla="*/ 2147483646 w 70"/>
              <a:gd name="T13" fmla="*/ 2147483646 h 75"/>
              <a:gd name="T14" fmla="*/ 2147483646 w 70"/>
              <a:gd name="T15" fmla="*/ 2147483646 h 75"/>
              <a:gd name="T16" fmla="*/ 2147483646 w 70"/>
              <a:gd name="T17" fmla="*/ 2147483646 h 75"/>
              <a:gd name="T18" fmla="*/ 2147483646 w 70"/>
              <a:gd name="T19" fmla="*/ 2147483646 h 75"/>
              <a:gd name="T20" fmla="*/ 2147483646 w 70"/>
              <a:gd name="T21" fmla="*/ 2147483646 h 75"/>
              <a:gd name="T22" fmla="*/ 2147483646 w 70"/>
              <a:gd name="T23" fmla="*/ 2147483646 h 75"/>
              <a:gd name="T24" fmla="*/ 2147483646 w 70"/>
              <a:gd name="T25" fmla="*/ 2147483646 h 75"/>
              <a:gd name="T26" fmla="*/ 2147483646 w 70"/>
              <a:gd name="T27" fmla="*/ 2147483646 h 75"/>
              <a:gd name="T28" fmla="*/ 2147483646 w 70"/>
              <a:gd name="T29" fmla="*/ 2147483646 h 75"/>
              <a:gd name="T30" fmla="*/ 2147483646 w 70"/>
              <a:gd name="T31" fmla="*/ 2147483646 h 75"/>
              <a:gd name="T32" fmla="*/ 2147483646 w 70"/>
              <a:gd name="T33" fmla="*/ 2147483646 h 75"/>
              <a:gd name="T34" fmla="*/ 2147483646 w 70"/>
              <a:gd name="T35" fmla="*/ 2147483646 h 75"/>
              <a:gd name="T36" fmla="*/ 2147483646 w 70"/>
              <a:gd name="T37" fmla="*/ 2147483646 h 75"/>
              <a:gd name="T38" fmla="*/ 2147483646 w 70"/>
              <a:gd name="T39" fmla="*/ 2147483646 h 75"/>
              <a:gd name="T40" fmla="*/ 2147483646 w 70"/>
              <a:gd name="T41" fmla="*/ 2147483646 h 75"/>
              <a:gd name="T42" fmla="*/ 2147483646 w 70"/>
              <a:gd name="T43" fmla="*/ 2147483646 h 75"/>
              <a:gd name="T44" fmla="*/ 2147483646 w 70"/>
              <a:gd name="T45" fmla="*/ 2147483646 h 75"/>
              <a:gd name="T46" fmla="*/ 2147483646 w 70"/>
              <a:gd name="T47" fmla="*/ 2147483646 h 75"/>
              <a:gd name="T48" fmla="*/ 2147483646 w 70"/>
              <a:gd name="T49" fmla="*/ 2147483646 h 75"/>
              <a:gd name="T50" fmla="*/ 2147483646 w 70"/>
              <a:gd name="T51" fmla="*/ 0 h 75"/>
              <a:gd name="T52" fmla="*/ 2147483646 w 70"/>
              <a:gd name="T53" fmla="*/ 2147483646 h 75"/>
              <a:gd name="T54" fmla="*/ 2147483646 w 70"/>
              <a:gd name="T55" fmla="*/ 2147483646 h 75"/>
              <a:gd name="T56" fmla="*/ 2147483646 w 70"/>
              <a:gd name="T57" fmla="*/ 2147483646 h 75"/>
              <a:gd name="T58" fmla="*/ 2147483646 w 70"/>
              <a:gd name="T59" fmla="*/ 0 h 75"/>
              <a:gd name="T60" fmla="*/ 2147483646 w 70"/>
              <a:gd name="T61" fmla="*/ 2147483646 h 75"/>
              <a:gd name="T62" fmla="*/ 2147483646 w 70"/>
              <a:gd name="T63" fmla="*/ 2147483646 h 75"/>
              <a:gd name="T64" fmla="*/ 2147483646 w 70"/>
              <a:gd name="T65" fmla="*/ 2147483646 h 75"/>
              <a:gd name="T66" fmla="*/ 2147483646 w 70"/>
              <a:gd name="T67" fmla="*/ 2147483646 h 75"/>
              <a:gd name="T68" fmla="*/ 2147483646 w 70"/>
              <a:gd name="T69" fmla="*/ 2147483646 h 75"/>
              <a:gd name="T70" fmla="*/ 2147483646 w 70"/>
              <a:gd name="T71" fmla="*/ 2147483646 h 75"/>
              <a:gd name="T72" fmla="*/ 2147483646 w 70"/>
              <a:gd name="T73" fmla="*/ 2147483646 h 75"/>
              <a:gd name="T74" fmla="*/ 2147483646 w 70"/>
              <a:gd name="T75" fmla="*/ 2147483646 h 75"/>
              <a:gd name="T76" fmla="*/ 2147483646 w 70"/>
              <a:gd name="T77" fmla="*/ 2147483646 h 75"/>
              <a:gd name="T78" fmla="*/ 2147483646 w 70"/>
              <a:gd name="T79" fmla="*/ 2147483646 h 75"/>
              <a:gd name="T80" fmla="*/ 2147483646 w 70"/>
              <a:gd name="T81" fmla="*/ 2147483646 h 75"/>
              <a:gd name="T82" fmla="*/ 2147483646 w 70"/>
              <a:gd name="T83" fmla="*/ 2147483646 h 75"/>
              <a:gd name="T84" fmla="*/ 2147483646 w 70"/>
              <a:gd name="T85" fmla="*/ 2147483646 h 75"/>
              <a:gd name="T86" fmla="*/ 2147483646 w 70"/>
              <a:gd name="T87" fmla="*/ 2147483646 h 75"/>
              <a:gd name="T88" fmla="*/ 2147483646 w 70"/>
              <a:gd name="T89" fmla="*/ 2147483646 h 75"/>
              <a:gd name="T90" fmla="*/ 2147483646 w 70"/>
              <a:gd name="T91" fmla="*/ 2147483646 h 75"/>
              <a:gd name="T92" fmla="*/ 2147483646 w 70"/>
              <a:gd name="T93" fmla="*/ 2147483646 h 75"/>
              <a:gd name="T94" fmla="*/ 2147483646 w 70"/>
              <a:gd name="T95" fmla="*/ 2147483646 h 75"/>
              <a:gd name="T96" fmla="*/ 2147483646 w 70"/>
              <a:gd name="T97" fmla="*/ 2147483646 h 75"/>
              <a:gd name="T98" fmla="*/ 2147483646 w 70"/>
              <a:gd name="T99" fmla="*/ 2147483646 h 75"/>
              <a:gd name="T100" fmla="*/ 2147483646 w 70"/>
              <a:gd name="T101" fmla="*/ 2147483646 h 75"/>
              <a:gd name="T102" fmla="*/ 0 w 70"/>
              <a:gd name="T103" fmla="*/ 2147483646 h 75"/>
              <a:gd name="T104" fmla="*/ 0 w 70"/>
              <a:gd name="T105" fmla="*/ 2147483646 h 75"/>
              <a:gd name="T106" fmla="*/ 2147483646 w 70"/>
              <a:gd name="T107" fmla="*/ 2147483646 h 75"/>
              <a:gd name="T108" fmla="*/ 2147483646 w 70"/>
              <a:gd name="T109" fmla="*/ 2147483646 h 75"/>
              <a:gd name="T110" fmla="*/ 2147483646 w 70"/>
              <a:gd name="T111" fmla="*/ 2147483646 h 75"/>
              <a:gd name="T112" fmla="*/ 2147483646 w 70"/>
              <a:gd name="T113" fmla="*/ 2147483646 h 75"/>
              <a:gd name="T114" fmla="*/ 2147483646 w 70"/>
              <a:gd name="T115" fmla="*/ 2147483646 h 75"/>
              <a:gd name="T116" fmla="*/ 2147483646 w 70"/>
              <a:gd name="T117" fmla="*/ 2147483646 h 7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70" h="75">
                <a:moveTo>
                  <a:pt x="12" y="3"/>
                </a:moveTo>
                <a:cubicBezTo>
                  <a:pt x="17" y="3"/>
                  <a:pt x="21" y="6"/>
                  <a:pt x="21" y="11"/>
                </a:cubicBezTo>
                <a:cubicBezTo>
                  <a:pt x="21" y="15"/>
                  <a:pt x="17" y="19"/>
                  <a:pt x="12" y="19"/>
                </a:cubicBezTo>
                <a:cubicBezTo>
                  <a:pt x="8" y="19"/>
                  <a:pt x="4" y="15"/>
                  <a:pt x="4" y="11"/>
                </a:cubicBezTo>
                <a:cubicBezTo>
                  <a:pt x="4" y="6"/>
                  <a:pt x="8" y="3"/>
                  <a:pt x="12" y="3"/>
                </a:cubicBezTo>
                <a:close/>
                <a:moveTo>
                  <a:pt x="57" y="3"/>
                </a:moveTo>
                <a:cubicBezTo>
                  <a:pt x="52" y="3"/>
                  <a:pt x="49" y="6"/>
                  <a:pt x="49" y="11"/>
                </a:cubicBezTo>
                <a:cubicBezTo>
                  <a:pt x="49" y="15"/>
                  <a:pt x="52" y="19"/>
                  <a:pt x="57" y="19"/>
                </a:cubicBezTo>
                <a:cubicBezTo>
                  <a:pt x="61" y="19"/>
                  <a:pt x="65" y="15"/>
                  <a:pt x="65" y="11"/>
                </a:cubicBezTo>
                <a:cubicBezTo>
                  <a:pt x="65" y="6"/>
                  <a:pt x="61" y="3"/>
                  <a:pt x="57" y="3"/>
                </a:cubicBezTo>
                <a:close/>
                <a:moveTo>
                  <a:pt x="49" y="50"/>
                </a:moveTo>
                <a:cubicBezTo>
                  <a:pt x="49" y="72"/>
                  <a:pt x="49" y="72"/>
                  <a:pt x="49" y="72"/>
                </a:cubicBezTo>
                <a:cubicBezTo>
                  <a:pt x="54" y="72"/>
                  <a:pt x="54" y="72"/>
                  <a:pt x="54" y="72"/>
                </a:cubicBezTo>
                <a:cubicBezTo>
                  <a:pt x="57" y="56"/>
                  <a:pt x="57" y="56"/>
                  <a:pt x="57" y="56"/>
                </a:cubicBezTo>
                <a:cubicBezTo>
                  <a:pt x="59" y="72"/>
                  <a:pt x="59" y="72"/>
                  <a:pt x="59" y="72"/>
                </a:cubicBezTo>
                <a:cubicBezTo>
                  <a:pt x="65" y="72"/>
                  <a:pt x="65" y="72"/>
                  <a:pt x="65" y="72"/>
                </a:cubicBezTo>
                <a:cubicBezTo>
                  <a:pt x="65" y="48"/>
                  <a:pt x="65" y="48"/>
                  <a:pt x="65" y="48"/>
                </a:cubicBezTo>
                <a:cubicBezTo>
                  <a:pt x="68" y="46"/>
                  <a:pt x="70" y="44"/>
                  <a:pt x="70" y="41"/>
                </a:cubicBezTo>
                <a:cubicBezTo>
                  <a:pt x="70" y="28"/>
                  <a:pt x="70" y="28"/>
                  <a:pt x="70" y="28"/>
                </a:cubicBezTo>
                <a:cubicBezTo>
                  <a:pt x="70" y="24"/>
                  <a:pt x="66" y="21"/>
                  <a:pt x="62" y="21"/>
                </a:cubicBezTo>
                <a:cubicBezTo>
                  <a:pt x="52" y="21"/>
                  <a:pt x="52" y="21"/>
                  <a:pt x="52" y="21"/>
                </a:cubicBezTo>
                <a:cubicBezTo>
                  <a:pt x="52" y="21"/>
                  <a:pt x="51" y="21"/>
                  <a:pt x="50" y="21"/>
                </a:cubicBezTo>
                <a:cubicBezTo>
                  <a:pt x="52" y="23"/>
                  <a:pt x="52" y="25"/>
                  <a:pt x="52" y="28"/>
                </a:cubicBezTo>
                <a:cubicBezTo>
                  <a:pt x="52" y="41"/>
                  <a:pt x="52" y="41"/>
                  <a:pt x="52" y="41"/>
                </a:cubicBezTo>
                <a:cubicBezTo>
                  <a:pt x="52" y="44"/>
                  <a:pt x="51" y="48"/>
                  <a:pt x="49" y="50"/>
                </a:cubicBezTo>
                <a:close/>
                <a:moveTo>
                  <a:pt x="35" y="0"/>
                </a:moveTo>
                <a:cubicBezTo>
                  <a:pt x="40" y="0"/>
                  <a:pt x="44" y="4"/>
                  <a:pt x="44" y="9"/>
                </a:cubicBezTo>
                <a:cubicBezTo>
                  <a:pt x="44" y="13"/>
                  <a:pt x="40" y="17"/>
                  <a:pt x="35" y="17"/>
                </a:cubicBezTo>
                <a:cubicBezTo>
                  <a:pt x="30" y="17"/>
                  <a:pt x="26" y="13"/>
                  <a:pt x="26" y="9"/>
                </a:cubicBezTo>
                <a:cubicBezTo>
                  <a:pt x="26" y="4"/>
                  <a:pt x="30" y="0"/>
                  <a:pt x="35" y="0"/>
                </a:cubicBezTo>
                <a:close/>
                <a:moveTo>
                  <a:pt x="44" y="49"/>
                </a:moveTo>
                <a:cubicBezTo>
                  <a:pt x="44" y="75"/>
                  <a:pt x="44" y="75"/>
                  <a:pt x="44" y="75"/>
                </a:cubicBezTo>
                <a:cubicBezTo>
                  <a:pt x="37" y="75"/>
                  <a:pt x="37" y="75"/>
                  <a:pt x="37" y="75"/>
                </a:cubicBezTo>
                <a:cubicBezTo>
                  <a:pt x="35" y="58"/>
                  <a:pt x="35" y="58"/>
                  <a:pt x="35" y="58"/>
                </a:cubicBezTo>
                <a:cubicBezTo>
                  <a:pt x="32" y="75"/>
                  <a:pt x="32" y="75"/>
                  <a:pt x="32" y="75"/>
                </a:cubicBezTo>
                <a:cubicBezTo>
                  <a:pt x="25" y="75"/>
                  <a:pt x="25" y="75"/>
                  <a:pt x="25" y="75"/>
                </a:cubicBezTo>
                <a:cubicBezTo>
                  <a:pt x="25" y="49"/>
                  <a:pt x="25" y="49"/>
                  <a:pt x="25" y="49"/>
                </a:cubicBezTo>
                <a:cubicBezTo>
                  <a:pt x="23" y="47"/>
                  <a:pt x="21" y="44"/>
                  <a:pt x="21" y="41"/>
                </a:cubicBezTo>
                <a:cubicBezTo>
                  <a:pt x="21" y="28"/>
                  <a:pt x="21" y="28"/>
                  <a:pt x="21" y="28"/>
                </a:cubicBezTo>
                <a:cubicBezTo>
                  <a:pt x="21" y="23"/>
                  <a:pt x="25" y="19"/>
                  <a:pt x="29" y="19"/>
                </a:cubicBezTo>
                <a:cubicBezTo>
                  <a:pt x="40" y="19"/>
                  <a:pt x="40" y="19"/>
                  <a:pt x="40" y="19"/>
                </a:cubicBezTo>
                <a:cubicBezTo>
                  <a:pt x="45" y="19"/>
                  <a:pt x="48" y="23"/>
                  <a:pt x="48" y="28"/>
                </a:cubicBezTo>
                <a:cubicBezTo>
                  <a:pt x="48" y="41"/>
                  <a:pt x="48" y="41"/>
                  <a:pt x="48" y="41"/>
                </a:cubicBezTo>
                <a:cubicBezTo>
                  <a:pt x="48" y="44"/>
                  <a:pt x="46" y="47"/>
                  <a:pt x="44" y="49"/>
                </a:cubicBezTo>
                <a:close/>
                <a:moveTo>
                  <a:pt x="21" y="50"/>
                </a:moveTo>
                <a:cubicBezTo>
                  <a:pt x="21" y="72"/>
                  <a:pt x="21" y="72"/>
                  <a:pt x="21" y="72"/>
                </a:cubicBezTo>
                <a:cubicBezTo>
                  <a:pt x="15" y="72"/>
                  <a:pt x="15" y="72"/>
                  <a:pt x="15" y="72"/>
                </a:cubicBezTo>
                <a:cubicBezTo>
                  <a:pt x="12" y="56"/>
                  <a:pt x="12" y="56"/>
                  <a:pt x="12" y="56"/>
                </a:cubicBezTo>
                <a:cubicBezTo>
                  <a:pt x="10" y="72"/>
                  <a:pt x="10" y="72"/>
                  <a:pt x="10" y="72"/>
                </a:cubicBezTo>
                <a:cubicBezTo>
                  <a:pt x="4" y="72"/>
                  <a:pt x="4" y="72"/>
                  <a:pt x="4" y="72"/>
                </a:cubicBezTo>
                <a:cubicBezTo>
                  <a:pt x="4" y="48"/>
                  <a:pt x="4" y="48"/>
                  <a:pt x="4" y="48"/>
                </a:cubicBezTo>
                <a:cubicBezTo>
                  <a:pt x="1" y="46"/>
                  <a:pt x="0" y="44"/>
                  <a:pt x="0" y="41"/>
                </a:cubicBezTo>
                <a:cubicBezTo>
                  <a:pt x="0" y="28"/>
                  <a:pt x="0" y="28"/>
                  <a:pt x="0" y="28"/>
                </a:cubicBezTo>
                <a:cubicBezTo>
                  <a:pt x="0" y="24"/>
                  <a:pt x="3" y="21"/>
                  <a:pt x="7" y="21"/>
                </a:cubicBezTo>
                <a:cubicBezTo>
                  <a:pt x="17" y="21"/>
                  <a:pt x="17" y="21"/>
                  <a:pt x="17" y="21"/>
                </a:cubicBezTo>
                <a:cubicBezTo>
                  <a:pt x="18" y="21"/>
                  <a:pt x="18" y="21"/>
                  <a:pt x="19" y="21"/>
                </a:cubicBezTo>
                <a:cubicBezTo>
                  <a:pt x="18" y="23"/>
                  <a:pt x="17" y="25"/>
                  <a:pt x="17" y="28"/>
                </a:cubicBezTo>
                <a:cubicBezTo>
                  <a:pt x="17" y="41"/>
                  <a:pt x="17" y="41"/>
                  <a:pt x="17" y="41"/>
                </a:cubicBezTo>
                <a:cubicBezTo>
                  <a:pt x="17" y="44"/>
                  <a:pt x="18" y="48"/>
                  <a:pt x="21" y="5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8" name="Rectangle 5"/>
          <p:cNvSpPr>
            <a:spLocks noChangeArrowheads="1"/>
          </p:cNvSpPr>
          <p:nvPr/>
        </p:nvSpPr>
        <p:spPr bwMode="auto">
          <a:xfrm>
            <a:off x="6902450" y="5772150"/>
            <a:ext cx="2179638" cy="455613"/>
          </a:xfrm>
          <a:prstGeom prst="rect">
            <a:avLst/>
          </a:prstGeom>
          <a:solidFill>
            <a:schemeClr val="accent5">
              <a:lumMod val="75000"/>
            </a:schemeClr>
          </a:solidFill>
          <a:ln>
            <a:noFill/>
          </a:ln>
        </p:spPr>
        <p:txBody>
          <a:bodyPr/>
          <a:lstStyle/>
          <a:p>
            <a:pPr eaLnBrk="1" fontAlgn="auto" hangingPunct="1">
              <a:spcBef>
                <a:spcPts val="0"/>
              </a:spcBef>
              <a:spcAft>
                <a:spcPts val="0"/>
              </a:spcAft>
              <a:defRPr/>
            </a:pPr>
            <a:endParaRPr lang="zh-CN" altLang="en-US">
              <a:sym typeface="时尚中黑简体" pitchFamily="2" charset="-122"/>
            </a:endParaRPr>
          </a:p>
        </p:txBody>
      </p:sp>
      <p:sp>
        <p:nvSpPr>
          <p:cNvPr id="9" name="Freeform 24"/>
          <p:cNvSpPr>
            <a:spLocks noEditPoints="1"/>
          </p:cNvSpPr>
          <p:nvPr/>
        </p:nvSpPr>
        <p:spPr bwMode="auto">
          <a:xfrm>
            <a:off x="9396413" y="5764213"/>
            <a:ext cx="2197100" cy="471487"/>
          </a:xfrm>
          <a:custGeom>
            <a:avLst/>
            <a:gdLst>
              <a:gd name="T0" fmla="*/ 2147483646 w 1038"/>
              <a:gd name="T1" fmla="*/ 2147483646 h 223"/>
              <a:gd name="T2" fmla="*/ 0 w 1038"/>
              <a:gd name="T3" fmla="*/ 2147483646 h 223"/>
              <a:gd name="T4" fmla="*/ 0 w 1038"/>
              <a:gd name="T5" fmla="*/ 0 h 223"/>
              <a:gd name="T6" fmla="*/ 2147483646 w 1038"/>
              <a:gd name="T7" fmla="*/ 0 h 223"/>
              <a:gd name="T8" fmla="*/ 2147483646 w 1038"/>
              <a:gd name="T9" fmla="*/ 2147483646 h 223"/>
              <a:gd name="T10" fmla="*/ 2147483646 w 1038"/>
              <a:gd name="T11" fmla="*/ 2147483646 h 223"/>
              <a:gd name="T12" fmla="*/ 2147483646 w 1038"/>
              <a:gd name="T13" fmla="*/ 2147483646 h 223"/>
              <a:gd name="T14" fmla="*/ 2147483646 w 1038"/>
              <a:gd name="T15" fmla="*/ 2147483646 h 223"/>
              <a:gd name="T16" fmla="*/ 2147483646 w 1038"/>
              <a:gd name="T17" fmla="*/ 2147483646 h 223"/>
              <a:gd name="T18" fmla="*/ 2147483646 w 1038"/>
              <a:gd name="T19" fmla="*/ 2147483646 h 22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38" h="223">
                <a:moveTo>
                  <a:pt x="1038" y="223"/>
                </a:moveTo>
                <a:lnTo>
                  <a:pt x="0" y="223"/>
                </a:lnTo>
                <a:lnTo>
                  <a:pt x="0" y="0"/>
                </a:lnTo>
                <a:lnTo>
                  <a:pt x="1038" y="0"/>
                </a:lnTo>
                <a:lnTo>
                  <a:pt x="1038" y="223"/>
                </a:lnTo>
                <a:close/>
                <a:moveTo>
                  <a:pt x="8" y="215"/>
                </a:moveTo>
                <a:lnTo>
                  <a:pt x="1031" y="215"/>
                </a:lnTo>
                <a:lnTo>
                  <a:pt x="1031" y="8"/>
                </a:lnTo>
                <a:lnTo>
                  <a:pt x="8" y="8"/>
                </a:lnTo>
                <a:lnTo>
                  <a:pt x="8" y="21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 name="标题 1"/>
          <p:cNvSpPr>
            <a:spLocks noGrp="1"/>
          </p:cNvSpPr>
          <p:nvPr>
            <p:ph type="title"/>
          </p:nvPr>
        </p:nvSpPr>
        <p:spPr>
          <a:xfrm>
            <a:off x="6600056" y="148125"/>
            <a:ext cx="5256584" cy="616579"/>
          </a:xfrm>
        </p:spPr>
        <p:txBody>
          <a:bodyPr anchor="t"/>
          <a:lstStyle>
            <a:lvl1pPr algn="r">
              <a:defRPr sz="3200" b="1" cap="all"/>
            </a:lvl1pPr>
          </a:lstStyle>
          <a:p>
            <a:r>
              <a:rPr lang="zh-CN" altLang="en-US" smtClean="0"/>
              <a:t>单击此处编辑母版标题样式</a:t>
            </a:r>
            <a:endParaRPr lang="zh-CN" altLang="en-US" dirty="0"/>
          </a:p>
        </p:txBody>
      </p:sp>
      <p:sp>
        <p:nvSpPr>
          <p:cNvPr id="3" name="文本占位符 2"/>
          <p:cNvSpPr>
            <a:spLocks noGrp="1"/>
          </p:cNvSpPr>
          <p:nvPr>
            <p:ph type="body" idx="1"/>
          </p:nvPr>
        </p:nvSpPr>
        <p:spPr>
          <a:xfrm>
            <a:off x="635000" y="3354915"/>
            <a:ext cx="4885268" cy="2865969"/>
          </a:xfrm>
        </p:spPr>
        <p:txBody>
          <a:bodyPr/>
          <a:lstStyle>
            <a:lvl1pPr marL="0" indent="0">
              <a:buNone/>
              <a:defRPr sz="2665">
                <a:solidFill>
                  <a:schemeClr val="tx1">
                    <a:tint val="75000"/>
                  </a:schemeClr>
                </a:solidFill>
              </a:defRPr>
            </a:lvl1pPr>
            <a:lvl2pPr marL="609600" indent="0">
              <a:buNone/>
              <a:defRPr sz="2400">
                <a:solidFill>
                  <a:schemeClr val="tx1">
                    <a:tint val="75000"/>
                  </a:schemeClr>
                </a:solidFill>
              </a:defRPr>
            </a:lvl2pPr>
            <a:lvl3pPr marL="1219200" indent="0">
              <a:buNone/>
              <a:defRPr sz="2135">
                <a:solidFill>
                  <a:schemeClr val="tx1">
                    <a:tint val="75000"/>
                  </a:schemeClr>
                </a:solidFill>
              </a:defRPr>
            </a:lvl3pPr>
            <a:lvl4pPr marL="1828800" indent="0">
              <a:buNone/>
              <a:defRPr sz="1865">
                <a:solidFill>
                  <a:schemeClr val="tx1">
                    <a:tint val="75000"/>
                  </a:schemeClr>
                </a:solidFill>
              </a:defRPr>
            </a:lvl4pPr>
            <a:lvl5pPr marL="2438400" indent="0">
              <a:buNone/>
              <a:defRPr sz="1865">
                <a:solidFill>
                  <a:schemeClr val="tx1">
                    <a:tint val="75000"/>
                  </a:schemeClr>
                </a:solidFill>
              </a:defRPr>
            </a:lvl5pPr>
            <a:lvl6pPr marL="3048000" indent="0">
              <a:buNone/>
              <a:defRPr sz="1865">
                <a:solidFill>
                  <a:schemeClr val="tx1">
                    <a:tint val="75000"/>
                  </a:schemeClr>
                </a:solidFill>
              </a:defRPr>
            </a:lvl6pPr>
            <a:lvl7pPr marL="3657600" indent="0">
              <a:buNone/>
              <a:defRPr sz="1865">
                <a:solidFill>
                  <a:schemeClr val="tx1">
                    <a:tint val="75000"/>
                  </a:schemeClr>
                </a:solidFill>
              </a:defRPr>
            </a:lvl7pPr>
            <a:lvl8pPr marL="4267200" indent="0">
              <a:buNone/>
              <a:defRPr sz="1865">
                <a:solidFill>
                  <a:schemeClr val="tx1">
                    <a:tint val="75000"/>
                  </a:schemeClr>
                </a:solidFill>
              </a:defRPr>
            </a:lvl8pPr>
            <a:lvl9pPr marL="4876800" indent="0">
              <a:buNone/>
              <a:defRPr sz="1865">
                <a:solidFill>
                  <a:schemeClr val="tx1">
                    <a:tint val="75000"/>
                  </a:schemeClr>
                </a:solidFill>
              </a:defRPr>
            </a:lvl9pPr>
          </a:lstStyle>
          <a:p>
            <a:pPr lvl="0"/>
            <a:r>
              <a:rPr lang="zh-CN" altLang="en-US" smtClean="0"/>
              <a:t>单击此处编辑母版文本样式</a:t>
            </a:r>
            <a:endParaRPr lang="zh-CN" altLang="en-US" smtClean="0"/>
          </a:p>
        </p:txBody>
      </p:sp>
      <p:sp>
        <p:nvSpPr>
          <p:cNvPr id="10" name="日期占位符 3"/>
          <p:cNvSpPr>
            <a:spLocks noGrp="1"/>
          </p:cNvSpPr>
          <p:nvPr>
            <p:ph type="dt" sz="half" idx="10"/>
          </p:nvPr>
        </p:nvSpPr>
        <p:spPr/>
        <p:txBody>
          <a:bodyPr/>
          <a:lstStyle>
            <a:lvl1pPr>
              <a:defRPr/>
            </a:lvl1pPr>
          </a:lstStyle>
          <a:p>
            <a:pPr>
              <a:defRPr/>
            </a:pPr>
            <a:fld id="{793DEF01-4C82-4D18-A26E-519699E17DCE}" type="datetimeFigureOut">
              <a:rPr lang="zh-CN" altLang="en-US"/>
            </a:fld>
            <a:endParaRPr lang="zh-CN" altLang="en-US"/>
          </a:p>
        </p:txBody>
      </p:sp>
      <p:sp>
        <p:nvSpPr>
          <p:cNvPr id="11" name="页脚占位符 4"/>
          <p:cNvSpPr>
            <a:spLocks noGrp="1"/>
          </p:cNvSpPr>
          <p:nvPr>
            <p:ph type="ftr" sz="quarter" idx="11"/>
          </p:nvPr>
        </p:nvSpPr>
        <p:spPr/>
        <p:txBody>
          <a:bodyPr/>
          <a:lstStyle>
            <a:lvl1pPr>
              <a:defRPr/>
            </a:lvl1pPr>
          </a:lstStyle>
          <a:p>
            <a:pPr>
              <a:defRPr/>
            </a:pPr>
            <a:endParaRPr lang="zh-CN" altLang="en-US"/>
          </a:p>
        </p:txBody>
      </p:sp>
      <p:sp>
        <p:nvSpPr>
          <p:cNvPr id="12" name="灯片编号占位符 5"/>
          <p:cNvSpPr>
            <a:spLocks noGrp="1"/>
          </p:cNvSpPr>
          <p:nvPr>
            <p:ph type="sldNum" sz="quarter" idx="12"/>
          </p:nvPr>
        </p:nvSpPr>
        <p:spPr/>
        <p:txBody>
          <a:bodyPr/>
          <a:lstStyle>
            <a:lvl1pPr>
              <a:defRPr/>
            </a:lvl1pPr>
          </a:lstStyle>
          <a:p>
            <a:pPr>
              <a:defRPr/>
            </a:pPr>
            <a:fld id="{F8BB6FC7-EE7B-496E-89A6-3A1574923DDE}" type="slidenum">
              <a:rPr lang="zh-CN" altLang="en-US"/>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3100772" y="1623766"/>
            <a:ext cx="5990456" cy="1143000"/>
          </a:xfrm>
        </p:spPr>
        <p:txBody>
          <a:bodyPr/>
          <a:lstStyle/>
          <a:p>
            <a:r>
              <a:rPr lang="zh-CN" altLang="en-US" dirty="0" smtClean="0"/>
              <a:t>单击此处编辑母版标题样式</a:t>
            </a:r>
            <a:endParaRPr lang="zh-CN" altLang="en-US" dirty="0"/>
          </a:p>
        </p:txBody>
      </p:sp>
      <p:sp>
        <p:nvSpPr>
          <p:cNvPr id="3" name="内容占位符 2"/>
          <p:cNvSpPr>
            <a:spLocks noGrp="1"/>
          </p:cNvSpPr>
          <p:nvPr>
            <p:ph sz="half" idx="1"/>
          </p:nvPr>
        </p:nvSpPr>
        <p:spPr>
          <a:xfrm>
            <a:off x="609600" y="2996952"/>
            <a:ext cx="5384800" cy="3129212"/>
          </a:xfrm>
        </p:spPr>
        <p:txBody>
          <a:bodyPr/>
          <a:lstStyle>
            <a:lvl1pPr marL="0" indent="0">
              <a:buNone/>
              <a:defRPr sz="2400"/>
            </a:lvl1pPr>
            <a:lvl2pPr marL="608330" indent="0">
              <a:buNone/>
              <a:defRPr sz="2000"/>
            </a:lvl2pPr>
            <a:lvl3pPr marL="1217930" indent="0">
              <a:buNone/>
              <a:defRPr sz="1800"/>
            </a:lvl3pPr>
            <a:lvl4pPr marL="1827530" indent="0">
              <a:buNone/>
              <a:defRPr sz="1800"/>
            </a:lvl4pPr>
            <a:lvl5pPr marL="2437130" indent="0">
              <a:buNone/>
              <a:defRPr sz="1800"/>
            </a:lvl5pPr>
            <a:lvl6pPr>
              <a:defRPr sz="2400"/>
            </a:lvl6pPr>
            <a:lvl7pPr>
              <a:defRPr sz="2400"/>
            </a:lvl7pPr>
            <a:lvl8pPr>
              <a:defRPr sz="2400"/>
            </a:lvl8pPr>
            <a:lvl9pPr>
              <a:defRPr sz="2400"/>
            </a:lvl9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内容占位符 3"/>
          <p:cNvSpPr>
            <a:spLocks noGrp="1"/>
          </p:cNvSpPr>
          <p:nvPr>
            <p:ph sz="half" idx="2"/>
          </p:nvPr>
        </p:nvSpPr>
        <p:spPr>
          <a:xfrm>
            <a:off x="6197600" y="2996952"/>
            <a:ext cx="5384800" cy="3129212"/>
          </a:xfrm>
        </p:spPr>
        <p:txBody>
          <a:bodyPr/>
          <a:lstStyle>
            <a:lvl1pPr marL="0" indent="0">
              <a:buNone/>
              <a:defRPr sz="2800"/>
            </a:lvl1pPr>
            <a:lvl2pPr marL="608330" indent="0">
              <a:buNone/>
              <a:defRPr sz="2000"/>
            </a:lvl2pPr>
            <a:lvl3pPr marL="1217930" indent="0">
              <a:buNone/>
              <a:defRPr sz="1800"/>
            </a:lvl3pPr>
            <a:lvl4pPr marL="1827530" indent="0">
              <a:buNone/>
              <a:defRPr sz="1800"/>
            </a:lvl4pPr>
            <a:lvl5pPr marL="2437130" indent="0">
              <a:buNone/>
              <a:defRPr sz="1800"/>
            </a:lvl5pPr>
            <a:lvl6pPr>
              <a:defRPr sz="2400"/>
            </a:lvl6pPr>
            <a:lvl7pPr>
              <a:defRPr sz="2400"/>
            </a:lvl7pPr>
            <a:lvl8pPr>
              <a:defRPr sz="2400"/>
            </a:lvl8pPr>
            <a:lvl9pPr>
              <a:defRPr sz="2400"/>
            </a:lvl9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5" name="日期占位符 3"/>
          <p:cNvSpPr>
            <a:spLocks noGrp="1"/>
          </p:cNvSpPr>
          <p:nvPr>
            <p:ph type="dt" sz="half" idx="10"/>
          </p:nvPr>
        </p:nvSpPr>
        <p:spPr/>
        <p:txBody>
          <a:bodyPr/>
          <a:lstStyle>
            <a:lvl1pPr>
              <a:defRPr/>
            </a:lvl1pPr>
          </a:lstStyle>
          <a:p>
            <a:pPr>
              <a:defRPr/>
            </a:pPr>
            <a:fld id="{65D5FD78-9091-4748-99E9-F71CE2D3278C}"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ED1AEB01-2F97-4BF1-9F92-53F4A7B39F61}" type="slidenum">
              <a:rPr lang="zh-CN" altLang="en-US"/>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3"/>
          </a:xfrm>
        </p:spPr>
        <p:txBody>
          <a:bodyPr anchor="b"/>
          <a:lstStyle>
            <a:lvl1pPr marL="0" indent="0">
              <a:buNone/>
              <a:defRPr sz="3200" b="1"/>
            </a:lvl1pPr>
            <a:lvl2pPr marL="609600" indent="0">
              <a:buNone/>
              <a:defRPr sz="2665" b="1"/>
            </a:lvl2pPr>
            <a:lvl3pPr marL="1219200" indent="0">
              <a:buNone/>
              <a:defRPr sz="2400" b="1"/>
            </a:lvl3pPr>
            <a:lvl4pPr marL="1828800" indent="0">
              <a:buNone/>
              <a:defRPr sz="2135" b="1"/>
            </a:lvl4pPr>
            <a:lvl5pPr marL="2438400" indent="0">
              <a:buNone/>
              <a:defRPr sz="2135" b="1"/>
            </a:lvl5pPr>
            <a:lvl6pPr marL="3048000" indent="0">
              <a:buNone/>
              <a:defRPr sz="2135" b="1"/>
            </a:lvl6pPr>
            <a:lvl7pPr marL="3657600" indent="0">
              <a:buNone/>
              <a:defRPr sz="2135" b="1"/>
            </a:lvl7pPr>
            <a:lvl8pPr marL="4267200" indent="0">
              <a:buNone/>
              <a:defRPr sz="2135" b="1"/>
            </a:lvl8pPr>
            <a:lvl9pPr marL="4876800" indent="0">
              <a:buNone/>
              <a:defRPr sz="2135"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800"/>
            </a:lvl4pPr>
            <a:lvl5pPr>
              <a:defRPr sz="1800"/>
            </a:lvl5pPr>
            <a:lvl6pPr>
              <a:defRPr sz="2135"/>
            </a:lvl6pPr>
            <a:lvl7pPr>
              <a:defRPr sz="2135"/>
            </a:lvl7pPr>
            <a:lvl8pPr>
              <a:defRPr sz="2135"/>
            </a:lvl8pPr>
            <a:lvl9pPr>
              <a:defRPr sz="2135"/>
            </a:lvl9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5" name="文本占位符 4"/>
          <p:cNvSpPr>
            <a:spLocks noGrp="1"/>
          </p:cNvSpPr>
          <p:nvPr>
            <p:ph type="body" sz="quarter" idx="3"/>
          </p:nvPr>
        </p:nvSpPr>
        <p:spPr>
          <a:xfrm>
            <a:off x="6193369" y="1535113"/>
            <a:ext cx="5389033" cy="639763"/>
          </a:xfrm>
        </p:spPr>
        <p:txBody>
          <a:bodyPr anchor="b"/>
          <a:lstStyle>
            <a:lvl1pPr marL="0" indent="0">
              <a:buNone/>
              <a:defRPr sz="3200" b="1"/>
            </a:lvl1pPr>
            <a:lvl2pPr marL="609600" indent="0">
              <a:buNone/>
              <a:defRPr sz="2665" b="1"/>
            </a:lvl2pPr>
            <a:lvl3pPr marL="1219200" indent="0">
              <a:buNone/>
              <a:defRPr sz="2400" b="1"/>
            </a:lvl3pPr>
            <a:lvl4pPr marL="1828800" indent="0">
              <a:buNone/>
              <a:defRPr sz="2135" b="1"/>
            </a:lvl4pPr>
            <a:lvl5pPr marL="2438400" indent="0">
              <a:buNone/>
              <a:defRPr sz="2135" b="1"/>
            </a:lvl5pPr>
            <a:lvl6pPr marL="3048000" indent="0">
              <a:buNone/>
              <a:defRPr sz="2135" b="1"/>
            </a:lvl6pPr>
            <a:lvl7pPr marL="3657600" indent="0">
              <a:buNone/>
              <a:defRPr sz="2135" b="1"/>
            </a:lvl7pPr>
            <a:lvl8pPr marL="4267200" indent="0">
              <a:buNone/>
              <a:defRPr sz="2135" b="1"/>
            </a:lvl8pPr>
            <a:lvl9pPr marL="4876800" indent="0">
              <a:buNone/>
              <a:defRPr sz="2135"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800"/>
            </a:lvl4pPr>
            <a:lvl5pPr>
              <a:defRPr sz="1800"/>
            </a:lvl5pPr>
            <a:lvl6pPr>
              <a:defRPr sz="2135"/>
            </a:lvl6pPr>
            <a:lvl7pPr>
              <a:defRPr sz="2135"/>
            </a:lvl7pPr>
            <a:lvl8pPr>
              <a:defRPr sz="2135"/>
            </a:lvl8pPr>
            <a:lvl9pPr>
              <a:defRPr sz="2135"/>
            </a:lvl9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7" name="日期占位符 3"/>
          <p:cNvSpPr>
            <a:spLocks noGrp="1"/>
          </p:cNvSpPr>
          <p:nvPr>
            <p:ph type="dt" sz="half" idx="10"/>
          </p:nvPr>
        </p:nvSpPr>
        <p:spPr/>
        <p:txBody>
          <a:bodyPr/>
          <a:lstStyle>
            <a:lvl1pPr>
              <a:defRPr/>
            </a:lvl1pPr>
          </a:lstStyle>
          <a:p>
            <a:pPr>
              <a:defRPr/>
            </a:pPr>
            <a:fld id="{B843AC9E-02DC-46C3-88A1-3BC9C9908669}" type="datetimeFigureOut">
              <a:rPr lang="zh-CN" altLang="en-US"/>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4F82E005-F056-4E04-B2D7-D6C37A10C264}" type="slidenum">
              <a:rPr lang="zh-CN" altLang="en-US"/>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8" name="Rectangle 5"/>
          <p:cNvSpPr>
            <a:spLocks noChangeArrowheads="1"/>
          </p:cNvSpPr>
          <p:nvPr/>
        </p:nvSpPr>
        <p:spPr bwMode="auto">
          <a:xfrm>
            <a:off x="3697288" y="4248150"/>
            <a:ext cx="2181225" cy="455613"/>
          </a:xfrm>
          <a:prstGeom prst="rect">
            <a:avLst/>
          </a:prstGeom>
          <a:solidFill>
            <a:srgbClr val="EF6A5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时尚中黑简体" pitchFamily="2" charset="-122"/>
                <a:ea typeface="宋体" panose="02010600030101010101" pitchFamily="2" charset="-122"/>
              </a:defRPr>
            </a:lvl1pPr>
            <a:lvl2pPr marL="742950" indent="-285750">
              <a:defRPr>
                <a:solidFill>
                  <a:schemeClr val="tx1"/>
                </a:solidFill>
                <a:latin typeface="时尚中黑简体" pitchFamily="2" charset="-122"/>
                <a:ea typeface="宋体" panose="02010600030101010101" pitchFamily="2" charset="-122"/>
              </a:defRPr>
            </a:lvl2pPr>
            <a:lvl3pPr marL="1143000" indent="-228600">
              <a:defRPr>
                <a:solidFill>
                  <a:schemeClr val="tx1"/>
                </a:solidFill>
                <a:latin typeface="时尚中黑简体" pitchFamily="2" charset="-122"/>
                <a:ea typeface="宋体" panose="02010600030101010101" pitchFamily="2" charset="-122"/>
              </a:defRPr>
            </a:lvl3pPr>
            <a:lvl4pPr marL="1600200" indent="-228600">
              <a:defRPr>
                <a:solidFill>
                  <a:schemeClr val="tx1"/>
                </a:solidFill>
                <a:latin typeface="时尚中黑简体" pitchFamily="2" charset="-122"/>
                <a:ea typeface="宋体" panose="02010600030101010101" pitchFamily="2" charset="-122"/>
              </a:defRPr>
            </a:lvl4pPr>
            <a:lvl5pPr marL="2057400" indent="-228600">
              <a:defRPr>
                <a:solidFill>
                  <a:schemeClr val="tx1"/>
                </a:solidFill>
                <a:latin typeface="时尚中黑简体" pitchFamily="2" charset="-122"/>
                <a:ea typeface="宋体" panose="02010600030101010101" pitchFamily="2" charset="-122"/>
              </a:defRPr>
            </a:lvl5pPr>
            <a:lvl6pPr marL="2514600" indent="-228600" fontAlgn="base">
              <a:spcBef>
                <a:spcPct val="0"/>
              </a:spcBef>
              <a:spcAft>
                <a:spcPct val="0"/>
              </a:spcAft>
              <a:defRPr>
                <a:solidFill>
                  <a:schemeClr val="tx1"/>
                </a:solidFill>
                <a:latin typeface="时尚中黑简体" pitchFamily="2" charset="-122"/>
                <a:ea typeface="宋体" panose="02010600030101010101" pitchFamily="2" charset="-122"/>
              </a:defRPr>
            </a:lvl6pPr>
            <a:lvl7pPr marL="2971800" indent="-228600" fontAlgn="base">
              <a:spcBef>
                <a:spcPct val="0"/>
              </a:spcBef>
              <a:spcAft>
                <a:spcPct val="0"/>
              </a:spcAft>
              <a:defRPr>
                <a:solidFill>
                  <a:schemeClr val="tx1"/>
                </a:solidFill>
                <a:latin typeface="时尚中黑简体" pitchFamily="2" charset="-122"/>
                <a:ea typeface="宋体" panose="02010600030101010101" pitchFamily="2" charset="-122"/>
              </a:defRPr>
            </a:lvl7pPr>
            <a:lvl8pPr marL="3429000" indent="-228600" fontAlgn="base">
              <a:spcBef>
                <a:spcPct val="0"/>
              </a:spcBef>
              <a:spcAft>
                <a:spcPct val="0"/>
              </a:spcAft>
              <a:defRPr>
                <a:solidFill>
                  <a:schemeClr val="tx1"/>
                </a:solidFill>
                <a:latin typeface="时尚中黑简体" pitchFamily="2" charset="-122"/>
                <a:ea typeface="宋体" panose="02010600030101010101" pitchFamily="2" charset="-122"/>
              </a:defRPr>
            </a:lvl8pPr>
            <a:lvl9pPr marL="3886200" indent="-228600" fontAlgn="base">
              <a:spcBef>
                <a:spcPct val="0"/>
              </a:spcBef>
              <a:spcAft>
                <a:spcPct val="0"/>
              </a:spcAft>
              <a:defRPr>
                <a:solidFill>
                  <a:schemeClr val="tx1"/>
                </a:solidFill>
                <a:latin typeface="时尚中黑简体" pitchFamily="2" charset="-122"/>
                <a:ea typeface="宋体" panose="02010600030101010101" pitchFamily="2" charset="-122"/>
              </a:defRPr>
            </a:lvl9pPr>
          </a:lstStyle>
          <a:p>
            <a:pPr eaLnBrk="1" hangingPunct="1">
              <a:defRPr/>
            </a:pPr>
            <a:endParaRPr lang="zh-CN" altLang="en-US" smtClean="0">
              <a:ea typeface="时尚中黑简体" pitchFamily="2" charset="-122"/>
              <a:sym typeface="时尚中黑简体" pitchFamily="2" charset="-122"/>
            </a:endParaRPr>
          </a:p>
        </p:txBody>
      </p:sp>
      <p:sp>
        <p:nvSpPr>
          <p:cNvPr id="9" name="Freeform 24"/>
          <p:cNvSpPr>
            <a:spLocks noEditPoints="1"/>
          </p:cNvSpPr>
          <p:nvPr/>
        </p:nvSpPr>
        <p:spPr bwMode="auto">
          <a:xfrm>
            <a:off x="6191250" y="4240213"/>
            <a:ext cx="2197100" cy="471487"/>
          </a:xfrm>
          <a:custGeom>
            <a:avLst/>
            <a:gdLst>
              <a:gd name="T0" fmla="*/ 2147483646 w 1038"/>
              <a:gd name="T1" fmla="*/ 2147483646 h 223"/>
              <a:gd name="T2" fmla="*/ 0 w 1038"/>
              <a:gd name="T3" fmla="*/ 2147483646 h 223"/>
              <a:gd name="T4" fmla="*/ 0 w 1038"/>
              <a:gd name="T5" fmla="*/ 0 h 223"/>
              <a:gd name="T6" fmla="*/ 2147483646 w 1038"/>
              <a:gd name="T7" fmla="*/ 0 h 223"/>
              <a:gd name="T8" fmla="*/ 2147483646 w 1038"/>
              <a:gd name="T9" fmla="*/ 2147483646 h 223"/>
              <a:gd name="T10" fmla="*/ 2147483646 w 1038"/>
              <a:gd name="T11" fmla="*/ 2147483646 h 223"/>
              <a:gd name="T12" fmla="*/ 2147483646 w 1038"/>
              <a:gd name="T13" fmla="*/ 2147483646 h 223"/>
              <a:gd name="T14" fmla="*/ 2147483646 w 1038"/>
              <a:gd name="T15" fmla="*/ 2147483646 h 223"/>
              <a:gd name="T16" fmla="*/ 2147483646 w 1038"/>
              <a:gd name="T17" fmla="*/ 2147483646 h 223"/>
              <a:gd name="T18" fmla="*/ 2147483646 w 1038"/>
              <a:gd name="T19" fmla="*/ 2147483646 h 22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38" h="223">
                <a:moveTo>
                  <a:pt x="1038" y="223"/>
                </a:moveTo>
                <a:lnTo>
                  <a:pt x="0" y="223"/>
                </a:lnTo>
                <a:lnTo>
                  <a:pt x="0" y="0"/>
                </a:lnTo>
                <a:lnTo>
                  <a:pt x="1038" y="0"/>
                </a:lnTo>
                <a:lnTo>
                  <a:pt x="1038" y="223"/>
                </a:lnTo>
                <a:close/>
                <a:moveTo>
                  <a:pt x="8" y="215"/>
                </a:moveTo>
                <a:lnTo>
                  <a:pt x="1031" y="215"/>
                </a:lnTo>
                <a:lnTo>
                  <a:pt x="1031" y="8"/>
                </a:lnTo>
                <a:lnTo>
                  <a:pt x="8" y="8"/>
                </a:lnTo>
                <a:lnTo>
                  <a:pt x="8" y="21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 name="Freeform 5658"/>
          <p:cNvSpPr>
            <a:spLocks noEditPoints="1"/>
          </p:cNvSpPr>
          <p:nvPr/>
        </p:nvSpPr>
        <p:spPr bwMode="auto">
          <a:xfrm>
            <a:off x="239713" y="220663"/>
            <a:ext cx="395287" cy="425450"/>
          </a:xfrm>
          <a:custGeom>
            <a:avLst/>
            <a:gdLst>
              <a:gd name="T0" fmla="*/ 2147483646 w 70"/>
              <a:gd name="T1" fmla="*/ 2147483646 h 75"/>
              <a:gd name="T2" fmla="*/ 2147483646 w 70"/>
              <a:gd name="T3" fmla="*/ 2147483646 h 75"/>
              <a:gd name="T4" fmla="*/ 2147483646 w 70"/>
              <a:gd name="T5" fmla="*/ 2147483646 h 75"/>
              <a:gd name="T6" fmla="*/ 2147483646 w 70"/>
              <a:gd name="T7" fmla="*/ 2147483646 h 75"/>
              <a:gd name="T8" fmla="*/ 2147483646 w 70"/>
              <a:gd name="T9" fmla="*/ 2147483646 h 75"/>
              <a:gd name="T10" fmla="*/ 2147483646 w 70"/>
              <a:gd name="T11" fmla="*/ 2147483646 h 75"/>
              <a:gd name="T12" fmla="*/ 2147483646 w 70"/>
              <a:gd name="T13" fmla="*/ 2147483646 h 75"/>
              <a:gd name="T14" fmla="*/ 2147483646 w 70"/>
              <a:gd name="T15" fmla="*/ 2147483646 h 75"/>
              <a:gd name="T16" fmla="*/ 2147483646 w 70"/>
              <a:gd name="T17" fmla="*/ 2147483646 h 75"/>
              <a:gd name="T18" fmla="*/ 2147483646 w 70"/>
              <a:gd name="T19" fmla="*/ 2147483646 h 75"/>
              <a:gd name="T20" fmla="*/ 2147483646 w 70"/>
              <a:gd name="T21" fmla="*/ 2147483646 h 75"/>
              <a:gd name="T22" fmla="*/ 2147483646 w 70"/>
              <a:gd name="T23" fmla="*/ 2147483646 h 75"/>
              <a:gd name="T24" fmla="*/ 2147483646 w 70"/>
              <a:gd name="T25" fmla="*/ 2147483646 h 75"/>
              <a:gd name="T26" fmla="*/ 2147483646 w 70"/>
              <a:gd name="T27" fmla="*/ 2147483646 h 75"/>
              <a:gd name="T28" fmla="*/ 2147483646 w 70"/>
              <a:gd name="T29" fmla="*/ 2147483646 h 75"/>
              <a:gd name="T30" fmla="*/ 2147483646 w 70"/>
              <a:gd name="T31" fmla="*/ 2147483646 h 75"/>
              <a:gd name="T32" fmla="*/ 2147483646 w 70"/>
              <a:gd name="T33" fmla="*/ 2147483646 h 75"/>
              <a:gd name="T34" fmla="*/ 2147483646 w 70"/>
              <a:gd name="T35" fmla="*/ 2147483646 h 75"/>
              <a:gd name="T36" fmla="*/ 2147483646 w 70"/>
              <a:gd name="T37" fmla="*/ 2147483646 h 75"/>
              <a:gd name="T38" fmla="*/ 2147483646 w 70"/>
              <a:gd name="T39" fmla="*/ 2147483646 h 75"/>
              <a:gd name="T40" fmla="*/ 2147483646 w 70"/>
              <a:gd name="T41" fmla="*/ 2147483646 h 75"/>
              <a:gd name="T42" fmla="*/ 2147483646 w 70"/>
              <a:gd name="T43" fmla="*/ 2147483646 h 75"/>
              <a:gd name="T44" fmla="*/ 2147483646 w 70"/>
              <a:gd name="T45" fmla="*/ 2147483646 h 75"/>
              <a:gd name="T46" fmla="*/ 2147483646 w 70"/>
              <a:gd name="T47" fmla="*/ 2147483646 h 75"/>
              <a:gd name="T48" fmla="*/ 2147483646 w 70"/>
              <a:gd name="T49" fmla="*/ 2147483646 h 75"/>
              <a:gd name="T50" fmla="*/ 2147483646 w 70"/>
              <a:gd name="T51" fmla="*/ 0 h 75"/>
              <a:gd name="T52" fmla="*/ 2147483646 w 70"/>
              <a:gd name="T53" fmla="*/ 2147483646 h 75"/>
              <a:gd name="T54" fmla="*/ 2147483646 w 70"/>
              <a:gd name="T55" fmla="*/ 2147483646 h 75"/>
              <a:gd name="T56" fmla="*/ 2147483646 w 70"/>
              <a:gd name="T57" fmla="*/ 2147483646 h 75"/>
              <a:gd name="T58" fmla="*/ 2147483646 w 70"/>
              <a:gd name="T59" fmla="*/ 0 h 75"/>
              <a:gd name="T60" fmla="*/ 2147483646 w 70"/>
              <a:gd name="T61" fmla="*/ 2147483646 h 75"/>
              <a:gd name="T62" fmla="*/ 2147483646 w 70"/>
              <a:gd name="T63" fmla="*/ 2147483646 h 75"/>
              <a:gd name="T64" fmla="*/ 2147483646 w 70"/>
              <a:gd name="T65" fmla="*/ 2147483646 h 75"/>
              <a:gd name="T66" fmla="*/ 2147483646 w 70"/>
              <a:gd name="T67" fmla="*/ 2147483646 h 75"/>
              <a:gd name="T68" fmla="*/ 2147483646 w 70"/>
              <a:gd name="T69" fmla="*/ 2147483646 h 75"/>
              <a:gd name="T70" fmla="*/ 2147483646 w 70"/>
              <a:gd name="T71" fmla="*/ 2147483646 h 75"/>
              <a:gd name="T72" fmla="*/ 2147483646 w 70"/>
              <a:gd name="T73" fmla="*/ 2147483646 h 75"/>
              <a:gd name="T74" fmla="*/ 2147483646 w 70"/>
              <a:gd name="T75" fmla="*/ 2147483646 h 75"/>
              <a:gd name="T76" fmla="*/ 2147483646 w 70"/>
              <a:gd name="T77" fmla="*/ 2147483646 h 75"/>
              <a:gd name="T78" fmla="*/ 2147483646 w 70"/>
              <a:gd name="T79" fmla="*/ 2147483646 h 75"/>
              <a:gd name="T80" fmla="*/ 2147483646 w 70"/>
              <a:gd name="T81" fmla="*/ 2147483646 h 75"/>
              <a:gd name="T82" fmla="*/ 2147483646 w 70"/>
              <a:gd name="T83" fmla="*/ 2147483646 h 75"/>
              <a:gd name="T84" fmla="*/ 2147483646 w 70"/>
              <a:gd name="T85" fmla="*/ 2147483646 h 75"/>
              <a:gd name="T86" fmla="*/ 2147483646 w 70"/>
              <a:gd name="T87" fmla="*/ 2147483646 h 75"/>
              <a:gd name="T88" fmla="*/ 2147483646 w 70"/>
              <a:gd name="T89" fmla="*/ 2147483646 h 75"/>
              <a:gd name="T90" fmla="*/ 2147483646 w 70"/>
              <a:gd name="T91" fmla="*/ 2147483646 h 75"/>
              <a:gd name="T92" fmla="*/ 2147483646 w 70"/>
              <a:gd name="T93" fmla="*/ 2147483646 h 75"/>
              <a:gd name="T94" fmla="*/ 2147483646 w 70"/>
              <a:gd name="T95" fmla="*/ 2147483646 h 75"/>
              <a:gd name="T96" fmla="*/ 2147483646 w 70"/>
              <a:gd name="T97" fmla="*/ 2147483646 h 75"/>
              <a:gd name="T98" fmla="*/ 2147483646 w 70"/>
              <a:gd name="T99" fmla="*/ 2147483646 h 75"/>
              <a:gd name="T100" fmla="*/ 2147483646 w 70"/>
              <a:gd name="T101" fmla="*/ 2147483646 h 75"/>
              <a:gd name="T102" fmla="*/ 0 w 70"/>
              <a:gd name="T103" fmla="*/ 2147483646 h 75"/>
              <a:gd name="T104" fmla="*/ 0 w 70"/>
              <a:gd name="T105" fmla="*/ 2147483646 h 75"/>
              <a:gd name="T106" fmla="*/ 2147483646 w 70"/>
              <a:gd name="T107" fmla="*/ 2147483646 h 75"/>
              <a:gd name="T108" fmla="*/ 2147483646 w 70"/>
              <a:gd name="T109" fmla="*/ 2147483646 h 75"/>
              <a:gd name="T110" fmla="*/ 2147483646 w 70"/>
              <a:gd name="T111" fmla="*/ 2147483646 h 75"/>
              <a:gd name="T112" fmla="*/ 2147483646 w 70"/>
              <a:gd name="T113" fmla="*/ 2147483646 h 75"/>
              <a:gd name="T114" fmla="*/ 2147483646 w 70"/>
              <a:gd name="T115" fmla="*/ 2147483646 h 75"/>
              <a:gd name="T116" fmla="*/ 2147483646 w 70"/>
              <a:gd name="T117" fmla="*/ 2147483646 h 7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70" h="75">
                <a:moveTo>
                  <a:pt x="12" y="3"/>
                </a:moveTo>
                <a:cubicBezTo>
                  <a:pt x="17" y="3"/>
                  <a:pt x="21" y="6"/>
                  <a:pt x="21" y="11"/>
                </a:cubicBezTo>
                <a:cubicBezTo>
                  <a:pt x="21" y="15"/>
                  <a:pt x="17" y="19"/>
                  <a:pt x="12" y="19"/>
                </a:cubicBezTo>
                <a:cubicBezTo>
                  <a:pt x="8" y="19"/>
                  <a:pt x="4" y="15"/>
                  <a:pt x="4" y="11"/>
                </a:cubicBezTo>
                <a:cubicBezTo>
                  <a:pt x="4" y="6"/>
                  <a:pt x="8" y="3"/>
                  <a:pt x="12" y="3"/>
                </a:cubicBezTo>
                <a:close/>
                <a:moveTo>
                  <a:pt x="57" y="3"/>
                </a:moveTo>
                <a:cubicBezTo>
                  <a:pt x="52" y="3"/>
                  <a:pt x="49" y="6"/>
                  <a:pt x="49" y="11"/>
                </a:cubicBezTo>
                <a:cubicBezTo>
                  <a:pt x="49" y="15"/>
                  <a:pt x="52" y="19"/>
                  <a:pt x="57" y="19"/>
                </a:cubicBezTo>
                <a:cubicBezTo>
                  <a:pt x="61" y="19"/>
                  <a:pt x="65" y="15"/>
                  <a:pt x="65" y="11"/>
                </a:cubicBezTo>
                <a:cubicBezTo>
                  <a:pt x="65" y="6"/>
                  <a:pt x="61" y="3"/>
                  <a:pt x="57" y="3"/>
                </a:cubicBezTo>
                <a:close/>
                <a:moveTo>
                  <a:pt x="49" y="50"/>
                </a:moveTo>
                <a:cubicBezTo>
                  <a:pt x="49" y="72"/>
                  <a:pt x="49" y="72"/>
                  <a:pt x="49" y="72"/>
                </a:cubicBezTo>
                <a:cubicBezTo>
                  <a:pt x="54" y="72"/>
                  <a:pt x="54" y="72"/>
                  <a:pt x="54" y="72"/>
                </a:cubicBezTo>
                <a:cubicBezTo>
                  <a:pt x="57" y="56"/>
                  <a:pt x="57" y="56"/>
                  <a:pt x="57" y="56"/>
                </a:cubicBezTo>
                <a:cubicBezTo>
                  <a:pt x="59" y="72"/>
                  <a:pt x="59" y="72"/>
                  <a:pt x="59" y="72"/>
                </a:cubicBezTo>
                <a:cubicBezTo>
                  <a:pt x="65" y="72"/>
                  <a:pt x="65" y="72"/>
                  <a:pt x="65" y="72"/>
                </a:cubicBezTo>
                <a:cubicBezTo>
                  <a:pt x="65" y="48"/>
                  <a:pt x="65" y="48"/>
                  <a:pt x="65" y="48"/>
                </a:cubicBezTo>
                <a:cubicBezTo>
                  <a:pt x="68" y="46"/>
                  <a:pt x="70" y="44"/>
                  <a:pt x="70" y="41"/>
                </a:cubicBezTo>
                <a:cubicBezTo>
                  <a:pt x="70" y="28"/>
                  <a:pt x="70" y="28"/>
                  <a:pt x="70" y="28"/>
                </a:cubicBezTo>
                <a:cubicBezTo>
                  <a:pt x="70" y="24"/>
                  <a:pt x="66" y="21"/>
                  <a:pt x="62" y="21"/>
                </a:cubicBezTo>
                <a:cubicBezTo>
                  <a:pt x="52" y="21"/>
                  <a:pt x="52" y="21"/>
                  <a:pt x="52" y="21"/>
                </a:cubicBezTo>
                <a:cubicBezTo>
                  <a:pt x="52" y="21"/>
                  <a:pt x="51" y="21"/>
                  <a:pt x="50" y="21"/>
                </a:cubicBezTo>
                <a:cubicBezTo>
                  <a:pt x="52" y="23"/>
                  <a:pt x="52" y="25"/>
                  <a:pt x="52" y="28"/>
                </a:cubicBezTo>
                <a:cubicBezTo>
                  <a:pt x="52" y="41"/>
                  <a:pt x="52" y="41"/>
                  <a:pt x="52" y="41"/>
                </a:cubicBezTo>
                <a:cubicBezTo>
                  <a:pt x="52" y="44"/>
                  <a:pt x="51" y="48"/>
                  <a:pt x="49" y="50"/>
                </a:cubicBezTo>
                <a:close/>
                <a:moveTo>
                  <a:pt x="35" y="0"/>
                </a:moveTo>
                <a:cubicBezTo>
                  <a:pt x="40" y="0"/>
                  <a:pt x="44" y="4"/>
                  <a:pt x="44" y="9"/>
                </a:cubicBezTo>
                <a:cubicBezTo>
                  <a:pt x="44" y="13"/>
                  <a:pt x="40" y="17"/>
                  <a:pt x="35" y="17"/>
                </a:cubicBezTo>
                <a:cubicBezTo>
                  <a:pt x="30" y="17"/>
                  <a:pt x="26" y="13"/>
                  <a:pt x="26" y="9"/>
                </a:cubicBezTo>
                <a:cubicBezTo>
                  <a:pt x="26" y="4"/>
                  <a:pt x="30" y="0"/>
                  <a:pt x="35" y="0"/>
                </a:cubicBezTo>
                <a:close/>
                <a:moveTo>
                  <a:pt x="44" y="49"/>
                </a:moveTo>
                <a:cubicBezTo>
                  <a:pt x="44" y="75"/>
                  <a:pt x="44" y="75"/>
                  <a:pt x="44" y="75"/>
                </a:cubicBezTo>
                <a:cubicBezTo>
                  <a:pt x="37" y="75"/>
                  <a:pt x="37" y="75"/>
                  <a:pt x="37" y="75"/>
                </a:cubicBezTo>
                <a:cubicBezTo>
                  <a:pt x="35" y="58"/>
                  <a:pt x="35" y="58"/>
                  <a:pt x="35" y="58"/>
                </a:cubicBezTo>
                <a:cubicBezTo>
                  <a:pt x="32" y="75"/>
                  <a:pt x="32" y="75"/>
                  <a:pt x="32" y="75"/>
                </a:cubicBezTo>
                <a:cubicBezTo>
                  <a:pt x="25" y="75"/>
                  <a:pt x="25" y="75"/>
                  <a:pt x="25" y="75"/>
                </a:cubicBezTo>
                <a:cubicBezTo>
                  <a:pt x="25" y="49"/>
                  <a:pt x="25" y="49"/>
                  <a:pt x="25" y="49"/>
                </a:cubicBezTo>
                <a:cubicBezTo>
                  <a:pt x="23" y="47"/>
                  <a:pt x="21" y="44"/>
                  <a:pt x="21" y="41"/>
                </a:cubicBezTo>
                <a:cubicBezTo>
                  <a:pt x="21" y="28"/>
                  <a:pt x="21" y="28"/>
                  <a:pt x="21" y="28"/>
                </a:cubicBezTo>
                <a:cubicBezTo>
                  <a:pt x="21" y="23"/>
                  <a:pt x="25" y="19"/>
                  <a:pt x="29" y="19"/>
                </a:cubicBezTo>
                <a:cubicBezTo>
                  <a:pt x="40" y="19"/>
                  <a:pt x="40" y="19"/>
                  <a:pt x="40" y="19"/>
                </a:cubicBezTo>
                <a:cubicBezTo>
                  <a:pt x="45" y="19"/>
                  <a:pt x="48" y="23"/>
                  <a:pt x="48" y="28"/>
                </a:cubicBezTo>
                <a:cubicBezTo>
                  <a:pt x="48" y="41"/>
                  <a:pt x="48" y="41"/>
                  <a:pt x="48" y="41"/>
                </a:cubicBezTo>
                <a:cubicBezTo>
                  <a:pt x="48" y="44"/>
                  <a:pt x="46" y="47"/>
                  <a:pt x="44" y="49"/>
                </a:cubicBezTo>
                <a:close/>
                <a:moveTo>
                  <a:pt x="21" y="50"/>
                </a:moveTo>
                <a:cubicBezTo>
                  <a:pt x="21" y="72"/>
                  <a:pt x="21" y="72"/>
                  <a:pt x="21" y="72"/>
                </a:cubicBezTo>
                <a:cubicBezTo>
                  <a:pt x="15" y="72"/>
                  <a:pt x="15" y="72"/>
                  <a:pt x="15" y="72"/>
                </a:cubicBezTo>
                <a:cubicBezTo>
                  <a:pt x="12" y="56"/>
                  <a:pt x="12" y="56"/>
                  <a:pt x="12" y="56"/>
                </a:cubicBezTo>
                <a:cubicBezTo>
                  <a:pt x="10" y="72"/>
                  <a:pt x="10" y="72"/>
                  <a:pt x="10" y="72"/>
                </a:cubicBezTo>
                <a:cubicBezTo>
                  <a:pt x="4" y="72"/>
                  <a:pt x="4" y="72"/>
                  <a:pt x="4" y="72"/>
                </a:cubicBezTo>
                <a:cubicBezTo>
                  <a:pt x="4" y="48"/>
                  <a:pt x="4" y="48"/>
                  <a:pt x="4" y="48"/>
                </a:cubicBezTo>
                <a:cubicBezTo>
                  <a:pt x="1" y="46"/>
                  <a:pt x="0" y="44"/>
                  <a:pt x="0" y="41"/>
                </a:cubicBezTo>
                <a:cubicBezTo>
                  <a:pt x="0" y="28"/>
                  <a:pt x="0" y="28"/>
                  <a:pt x="0" y="28"/>
                </a:cubicBezTo>
                <a:cubicBezTo>
                  <a:pt x="0" y="24"/>
                  <a:pt x="3" y="21"/>
                  <a:pt x="7" y="21"/>
                </a:cubicBezTo>
                <a:cubicBezTo>
                  <a:pt x="17" y="21"/>
                  <a:pt x="17" y="21"/>
                  <a:pt x="17" y="21"/>
                </a:cubicBezTo>
                <a:cubicBezTo>
                  <a:pt x="18" y="21"/>
                  <a:pt x="18" y="21"/>
                  <a:pt x="19" y="21"/>
                </a:cubicBezTo>
                <a:cubicBezTo>
                  <a:pt x="18" y="23"/>
                  <a:pt x="17" y="25"/>
                  <a:pt x="17" y="28"/>
                </a:cubicBezTo>
                <a:cubicBezTo>
                  <a:pt x="17" y="41"/>
                  <a:pt x="17" y="41"/>
                  <a:pt x="17" y="41"/>
                </a:cubicBezTo>
                <a:cubicBezTo>
                  <a:pt x="17" y="44"/>
                  <a:pt x="18" y="48"/>
                  <a:pt x="21" y="5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 name="标题 1"/>
          <p:cNvSpPr>
            <a:spLocks noGrp="1"/>
          </p:cNvSpPr>
          <p:nvPr>
            <p:ph type="title" hasCustomPrompt="1"/>
          </p:nvPr>
        </p:nvSpPr>
        <p:spPr>
          <a:xfrm>
            <a:off x="3305175" y="1916832"/>
            <a:ext cx="5581651" cy="792088"/>
          </a:xfrm>
        </p:spPr>
        <p:txBody>
          <a:bodyPr/>
          <a:lstStyle>
            <a:lvl1pPr algn="ctr">
              <a:defRPr sz="4800"/>
            </a:lvl1pPr>
          </a:lstStyle>
          <a:p>
            <a:r>
              <a:rPr lang="zh-CN" altLang="en-US" dirty="0" smtClean="0"/>
              <a:t>编辑标题</a:t>
            </a:r>
            <a:endParaRPr lang="zh-CN" altLang="en-US" dirty="0"/>
          </a:p>
        </p:txBody>
      </p:sp>
      <p:sp>
        <p:nvSpPr>
          <p:cNvPr id="10" name="内容占位符 9"/>
          <p:cNvSpPr>
            <a:spLocks noGrp="1"/>
          </p:cNvSpPr>
          <p:nvPr>
            <p:ph sz="quarter" idx="13"/>
          </p:nvPr>
        </p:nvSpPr>
        <p:spPr>
          <a:xfrm>
            <a:off x="2513732" y="2852936"/>
            <a:ext cx="7164537" cy="1386748"/>
          </a:xfrm>
        </p:spPr>
        <p:txBody>
          <a:bodyPr/>
          <a:lstStyle>
            <a:lvl1pPr marL="0" indent="0" algn="ctr">
              <a:buNone/>
              <a:defRPr sz="1800"/>
            </a:lvl1pPr>
            <a:lvl2pPr marL="609600" indent="0">
              <a:buNone/>
              <a:defRPr/>
            </a:lvl2pPr>
            <a:lvl3pPr marL="1219200" indent="0">
              <a:buNone/>
              <a:defRPr/>
            </a:lvl3pPr>
            <a:lvl4pPr marL="1828800" indent="0">
              <a:buNone/>
              <a:defRPr/>
            </a:lvl4pPr>
            <a:lvl5pPr marL="2438400" indent="0">
              <a:buNone/>
              <a:defRPr/>
            </a:lvl5pPr>
          </a:lstStyle>
          <a:p>
            <a:pPr lvl="0"/>
            <a:r>
              <a:rPr lang="zh-CN" altLang="en-US" dirty="0" smtClean="0"/>
              <a:t>单击此处编辑母版文本样式</a:t>
            </a:r>
            <a:endParaRPr lang="zh-CN" altLang="en-US" dirty="0" smtClean="0"/>
          </a:p>
        </p:txBody>
      </p:sp>
      <p:sp>
        <p:nvSpPr>
          <p:cNvPr id="11" name="内容占位符 9"/>
          <p:cNvSpPr>
            <a:spLocks noGrp="1"/>
          </p:cNvSpPr>
          <p:nvPr>
            <p:ph sz="quarter" idx="14" hasCustomPrompt="1"/>
          </p:nvPr>
        </p:nvSpPr>
        <p:spPr>
          <a:xfrm>
            <a:off x="6528048" y="-22022"/>
            <a:ext cx="5591944" cy="714074"/>
          </a:xfrm>
        </p:spPr>
        <p:txBody>
          <a:bodyPr anchor="b"/>
          <a:lstStyle>
            <a:lvl1pPr marL="0" indent="0" algn="ctr">
              <a:buNone/>
              <a:defRPr sz="3600"/>
            </a:lvl1pPr>
            <a:lvl2pPr marL="609600" indent="0">
              <a:buNone/>
              <a:defRPr/>
            </a:lvl2pPr>
            <a:lvl3pPr marL="1219200" indent="0">
              <a:buNone/>
              <a:defRPr/>
            </a:lvl3pPr>
            <a:lvl4pPr marL="1828800" indent="0">
              <a:buNone/>
              <a:defRPr/>
            </a:lvl4pPr>
            <a:lvl5pPr marL="2438400" indent="0">
              <a:buNone/>
              <a:defRPr/>
            </a:lvl5pPr>
          </a:lstStyle>
          <a:p>
            <a:pPr lvl="0"/>
            <a:r>
              <a:rPr lang="zh-CN" altLang="en-US" dirty="0" smtClean="0"/>
              <a:t>编辑文本</a:t>
            </a:r>
            <a:endParaRPr lang="zh-CN" altLang="en-US" dirty="0" smtClean="0"/>
          </a:p>
        </p:txBody>
      </p:sp>
      <p:sp>
        <p:nvSpPr>
          <p:cNvPr id="12" name="内容占位符 9"/>
          <p:cNvSpPr>
            <a:spLocks noGrp="1"/>
          </p:cNvSpPr>
          <p:nvPr>
            <p:ph sz="quarter" idx="15"/>
          </p:nvPr>
        </p:nvSpPr>
        <p:spPr>
          <a:xfrm>
            <a:off x="6528048" y="713218"/>
            <a:ext cx="5591944" cy="1182448"/>
          </a:xfrm>
        </p:spPr>
        <p:txBody>
          <a:bodyPr/>
          <a:lstStyle>
            <a:lvl1pPr marL="0" indent="0" algn="ctr">
              <a:buNone/>
              <a:defRPr sz="1800"/>
            </a:lvl1pPr>
            <a:lvl2pPr marL="609600" indent="0">
              <a:buNone/>
              <a:defRPr/>
            </a:lvl2pPr>
            <a:lvl3pPr marL="1219200" indent="0">
              <a:buNone/>
              <a:defRPr/>
            </a:lvl3pPr>
            <a:lvl4pPr marL="1828800" indent="0">
              <a:buNone/>
              <a:defRPr/>
            </a:lvl4pPr>
            <a:lvl5pPr marL="2438400" indent="0">
              <a:buNone/>
              <a:defRPr/>
            </a:lvl5pPr>
          </a:lstStyle>
          <a:p>
            <a:pPr lvl="0"/>
            <a:r>
              <a:rPr lang="zh-CN" altLang="en-US" dirty="0" smtClean="0"/>
              <a:t>单击此处编辑母版文本样式</a:t>
            </a:r>
            <a:endParaRPr lang="zh-CN" altLang="en-US" dirty="0" smtClean="0"/>
          </a:p>
        </p:txBody>
      </p:sp>
      <p:sp>
        <p:nvSpPr>
          <p:cNvPr id="13" name="内容占位符 9"/>
          <p:cNvSpPr>
            <a:spLocks noGrp="1"/>
          </p:cNvSpPr>
          <p:nvPr>
            <p:ph sz="quarter" idx="16" hasCustomPrompt="1"/>
          </p:nvPr>
        </p:nvSpPr>
        <p:spPr>
          <a:xfrm>
            <a:off x="3619460" y="4261043"/>
            <a:ext cx="2336881" cy="442192"/>
          </a:xfrm>
        </p:spPr>
        <p:txBody>
          <a:bodyPr/>
          <a:lstStyle>
            <a:lvl1pPr marL="0" indent="0" algn="ctr">
              <a:buNone/>
              <a:defRPr sz="2000"/>
            </a:lvl1pPr>
            <a:lvl2pPr marL="609600" indent="0">
              <a:buNone/>
              <a:defRPr/>
            </a:lvl2pPr>
            <a:lvl3pPr marL="1219200" indent="0">
              <a:buNone/>
              <a:defRPr/>
            </a:lvl3pPr>
            <a:lvl4pPr marL="1828800" indent="0">
              <a:buNone/>
              <a:defRPr/>
            </a:lvl4pPr>
            <a:lvl5pPr marL="2438400" indent="0">
              <a:buNone/>
              <a:defRPr/>
            </a:lvl5pPr>
          </a:lstStyle>
          <a:p>
            <a:pPr lvl="0"/>
            <a:r>
              <a:rPr lang="zh-CN" altLang="en-US" dirty="0" smtClean="0"/>
              <a:t>编辑文本</a:t>
            </a:r>
            <a:endParaRPr lang="zh-CN" altLang="en-US" dirty="0" smtClean="0"/>
          </a:p>
        </p:txBody>
      </p:sp>
      <p:sp>
        <p:nvSpPr>
          <p:cNvPr id="14" name="内容占位符 9"/>
          <p:cNvSpPr>
            <a:spLocks noGrp="1"/>
          </p:cNvSpPr>
          <p:nvPr>
            <p:ph sz="quarter" idx="17" hasCustomPrompt="1"/>
          </p:nvPr>
        </p:nvSpPr>
        <p:spPr>
          <a:xfrm>
            <a:off x="6121360" y="4261043"/>
            <a:ext cx="2336881" cy="442192"/>
          </a:xfrm>
        </p:spPr>
        <p:txBody>
          <a:bodyPr/>
          <a:lstStyle>
            <a:lvl1pPr marL="0" indent="0" algn="ctr">
              <a:buNone/>
              <a:defRPr sz="2000"/>
            </a:lvl1pPr>
            <a:lvl2pPr marL="609600" indent="0">
              <a:buNone/>
              <a:defRPr/>
            </a:lvl2pPr>
            <a:lvl3pPr marL="1219200" indent="0">
              <a:buNone/>
              <a:defRPr/>
            </a:lvl3pPr>
            <a:lvl4pPr marL="1828800" indent="0">
              <a:buNone/>
              <a:defRPr/>
            </a:lvl4pPr>
            <a:lvl5pPr marL="2438400" indent="0">
              <a:buNone/>
              <a:defRPr/>
            </a:lvl5pPr>
          </a:lstStyle>
          <a:p>
            <a:pPr lvl="0"/>
            <a:r>
              <a:rPr lang="zh-CN" altLang="en-US" dirty="0" smtClean="0"/>
              <a:t>编辑文本</a:t>
            </a:r>
            <a:endParaRPr lang="zh-CN" altLang="en-US" dirty="0" smtClean="0"/>
          </a:p>
        </p:txBody>
      </p:sp>
      <p:sp>
        <p:nvSpPr>
          <p:cNvPr id="16" name="日期占位符 3"/>
          <p:cNvSpPr>
            <a:spLocks noGrp="1"/>
          </p:cNvSpPr>
          <p:nvPr>
            <p:ph type="dt" sz="half" idx="18"/>
          </p:nvPr>
        </p:nvSpPr>
        <p:spPr/>
        <p:txBody>
          <a:bodyPr/>
          <a:lstStyle>
            <a:lvl1pPr>
              <a:defRPr/>
            </a:lvl1pPr>
          </a:lstStyle>
          <a:p>
            <a:pPr>
              <a:defRPr/>
            </a:pPr>
            <a:fld id="{67794E7A-C5DF-4B23-9458-5B6A6CE2DFB9}" type="datetimeFigureOut">
              <a:rPr lang="zh-CN" altLang="en-US"/>
            </a:fld>
            <a:endParaRPr lang="zh-CN" altLang="en-US"/>
          </a:p>
        </p:txBody>
      </p:sp>
      <p:sp>
        <p:nvSpPr>
          <p:cNvPr id="17" name="页脚占位符 4"/>
          <p:cNvSpPr>
            <a:spLocks noGrp="1"/>
          </p:cNvSpPr>
          <p:nvPr>
            <p:ph type="ftr" sz="quarter" idx="19"/>
          </p:nvPr>
        </p:nvSpPr>
        <p:spPr/>
        <p:txBody>
          <a:bodyPr/>
          <a:lstStyle>
            <a:lvl1pPr>
              <a:defRPr/>
            </a:lvl1pPr>
          </a:lstStyle>
          <a:p>
            <a:pPr>
              <a:defRPr/>
            </a:pPr>
            <a:endParaRPr lang="zh-CN" altLang="en-US"/>
          </a:p>
        </p:txBody>
      </p:sp>
      <p:sp>
        <p:nvSpPr>
          <p:cNvPr id="18" name="灯片编号占位符 5"/>
          <p:cNvSpPr>
            <a:spLocks noGrp="1"/>
          </p:cNvSpPr>
          <p:nvPr>
            <p:ph type="sldNum" sz="quarter" idx="20"/>
          </p:nvPr>
        </p:nvSpPr>
        <p:spPr/>
        <p:txBody>
          <a:bodyPr/>
          <a:lstStyle>
            <a:lvl1pPr>
              <a:defRPr/>
            </a:lvl1pPr>
          </a:lstStyle>
          <a:p>
            <a:pPr>
              <a:defRPr/>
            </a:pPr>
            <a:fld id="{3CCD2E59-0291-499B-8549-280B5423526F}" type="slidenum">
              <a:rPr lang="zh-CN" altLang="en-US"/>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2BA77108-85AB-40C4-AE8C-B928AC191A50}" type="datetimeFigureOut">
              <a:rPr lang="zh-CN" altLang="en-US"/>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C7BE3DDD-4042-465E-8375-B61E540BBB8C}" type="slidenum">
              <a:rPr lang="zh-CN" altLang="en-US"/>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457200"/>
            <a:ext cx="4165200" cy="1600200"/>
          </a:xfrm>
        </p:spPr>
        <p:txBody>
          <a:bodyPr anchor="t" anchorCtr="0">
            <a:normAutofit/>
          </a:bodyPr>
          <a:lstStyle>
            <a:lvl1pPr>
              <a:defRPr sz="3600"/>
            </a:lvl1pPr>
          </a:lstStyle>
          <a:p>
            <a:r>
              <a:rPr lang="zh-CN" altLang="en-US" dirty="0" smtClean="0"/>
              <a:t>单击此处编辑母版标题样式</a:t>
            </a:r>
            <a:endParaRPr lang="zh-CN" altLang="en-US" dirty="0"/>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smtClean="0"/>
              <a:t>单击此处编辑母版文本样式</a:t>
            </a:r>
            <a:endParaRPr lang="zh-CN" altLang="en-US" dirty="0" smtClean="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197485"/>
            <a:ext cx="10515600" cy="1325563"/>
          </a:xfrm>
        </p:spPr>
        <p:txBody>
          <a:bodyPr anchor="b" anchorCtr="0"/>
          <a:lstStyle/>
          <a:p>
            <a:r>
              <a:rPr lang="zh-CN" altLang="en-US" smtClean="0"/>
              <a:t>单击此处编辑母版标题样式</a:t>
            </a:r>
            <a:endParaRPr lang="zh-CN" altLang="en-US"/>
          </a:p>
        </p:txBody>
      </p:sp>
      <p:sp>
        <p:nvSpPr>
          <p:cNvPr id="3" name="内容占位符 2"/>
          <p:cNvSpPr>
            <a:spLocks noGrp="1"/>
          </p:cNvSpPr>
          <p:nvPr>
            <p:ph idx="1"/>
          </p:nvPr>
        </p:nvSpPr>
        <p:spPr>
          <a:xfrm>
            <a:off x="838200" y="1702435"/>
            <a:ext cx="10515600" cy="4474845"/>
          </a:xfrm>
        </p:spPr>
        <p:txBody>
          <a:bodyPr/>
          <a:lstStyle>
            <a:lvl2pPr>
              <a:defRPr/>
            </a:lvl2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4D8D72DC-B896-44E2-9BAB-3731CCA1ABC3}"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49D0CAE3-BABE-4ABC-B8F6-97710C2FF693}" type="slidenum">
              <a:rPr lang="zh-CN" altLang="en-US"/>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7" name="内容占位符 6"/>
          <p:cNvSpPr>
            <a:spLocks noGrp="1"/>
          </p:cNvSpPr>
          <p:nvPr>
            <p:ph sz="quarter" idx="13"/>
          </p:nvPr>
        </p:nvSpPr>
        <p:spPr>
          <a:xfrm>
            <a:off x="609600" y="1700808"/>
            <a:ext cx="10972800" cy="4536480"/>
          </a:xfrm>
        </p:spPr>
        <p:txBody>
          <a:bodyPr/>
          <a:lstStyle>
            <a:lvl1pPr marL="0" indent="0">
              <a:buNone/>
              <a:defRPr/>
            </a:lvl1pPr>
            <a:lvl2pPr marL="608330" indent="0">
              <a:buNone/>
              <a:defRPr/>
            </a:lvl2pPr>
            <a:lvl3pPr marL="1217930" indent="0">
              <a:buNone/>
              <a:defRPr/>
            </a:lvl3pPr>
            <a:lvl4pPr marL="1827530" indent="0">
              <a:buNone/>
              <a:defRPr/>
            </a:lvl4pPr>
            <a:lvl5pPr marL="2437130" indent="0">
              <a:buNone/>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3"/>
          <p:cNvSpPr>
            <a:spLocks noGrp="1"/>
          </p:cNvSpPr>
          <p:nvPr>
            <p:ph type="dt" sz="half" idx="14"/>
          </p:nvPr>
        </p:nvSpPr>
        <p:spPr/>
        <p:txBody>
          <a:bodyPr/>
          <a:lstStyle>
            <a:lvl1pPr>
              <a:defRPr/>
            </a:lvl1pPr>
          </a:lstStyle>
          <a:p>
            <a:pPr>
              <a:defRPr/>
            </a:pPr>
            <a:fld id="{F29E3A42-E522-43CC-8D41-0C35F11C057B}" type="datetimeFigureOut">
              <a:rPr lang="zh-CN" altLang="en-US"/>
            </a:fld>
            <a:endParaRPr lang="zh-CN" altLang="en-US"/>
          </a:p>
        </p:txBody>
      </p:sp>
      <p:sp>
        <p:nvSpPr>
          <p:cNvPr id="4" name="页脚占位符 4"/>
          <p:cNvSpPr>
            <a:spLocks noGrp="1"/>
          </p:cNvSpPr>
          <p:nvPr>
            <p:ph type="ftr" sz="quarter" idx="15"/>
          </p:nvPr>
        </p:nvSpPr>
        <p:spPr/>
        <p:txBody>
          <a:bodyPr/>
          <a:lstStyle>
            <a:lvl1pPr>
              <a:defRPr/>
            </a:lvl1pPr>
          </a:lstStyle>
          <a:p>
            <a:pPr>
              <a:defRPr/>
            </a:pPr>
            <a:endParaRPr lang="zh-CN" altLang="en-US"/>
          </a:p>
        </p:txBody>
      </p:sp>
      <p:sp>
        <p:nvSpPr>
          <p:cNvPr id="5" name="灯片编号占位符 5"/>
          <p:cNvSpPr>
            <a:spLocks noGrp="1"/>
          </p:cNvSpPr>
          <p:nvPr>
            <p:ph type="sldNum" sz="quarter" idx="16"/>
          </p:nvPr>
        </p:nvSpPr>
        <p:spPr/>
        <p:txBody>
          <a:bodyPr/>
          <a:lstStyle>
            <a:lvl1pPr>
              <a:defRPr/>
            </a:lvl1pPr>
          </a:lstStyle>
          <a:p>
            <a:pPr>
              <a:defRPr/>
            </a:pPr>
            <a:fld id="{C5BBF527-C390-4353-BB30-ECD02D7C5E61}" type="slidenum">
              <a:rPr lang="zh-CN" altLang="en-US"/>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2959100"/>
            <a:ext cx="10515600" cy="2781300"/>
          </a:xfrm>
        </p:spPr>
        <p:txBody>
          <a:bodyPr anchor="t" anchorCtr="0"/>
          <a:lstStyle>
            <a:lvl1pPr>
              <a:defRPr sz="48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722120"/>
            <a:ext cx="10515600" cy="1102995"/>
          </a:xfrm>
        </p:spPr>
        <p:txBody>
          <a:bodyPr lIns="144145" anchor="b" anchorCtr="0"/>
          <a:lstStyle>
            <a:lvl1pPr marL="0" indent="0">
              <a:buNone/>
              <a:defRPr sz="2400">
                <a:solidFill>
                  <a:schemeClr val="tx1">
                    <a:lumMod val="50000"/>
                    <a:lumOff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ctr">
              <a:defRPr/>
            </a:lvl1p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40105" y="365125"/>
            <a:ext cx="10515600" cy="800100"/>
          </a:xfrm>
        </p:spPr>
        <p:txBody>
          <a:bodyPr anchor="ctr" anchorCtr="0"/>
          <a:lstStyle>
            <a:lvl1pPr algn="ct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470" y="1482090"/>
            <a:ext cx="5220970" cy="823595"/>
          </a:xfrm>
        </p:spPr>
        <p:txBody>
          <a:bodyPr anchor="ctr" anchorCtr="0"/>
          <a:lstStyle>
            <a:lvl1pPr marL="0" indent="0">
              <a:buNone/>
              <a:defRPr sz="3200">
                <a:solidFill>
                  <a:srgbClr val="0070C0"/>
                </a:solidFill>
              </a:defRPr>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8200" y="2368550"/>
            <a:ext cx="5222240" cy="3820795"/>
          </a:xfrm>
        </p:spPr>
        <p:txBody>
          <a:bodyPr/>
          <a:lstStyle>
            <a:lvl1pPr>
              <a:defRPr sz="2800"/>
            </a:lvl1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655" y="1482090"/>
            <a:ext cx="5097145" cy="823595"/>
          </a:xfrm>
        </p:spPr>
        <p:txBody>
          <a:bodyPr anchor="ctr" anchorCtr="0"/>
          <a:lstStyle>
            <a:lvl1pPr marL="0" indent="0">
              <a:buNone/>
              <a:defRPr sz="3200">
                <a:solidFill>
                  <a:srgbClr val="0070C0"/>
                </a:solidFill>
              </a:defRPr>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655" y="2368550"/>
            <a:ext cx="5097145" cy="3820795"/>
          </a:xfrm>
        </p:spPr>
        <p:txBody>
          <a:bodyPr/>
          <a:lstStyle>
            <a:lvl1pPr>
              <a:defRPr sz="2800"/>
            </a:lvl1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197485"/>
            <a:ext cx="10515600" cy="1325563"/>
          </a:xfrm>
        </p:spPr>
        <p:txBody>
          <a:bodyPr anchor="b" anchorCtr="0"/>
          <a:lstStyle/>
          <a:p>
            <a:r>
              <a:rPr lang="zh-CN" altLang="en-US" smtClean="0"/>
              <a:t>单击此处编辑母版标题样式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图片 + 文本">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12700" y="-1905"/>
            <a:ext cx="7017385" cy="6861810"/>
          </a:xfrm>
          <a:noFill/>
        </p:spPr>
        <p:txBody>
          <a:bodyPr lIns="252095" tIns="144145"/>
          <a:lstStyle>
            <a:lvl1pPr marL="0" indent="0" algn="ctr">
              <a:buNone/>
              <a:defRPr sz="1800">
                <a:solidFill>
                  <a:schemeClr val="tx1">
                    <a:lumMod val="50000"/>
                    <a:lumOff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2" name="标题 1"/>
          <p:cNvSpPr>
            <a:spLocks noGrp="1"/>
          </p:cNvSpPr>
          <p:nvPr>
            <p:ph type="title"/>
          </p:nvPr>
        </p:nvSpPr>
        <p:spPr>
          <a:xfrm>
            <a:off x="7350125" y="457200"/>
            <a:ext cx="4392295" cy="1055370"/>
          </a:xfrm>
        </p:spPr>
        <p:txBody>
          <a:bodyPr anchor="b" anchorCtr="0"/>
          <a:lstStyle>
            <a:lvl1pPr>
              <a:defRPr sz="3200"/>
            </a:lvl1pPr>
          </a:lstStyle>
          <a:p>
            <a:r>
              <a:rPr lang="zh-CN" altLang="en-US" smtClean="0"/>
              <a:t>单击此处编辑母版标题样式</a:t>
            </a:r>
            <a:endParaRPr lang="zh-CN" altLang="en-US"/>
          </a:p>
        </p:txBody>
      </p:sp>
      <p:sp>
        <p:nvSpPr>
          <p:cNvPr id="4" name="文本占位符 3"/>
          <p:cNvSpPr>
            <a:spLocks noGrp="1"/>
          </p:cNvSpPr>
          <p:nvPr>
            <p:ph type="body" sz="half" idx="2"/>
          </p:nvPr>
        </p:nvSpPr>
        <p:spPr>
          <a:xfrm>
            <a:off x="7349490" y="1694180"/>
            <a:ext cx="4393565" cy="4480560"/>
          </a:xfrm>
        </p:spPr>
        <p:txBody>
          <a:bodyPr/>
          <a:lstStyle>
            <a:lvl1pPr marL="0" indent="0">
              <a:buNone/>
              <a:defRPr sz="2800">
                <a:solidFill>
                  <a:schemeClr val="tx1"/>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文本 + 图片">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5183505" y="-7620"/>
            <a:ext cx="7017385" cy="6861810"/>
          </a:xfrm>
          <a:noFill/>
        </p:spPr>
        <p:txBody>
          <a:bodyPr lIns="252095" tIns="144145"/>
          <a:lstStyle>
            <a:lvl1pPr marL="0" indent="0" algn="ctr">
              <a:buNone/>
              <a:defRPr sz="1800">
                <a:solidFill>
                  <a:schemeClr val="tx1">
                    <a:lumMod val="50000"/>
                    <a:lumOff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2" name="标题 1"/>
          <p:cNvSpPr>
            <a:spLocks noGrp="1"/>
          </p:cNvSpPr>
          <p:nvPr>
            <p:ph type="title"/>
          </p:nvPr>
        </p:nvSpPr>
        <p:spPr>
          <a:xfrm>
            <a:off x="409575" y="457200"/>
            <a:ext cx="4279900" cy="1055370"/>
          </a:xfrm>
        </p:spPr>
        <p:txBody>
          <a:bodyPr anchor="t" anchorCtr="0"/>
          <a:lstStyle>
            <a:lvl1pPr>
              <a:defRPr sz="3200"/>
            </a:lvl1pPr>
          </a:lstStyle>
          <a:p>
            <a:r>
              <a:rPr lang="zh-CN" altLang="en-US" smtClean="0"/>
              <a:t>单击此处编辑母版标题样式</a:t>
            </a:r>
            <a:endParaRPr lang="zh-CN" altLang="en-US"/>
          </a:p>
        </p:txBody>
      </p:sp>
      <p:sp>
        <p:nvSpPr>
          <p:cNvPr id="4" name="文本占位符 3"/>
          <p:cNvSpPr>
            <a:spLocks noGrp="1"/>
          </p:cNvSpPr>
          <p:nvPr>
            <p:ph type="body" sz="half" idx="2"/>
          </p:nvPr>
        </p:nvSpPr>
        <p:spPr>
          <a:xfrm>
            <a:off x="409575" y="1694180"/>
            <a:ext cx="4280535" cy="4480560"/>
          </a:xfrm>
        </p:spPr>
        <p:txBody>
          <a:bodyPr/>
          <a:lstStyle>
            <a:lvl1pPr marL="0" indent="0">
              <a:buNone/>
              <a:defRPr sz="2800">
                <a:solidFill>
                  <a:schemeClr val="tx1"/>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4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
        <p:nvSpPr>
          <p:cNvPr id="3" name="竖排标题 1"/>
          <p:cNvSpPr>
            <a:spLocks noGrp="1"/>
          </p:cNvSpPr>
          <p:nvPr>
            <p:ph type="title" orient="vert"/>
          </p:nvPr>
        </p:nvSpPr>
        <p:spPr>
          <a:xfrm>
            <a:off x="8724900" y="365125"/>
            <a:ext cx="2628900" cy="5811838"/>
          </a:xfrm>
        </p:spPr>
        <p:txBody>
          <a:bodyPr vert="eaVert"/>
          <a:p>
            <a:r>
              <a:rPr lang="zh-CN" altLang="en-US" smtClean="0"/>
              <a:t>单击此处编辑母版标题样式</a:t>
            </a:r>
            <a:endParaRPr lang="zh-CN" altLang="en-US"/>
          </a:p>
        </p:txBody>
      </p:sp>
      <p:sp>
        <p:nvSpPr>
          <p:cNvPr id="7" name="竖排文字占位符 2"/>
          <p:cNvSpPr>
            <a:spLocks noGrp="1"/>
          </p:cNvSpPr>
          <p:nvPr>
            <p:ph type="body" orient="vert" idx="1"/>
          </p:nvPr>
        </p:nvSpPr>
        <p:spPr>
          <a:xfrm>
            <a:off x="838200" y="365125"/>
            <a:ext cx="7734300" cy="5811838"/>
          </a:xfrm>
        </p:spPr>
        <p:txBody>
          <a:bodyPr vert="eaVert"/>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5" Type="http://schemas.openxmlformats.org/officeDocument/2006/relationships/theme" Target="../theme/theme2.xml"/><Relationship Id="rId14" Type="http://schemas.openxmlformats.org/officeDocument/2006/relationships/tags" Target="../tags/tag3.xml"/><Relationship Id="rId13" Type="http://schemas.openxmlformats.org/officeDocument/2006/relationships/tags" Target="../tags/tag2.xml"/><Relationship Id="rId12" Type="http://schemas.openxmlformats.org/officeDocument/2006/relationships/tags" Target="../tags/tag1.xml"/><Relationship Id="rId11" Type="http://schemas.openxmlformats.org/officeDocument/2006/relationships/image" Target="../media/image3.jpeg"/><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bg1">
                <a:lumMod val="95000"/>
              </a:schemeClr>
            </a:gs>
            <a:gs pos="100000">
              <a:schemeClr val="bg2"/>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a:effectLst>
            <a:outerShdw blurRad="88900" dist="101600" dir="5400000" algn="ctr" rotWithShape="0">
              <a:srgbClr val="000000">
                <a:alpha val="2000"/>
              </a:srgbClr>
            </a:outerShdw>
          </a:effectLst>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微软雅黑 Light" panose="020B0502040204020203" charset="-122"/>
                <a:ea typeface="微软雅黑 Light" panose="020B0502040204020203" charset="-122"/>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微软雅黑 Light" panose="020B0502040204020203" charset="-122"/>
                <a:ea typeface="微软雅黑 Light" panose="020B0502040204020203" charset="-122"/>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微软雅黑 Light" panose="020B0502040204020203" charset="-122"/>
                <a:ea typeface="微软雅黑 Light" panose="020B0502040204020203" charset="-122"/>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p14:dur="250">
        <p:fade/>
      </p:transition>
    </mc:Choice>
    <mc:Fallback>
      <p:transition>
        <p:fade/>
      </p:transition>
    </mc:Fallback>
  </mc:AlternateContent>
  <p:txStyles>
    <p:titleStyle>
      <a:lvl1pPr algn="l" defTabSz="914400" rtl="0" eaLnBrk="1" latinLnBrk="0" hangingPunct="1">
        <a:lnSpc>
          <a:spcPct val="90000"/>
        </a:lnSpc>
        <a:spcBef>
          <a:spcPct val="0"/>
        </a:spcBef>
        <a:buNone/>
        <a:defRPr sz="4000" kern="1200">
          <a:solidFill>
            <a:srgbClr val="202020"/>
          </a:solidFill>
          <a:effectLst>
            <a:outerShdw blurRad="50800" dist="38100" dir="5400000" algn="t" rotWithShape="0">
              <a:prstClr val="black">
                <a:alpha val="20000"/>
              </a:prstClr>
            </a:outerShdw>
          </a:effectLst>
          <a:latin typeface="微软雅黑" panose="020B0503020204020204" charset="-122"/>
          <a:ea typeface="微软雅黑" panose="020B0503020204020204" charset="-122"/>
          <a:cs typeface="+mj-cs"/>
        </a:defRPr>
      </a:lvl1pPr>
    </p:titleStyle>
    <p:bodyStyle>
      <a:lvl1pPr marL="228600" indent="-228600" algn="l" defTabSz="914400" rtl="0" eaLnBrk="1" latinLnBrk="0" hangingPunct="1">
        <a:lnSpc>
          <a:spcPct val="120000"/>
        </a:lnSpc>
        <a:spcBef>
          <a:spcPts val="1000"/>
        </a:spcBef>
        <a:buSzPct val="75000"/>
        <a:buFont typeface="Arial" panose="020B0604020202020204" pitchFamily="34" charset="0"/>
        <a:buChar char="•"/>
        <a:defRPr sz="2800" kern="1200">
          <a:solidFill>
            <a:schemeClr val="tx1">
              <a:lumMod val="85000"/>
              <a:lumOff val="15000"/>
            </a:schemeClr>
          </a:solidFill>
          <a:latin typeface="微软雅黑" panose="020B0503020204020204" charset="-122"/>
          <a:ea typeface="微软雅黑" panose="020B0503020204020204" charset="-122"/>
          <a:cs typeface="+mn-cs"/>
        </a:defRPr>
      </a:lvl1pPr>
      <a:lvl2pPr marL="575945" indent="-228600" algn="l" defTabSz="914400" rtl="0" eaLnBrk="1" fontAlgn="auto" latinLnBrk="0" hangingPunct="1">
        <a:lnSpc>
          <a:spcPct val="120000"/>
        </a:lnSpc>
        <a:spcBef>
          <a:spcPts val="500"/>
        </a:spcBef>
        <a:buSzPct val="75000"/>
        <a:buFont typeface="Arial" panose="020B0604020202020204" pitchFamily="34" charset="0"/>
        <a:buChar char="•"/>
        <a:defRPr sz="2200" kern="1200">
          <a:solidFill>
            <a:schemeClr val="tx1">
              <a:lumMod val="75000"/>
              <a:lumOff val="25000"/>
            </a:schemeClr>
          </a:solidFill>
          <a:latin typeface="微软雅黑" panose="020B0503020204020204" charset="-122"/>
          <a:ea typeface="微软雅黑" panose="020B0503020204020204" charset="-122"/>
          <a:cs typeface="+mn-cs"/>
        </a:defRPr>
      </a:lvl2pPr>
      <a:lvl3pPr marL="1007745" indent="-228600" algn="l" defTabSz="914400" rtl="0" eaLnBrk="1" fontAlgn="auto" latinLnBrk="0" hangingPunct="1">
        <a:lnSpc>
          <a:spcPct val="120000"/>
        </a:lnSpc>
        <a:spcBef>
          <a:spcPts val="500"/>
        </a:spcBef>
        <a:buSzPct val="75000"/>
        <a:buFont typeface="Arial" panose="020B0604020202020204" pitchFamily="34" charset="0"/>
        <a:buChar char="‒"/>
        <a:defRPr sz="2000" kern="1200">
          <a:solidFill>
            <a:schemeClr val="tx1">
              <a:lumMod val="65000"/>
              <a:lumOff val="35000"/>
            </a:schemeClr>
          </a:solidFill>
          <a:latin typeface="微软雅黑" panose="020B0503020204020204" charset="-122"/>
          <a:ea typeface="微软雅黑" panose="020B0503020204020204" charset="-122"/>
          <a:cs typeface="+mn-cs"/>
        </a:defRPr>
      </a:lvl3pPr>
      <a:lvl4pPr marL="1511935" indent="-228600" algn="l" defTabSz="914400" rtl="0" eaLnBrk="1" fontAlgn="auto" latinLnBrk="0" hangingPunct="1">
        <a:lnSpc>
          <a:spcPct val="100000"/>
        </a:lnSpc>
        <a:spcBef>
          <a:spcPts val="500"/>
        </a:spcBef>
        <a:buSzPct val="75000"/>
        <a:buFont typeface="Arial" panose="020B0604020202020204" pitchFamily="34" charset="0"/>
        <a:buChar char="˃"/>
        <a:defRPr sz="1800" kern="1200">
          <a:solidFill>
            <a:schemeClr val="tx1">
              <a:lumMod val="50000"/>
              <a:lumOff val="50000"/>
            </a:schemeClr>
          </a:solidFill>
          <a:latin typeface="微软雅黑" panose="020B0503020204020204" charset="-122"/>
          <a:ea typeface="微软雅黑" panose="020B0503020204020204" charset="-122"/>
          <a:cs typeface="+mn-cs"/>
        </a:defRPr>
      </a:lvl4pPr>
      <a:lvl5pPr marL="1943735" indent="-228600" algn="l" defTabSz="914400" rtl="0" eaLnBrk="1" fontAlgn="auto" latinLnBrk="0" hangingPunct="1">
        <a:lnSpc>
          <a:spcPct val="90000"/>
        </a:lnSpc>
        <a:spcBef>
          <a:spcPts val="500"/>
        </a:spcBef>
        <a:buSzPct val="75000"/>
        <a:buFont typeface="Arial" panose="020B0604020202020204" pitchFamily="34" charset="0"/>
        <a:buChar char="˃"/>
        <a:defRPr sz="1800" kern="1200">
          <a:solidFill>
            <a:schemeClr val="tx1">
              <a:lumMod val="50000"/>
              <a:lumOff val="50000"/>
            </a:schemeClr>
          </a:solidFill>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1"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custDataLst>
              <p:tags r:id="rId12"/>
            </p:custDataLst>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dirty="0" smtClean="0"/>
              <a:t>单击此处编辑母版标题样式</a:t>
            </a:r>
            <a:endParaRPr lang="zh-CN" altLang="en-US" dirty="0" smtClean="0"/>
          </a:p>
        </p:txBody>
      </p:sp>
      <p:sp>
        <p:nvSpPr>
          <p:cNvPr id="1027" name="文本占位符 2"/>
          <p:cNvSpPr>
            <a:spLocks noGrp="1"/>
          </p:cNvSpPr>
          <p:nvPr>
            <p:ph type="body" idx="1"/>
            <p:custDataLst>
              <p:tags r:id="rId13"/>
            </p:custDataLst>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4" name="日期占位符 3"/>
          <p:cNvSpPr>
            <a:spLocks noGrp="1"/>
          </p:cNvSpPr>
          <p:nvPr>
            <p:ph type="dt" sz="half" idx="2"/>
          </p:nvPr>
        </p:nvSpPr>
        <p:spPr>
          <a:xfrm>
            <a:off x="609600" y="6356350"/>
            <a:ext cx="2844800" cy="366713"/>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C3B002B3-378F-4B33-84B8-2438EEEBF8FE}" type="datetimeFigureOut">
              <a:rPr lang="zh-CN" altLang="en-US"/>
            </a:fld>
            <a:endParaRPr lang="zh-CN" altLang="en-US"/>
          </a:p>
        </p:txBody>
      </p:sp>
      <p:sp>
        <p:nvSpPr>
          <p:cNvPr id="5" name="页脚占位符 4"/>
          <p:cNvSpPr>
            <a:spLocks noGrp="1"/>
          </p:cNvSpPr>
          <p:nvPr>
            <p:ph type="ftr" sz="quarter" idx="3"/>
          </p:nvPr>
        </p:nvSpPr>
        <p:spPr>
          <a:xfrm>
            <a:off x="4165600" y="6356350"/>
            <a:ext cx="3860800" cy="366713"/>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8737600" y="6356350"/>
            <a:ext cx="2844800" cy="366713"/>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ea typeface="+mn-ea"/>
              </a:defRPr>
            </a:lvl1pPr>
          </a:lstStyle>
          <a:p>
            <a:pPr>
              <a:defRPr/>
            </a:pPr>
            <a:fld id="{6D34FEA6-D0FE-40E0-AC39-F76B42FD4EDC}" type="slidenum">
              <a:rPr lang="zh-CN" altLang="en-US"/>
            </a:fld>
            <a:endParaRPr lang="zh-CN" altLang="en-US"/>
          </a:p>
        </p:txBody>
      </p:sp>
      <p:sp>
        <p:nvSpPr>
          <p:cNvPr id="2" name="KSO_TEMPLATE" hidden="1"/>
          <p:cNvSpPr/>
          <p:nvPr>
            <p:custDataLst>
              <p:tags r:id="rId1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txStyles>
    <p:titleStyle>
      <a:lvl1pPr algn="l" rtl="0" eaLnBrk="0" fontAlgn="base" hangingPunct="0">
        <a:spcBef>
          <a:spcPct val="0"/>
        </a:spcBef>
        <a:spcAft>
          <a:spcPct val="0"/>
        </a:spcAft>
        <a:defRPr sz="3600" kern="1200">
          <a:solidFill>
            <a:schemeClr val="bg1"/>
          </a:solidFill>
          <a:latin typeface="+mj-lt"/>
          <a:ea typeface="+mj-ea"/>
          <a:cs typeface="+mj-cs"/>
        </a:defRPr>
      </a:lvl1pPr>
      <a:lvl2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2pPr>
      <a:lvl3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3pPr>
      <a:lvl4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4pPr>
      <a:lvl5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5pPr>
      <a:lvl6pPr marL="6096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6pPr>
      <a:lvl7pPr marL="12192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7pPr>
      <a:lvl8pPr marL="18288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8pPr>
      <a:lvl9pPr marL="24384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9pPr>
    </p:titleStyle>
    <p:body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4.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8.xml"/><Relationship Id="rId3" Type="http://schemas.openxmlformats.org/officeDocument/2006/relationships/tags" Target="../tags/tag13.xml"/><Relationship Id="rId2" Type="http://schemas.openxmlformats.org/officeDocument/2006/relationships/image" Target="../media/image2.png"/><Relationship Id="rId1"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4.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5.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16.xml"/><Relationship Id="rId1" Type="http://schemas.openxmlformats.org/officeDocument/2006/relationships/image" Target="../media/image14.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7.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8.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9.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0.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1.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5.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3.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4.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5.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6.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7.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8.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9.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30.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6.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7.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8.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9.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0.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1.xml"/></Relationships>
</file>

<file path=ppt/slides/_rels/slide9.xml.rels><?xml version="1.0" encoding="UTF-8" standalone="yes"?>
<Relationships xmlns="http://schemas.openxmlformats.org/package/2006/relationships"><Relationship Id="rId9" Type="http://schemas.openxmlformats.org/officeDocument/2006/relationships/image" Target="../media/image12.png"/><Relationship Id="rId8" Type="http://schemas.openxmlformats.org/officeDocument/2006/relationships/image" Target="../media/image11.png"/><Relationship Id="rId7" Type="http://schemas.openxmlformats.org/officeDocument/2006/relationships/image" Target="../media/image10.png"/><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1" Type="http://schemas.openxmlformats.org/officeDocument/2006/relationships/slideLayout" Target="../slideLayouts/slideLayout12.xml"/><Relationship Id="rId10" Type="http://schemas.openxmlformats.org/officeDocument/2006/relationships/tags" Target="../tags/tag12.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2470785" y="1561465"/>
            <a:ext cx="7245350" cy="1054735"/>
          </a:xfrm>
        </p:spPr>
        <p:txBody>
          <a:bodyPr/>
          <a:p>
            <a:pPr algn="ctr">
              <a:lnSpc>
                <a:spcPct val="100000"/>
              </a:lnSpc>
            </a:pPr>
            <a:r>
              <a:rPr lang="en-US" altLang="zh-CN" sz="5400">
                <a:latin typeface="Arial" panose="020B0604020202020204" pitchFamily="34" charset="0"/>
                <a:sym typeface="+mn-ea"/>
              </a:rPr>
              <a:t>Vue2--</a:t>
            </a:r>
            <a:r>
              <a:rPr lang="zh-CN" altLang="en-US" sz="5400">
                <a:latin typeface="Arial" panose="020B0604020202020204" pitchFamily="34" charset="0"/>
                <a:sym typeface="+mn-ea"/>
              </a:rPr>
              <a:t>基础精讲</a:t>
            </a:r>
            <a:br>
              <a:rPr lang="zh-CN" altLang="en-US" sz="5400">
                <a:solidFill>
                  <a:schemeClr val="bg1"/>
                </a:solidFill>
                <a:latin typeface="Arial" panose="020B0604020202020204" pitchFamily="34" charset="0"/>
              </a:rPr>
            </a:br>
            <a:endParaRPr lang="zh-CN" altLang="en-US" sz="5400">
              <a:solidFill>
                <a:schemeClr val="bg1"/>
              </a:solidFill>
              <a:latin typeface="Arial" panose="020B0604020202020204" pitchFamily="34" charset="0"/>
            </a:endParaRPr>
          </a:p>
        </p:txBody>
      </p:sp>
      <p:pic>
        <p:nvPicPr>
          <p:cNvPr id="4" name="图片 3" descr="logo"/>
          <p:cNvPicPr>
            <a:picLocks noChangeAspect="1"/>
          </p:cNvPicPr>
          <p:nvPr/>
        </p:nvPicPr>
        <p:blipFill>
          <a:blip r:embed="rId1"/>
          <a:stretch>
            <a:fillRect/>
          </a:stretch>
        </p:blipFill>
        <p:spPr>
          <a:xfrm>
            <a:off x="4789170" y="3253105"/>
            <a:ext cx="2613025" cy="2613025"/>
          </a:xfrm>
          <a:prstGeom prst="rect">
            <a:avLst/>
          </a:prstGeom>
        </p:spPr>
      </p:pic>
    </p:spTree>
    <p:custDataLst>
      <p:tags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half" idx="4294967295"/>
          </p:nvPr>
        </p:nvSpPr>
        <p:spPr>
          <a:xfrm>
            <a:off x="1320447" y="3010160"/>
            <a:ext cx="4165600" cy="3273092"/>
          </a:xfrm>
        </p:spPr>
        <p:txBody>
          <a:bodyPr>
            <a:normAutofit lnSpcReduction="10000"/>
          </a:bodyPr>
          <a:lstStyle/>
          <a:p>
            <a:pPr marL="0" indent="0">
              <a:buNone/>
            </a:pPr>
            <a:r>
              <a:rPr lang="zh-CN" altLang="en-US" sz="1800" dirty="0"/>
              <a:t>英文名：</a:t>
            </a:r>
            <a:r>
              <a:rPr lang="en-US" altLang="zh-CN" sz="1800" dirty="0"/>
              <a:t>Evan yout</a:t>
            </a:r>
            <a:endParaRPr lang="en-US" altLang="zh-CN" sz="1800" dirty="0"/>
          </a:p>
          <a:p>
            <a:pPr marL="0" indent="0">
              <a:buNone/>
            </a:pPr>
            <a:r>
              <a:rPr lang="zh-CN" altLang="zh-CN" sz="1800" dirty="0"/>
              <a:t>毕业于：上海复旦附中</a:t>
            </a:r>
            <a:endParaRPr lang="zh-CN" altLang="zh-CN" sz="1800" dirty="0"/>
          </a:p>
          <a:p>
            <a:pPr marL="0" indent="0">
              <a:buNone/>
            </a:pPr>
            <a:r>
              <a:rPr lang="zh-CN" altLang="zh-CN" sz="1800" dirty="0"/>
              <a:t>任职于：</a:t>
            </a:r>
            <a:r>
              <a:rPr lang="en-US" altLang="zh-CN" sz="1800" dirty="0"/>
              <a:t>Google</a:t>
            </a:r>
            <a:endParaRPr lang="en-US" altLang="zh-CN" sz="1800" dirty="0"/>
          </a:p>
          <a:p>
            <a:pPr marL="0" indent="0">
              <a:buNone/>
            </a:pPr>
            <a:endParaRPr lang="en-US" altLang="zh-CN" sz="1800" dirty="0"/>
          </a:p>
          <a:p>
            <a:pPr marL="0" indent="0">
              <a:buNone/>
            </a:pPr>
            <a:r>
              <a:rPr lang="zh-CN" altLang="en-US" sz="1800" dirty="0"/>
              <a:t>生卒年月不详。</a:t>
            </a:r>
            <a:endParaRPr lang="zh-CN" altLang="en-US" sz="1800" dirty="0"/>
          </a:p>
          <a:p>
            <a:pPr marL="0" indent="0">
              <a:buNone/>
            </a:pPr>
            <a:endParaRPr lang="en-US" altLang="zh-CN" sz="1800" dirty="0"/>
          </a:p>
          <a:p>
            <a:pPr marL="0" indent="0">
              <a:buNone/>
            </a:pPr>
            <a:r>
              <a:rPr lang="en-US" altLang="zh-CN" sz="1800"/>
              <a:t>毕业于上海复旦附中，在美国完成大学学业，2014年2月，开源了一个前端开发库Vue.js</a:t>
            </a:r>
            <a:r>
              <a:rPr lang="zh-CN" altLang="zh-CN" sz="1800"/>
              <a:t>，</a:t>
            </a:r>
            <a:r>
              <a:rPr lang="en-US" altLang="zh-CN" sz="1800"/>
              <a:t>2</a:t>
            </a:r>
            <a:r>
              <a:rPr lang="zh-CN" altLang="zh-CN" sz="1800"/>
              <a:t>016年9月3日，在南京的JSConf上，Vue作者尤雨溪正式宣布加盟阿里巴巴Weex团队。</a:t>
            </a:r>
            <a:endParaRPr lang="zh-CN" altLang="zh-CN" sz="1800"/>
          </a:p>
        </p:txBody>
      </p:sp>
      <p:sp>
        <p:nvSpPr>
          <p:cNvPr id="2" name="标题 1"/>
          <p:cNvSpPr>
            <a:spLocks noGrp="1"/>
          </p:cNvSpPr>
          <p:nvPr>
            <p:ph type="title" idx="4294967295"/>
          </p:nvPr>
        </p:nvSpPr>
        <p:spPr>
          <a:xfrm>
            <a:off x="1320447" y="1484784"/>
            <a:ext cx="4165600" cy="1221494"/>
          </a:xfrm>
        </p:spPr>
        <p:txBody>
          <a:bodyPr/>
          <a:lstStyle/>
          <a:p>
            <a:r>
              <a:rPr lang="zh-CN" altLang="en-US" dirty="0"/>
              <a:t>尤雨溪</a:t>
            </a:r>
            <a:endParaRPr lang="zh-CN" altLang="en-US" dirty="0"/>
          </a:p>
        </p:txBody>
      </p:sp>
      <p:grpSp>
        <p:nvGrpSpPr>
          <p:cNvPr id="10" name="组合 9"/>
          <p:cNvGrpSpPr/>
          <p:nvPr/>
        </p:nvGrpSpPr>
        <p:grpSpPr>
          <a:xfrm>
            <a:off x="5651376" y="42863"/>
            <a:ext cx="6540624" cy="957580"/>
            <a:chOff x="5651376" y="42863"/>
            <a:chExt cx="6540624" cy="957580"/>
          </a:xfrm>
        </p:grpSpPr>
        <p:sp>
          <p:nvSpPr>
            <p:cNvPr id="11" name="矩形 75"/>
            <p:cNvSpPr>
              <a:spLocks noChangeArrowheads="1"/>
            </p:cNvSpPr>
            <p:nvPr/>
          </p:nvSpPr>
          <p:spPr bwMode="auto">
            <a:xfrm>
              <a:off x="5651376" y="693738"/>
              <a:ext cx="6265987" cy="306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时尚中黑简体" pitchFamily="2" charset="-122"/>
                  <a:ea typeface="时尚中黑简体" pitchFamily="2" charset="-122"/>
                </a:defRPr>
              </a:lvl1pPr>
              <a:lvl2pPr marL="742950" indent="-285750">
                <a:defRPr>
                  <a:solidFill>
                    <a:schemeClr val="tx1"/>
                  </a:solidFill>
                  <a:latin typeface="时尚中黑简体" pitchFamily="2" charset="-122"/>
                  <a:ea typeface="时尚中黑简体" pitchFamily="2" charset="-122"/>
                </a:defRPr>
              </a:lvl2pPr>
              <a:lvl3pPr marL="1143000" indent="-228600">
                <a:defRPr>
                  <a:solidFill>
                    <a:schemeClr val="tx1"/>
                  </a:solidFill>
                  <a:latin typeface="时尚中黑简体" pitchFamily="2" charset="-122"/>
                  <a:ea typeface="时尚中黑简体" pitchFamily="2" charset="-122"/>
                </a:defRPr>
              </a:lvl3pPr>
              <a:lvl4pPr marL="1600200" indent="-228600">
                <a:defRPr>
                  <a:solidFill>
                    <a:schemeClr val="tx1"/>
                  </a:solidFill>
                  <a:latin typeface="时尚中黑简体" pitchFamily="2" charset="-122"/>
                  <a:ea typeface="时尚中黑简体" pitchFamily="2" charset="-122"/>
                </a:defRPr>
              </a:lvl4pPr>
              <a:lvl5pPr marL="2057400" indent="-228600">
                <a:defRPr>
                  <a:solidFill>
                    <a:schemeClr val="tx1"/>
                  </a:solidFill>
                  <a:latin typeface="时尚中黑简体" pitchFamily="2" charset="-122"/>
                  <a:ea typeface="时尚中黑简体" pitchFamily="2" charset="-122"/>
                </a:defRPr>
              </a:lvl5pPr>
              <a:lvl6pPr marL="25146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6pPr>
              <a:lvl7pPr marL="29718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7pPr>
              <a:lvl8pPr marL="34290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8pPr>
              <a:lvl9pPr marL="3886200" indent="-228600" eaLnBrk="0" fontAlgn="base" hangingPunct="0">
                <a:spcBef>
                  <a:spcPct val="0"/>
                </a:spcBef>
                <a:spcAft>
                  <a:spcPct val="0"/>
                </a:spcAft>
                <a:defRPr>
                  <a:solidFill>
                    <a:schemeClr val="tx1"/>
                  </a:solidFill>
                  <a:latin typeface="时尚中黑简体" pitchFamily="2" charset="-122"/>
                  <a:ea typeface="时尚中黑简体" pitchFamily="2" charset="-122"/>
                </a:defRPr>
              </a:lvl9pPr>
            </a:lstStyle>
            <a:p>
              <a:pPr algn="r" eaLnBrk="1" hangingPunct="1"/>
              <a:r>
                <a:rPr lang="zh-CN" altLang="en-US" sz="1400" dirty="0">
                  <a:solidFill>
                    <a:schemeClr val="bg1"/>
                  </a:solidFill>
                  <a:sym typeface="时尚中黑简体" pitchFamily="2" charset="-122"/>
                </a:rPr>
                <a:t>智慧与美貌于一体的大神级人物，获得Design&amp;Technology硕士学位</a:t>
              </a:r>
              <a:endParaRPr lang="zh-CN" altLang="en-US" sz="1400" dirty="0">
                <a:solidFill>
                  <a:schemeClr val="bg1"/>
                </a:solidFill>
                <a:sym typeface="时尚中黑简体" pitchFamily="2" charset="-122"/>
              </a:endParaRPr>
            </a:p>
          </p:txBody>
        </p:sp>
        <p:sp>
          <p:nvSpPr>
            <p:cNvPr id="12" name="矩形 11"/>
            <p:cNvSpPr/>
            <p:nvPr/>
          </p:nvSpPr>
          <p:spPr>
            <a:xfrm>
              <a:off x="6554788" y="42863"/>
              <a:ext cx="5637212" cy="666115"/>
            </a:xfrm>
            <a:prstGeom prst="rect">
              <a:avLst/>
            </a:prstGeom>
            <a:effectLst>
              <a:outerShdw blurRad="50800" dist="38100" dir="8100000" algn="tr" rotWithShape="0">
                <a:prstClr val="black">
                  <a:alpha val="40000"/>
                </a:prstClr>
              </a:outerShdw>
            </a:effectLst>
          </p:spPr>
          <p:txBody>
            <a:bodyPr wrap="square">
              <a:spAutoFit/>
            </a:bodyPr>
            <a:lstStyle/>
            <a:p>
              <a:pPr eaLnBrk="1" fontAlgn="auto" hangingPunct="1">
                <a:spcBef>
                  <a:spcPts val="0"/>
                </a:spcBef>
                <a:spcAft>
                  <a:spcPts val="0"/>
                </a:spcAft>
                <a:defRPr/>
              </a:pPr>
              <a:r>
                <a:rPr lang="zh-CN" altLang="en-US" sz="3735" dirty="0">
                  <a:solidFill>
                    <a:schemeClr val="bg1"/>
                  </a:solidFill>
                  <a:sym typeface="时尚中黑简体" pitchFamily="2" charset="-122"/>
                </a:rPr>
                <a:t>作者简介</a:t>
              </a:r>
              <a:endParaRPr lang="zh-CN" altLang="en-US" sz="3735" dirty="0">
                <a:solidFill>
                  <a:schemeClr val="bg1"/>
                </a:solidFill>
                <a:sym typeface="时尚中黑简体" pitchFamily="2" charset="-122"/>
              </a:endParaRPr>
            </a:p>
          </p:txBody>
        </p:sp>
      </p:grpSp>
      <p:pic>
        <p:nvPicPr>
          <p:cNvPr id="3" name="图片 2"/>
          <p:cNvPicPr>
            <a:picLocks noChangeAspect="1"/>
          </p:cNvPicPr>
          <p:nvPr/>
        </p:nvPicPr>
        <p:blipFill>
          <a:blip r:embed="rId1"/>
          <a:stretch>
            <a:fillRect/>
          </a:stretch>
        </p:blipFill>
        <p:spPr>
          <a:xfrm>
            <a:off x="6555105" y="1786255"/>
            <a:ext cx="4380865" cy="4380865"/>
          </a:xfrm>
          <a:prstGeom prst="rect">
            <a:avLst/>
          </a:prstGeom>
        </p:spPr>
      </p:pic>
      <p:pic>
        <p:nvPicPr>
          <p:cNvPr id="4" name="图片 3" descr="logo"/>
          <p:cNvPicPr>
            <a:picLocks noChangeAspect="1"/>
          </p:cNvPicPr>
          <p:nvPr/>
        </p:nvPicPr>
        <p:blipFill>
          <a:blip r:embed="rId2"/>
          <a:stretch>
            <a:fillRect/>
          </a:stretch>
        </p:blipFill>
        <p:spPr>
          <a:xfrm>
            <a:off x="203835" y="207645"/>
            <a:ext cx="952500" cy="952500"/>
          </a:xfrm>
          <a:prstGeom prst="rect">
            <a:avLst/>
          </a:prstGeom>
        </p:spPr>
      </p:pic>
    </p:spTree>
    <p:custDataLst>
      <p:tags r:id="rId3"/>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ctrTitle"/>
          </p:nvPr>
        </p:nvSpPr>
        <p:spPr/>
        <p:txBody>
          <a:bodyPr/>
          <a:p>
            <a:r>
              <a:rPr lang="zh-CN" altLang="en-US">
                <a:sym typeface="+mn-ea"/>
              </a:rPr>
              <a:t>目录</a:t>
            </a:r>
            <a:endParaRPr lang="zh-CN" altLang="en-US"/>
          </a:p>
        </p:txBody>
      </p:sp>
      <p:sp>
        <p:nvSpPr>
          <p:cNvPr id="8195" name="文本框 2"/>
          <p:cNvSpPr txBox="1">
            <a:spLocks noChangeArrowheads="1"/>
          </p:cNvSpPr>
          <p:nvPr/>
        </p:nvSpPr>
        <p:spPr bwMode="auto">
          <a:xfrm>
            <a:off x="937260" y="2442210"/>
            <a:ext cx="409702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r>
              <a:rPr lang="en-US" altLang="zh-CN" sz="2800">
                <a:solidFill>
                  <a:schemeClr val="bg1"/>
                </a:solidFill>
              </a:rPr>
              <a:t>1</a:t>
            </a:r>
            <a:r>
              <a:rPr lang="zh-CN" altLang="en-US" sz="2800">
                <a:solidFill>
                  <a:schemeClr val="bg1"/>
                </a:solidFill>
              </a:rPr>
              <a:t>、基础知识</a:t>
            </a:r>
            <a:endParaRPr lang="zh-CN" altLang="en-US" sz="2800">
              <a:solidFill>
                <a:schemeClr val="bg1"/>
              </a:solidFill>
            </a:endParaRPr>
          </a:p>
        </p:txBody>
      </p:sp>
      <p:sp>
        <p:nvSpPr>
          <p:cNvPr id="8196" name="文本框 3"/>
          <p:cNvSpPr txBox="1">
            <a:spLocks noChangeArrowheads="1"/>
          </p:cNvSpPr>
          <p:nvPr/>
        </p:nvSpPr>
        <p:spPr bwMode="auto">
          <a:xfrm>
            <a:off x="937260" y="3274695"/>
            <a:ext cx="409702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r>
              <a:rPr lang="en-US" altLang="zh-CN" sz="2800">
                <a:solidFill>
                  <a:schemeClr val="bg1"/>
                </a:solidFill>
              </a:rPr>
              <a:t>2</a:t>
            </a:r>
            <a:r>
              <a:rPr lang="zh-CN" altLang="zh-CN" sz="2800">
                <a:solidFill>
                  <a:schemeClr val="bg1"/>
                </a:solidFill>
              </a:rPr>
              <a:t>、</a:t>
            </a:r>
            <a:r>
              <a:rPr lang="zh-CN" altLang="en-US" sz="2800">
                <a:solidFill>
                  <a:schemeClr val="bg1"/>
                </a:solidFill>
              </a:rPr>
              <a:t>组件</a:t>
            </a:r>
            <a:r>
              <a:rPr lang="en-US" altLang="zh-CN" sz="2800">
                <a:solidFill>
                  <a:schemeClr val="bg1"/>
                </a:solidFill>
              </a:rPr>
              <a:t>(Components)</a:t>
            </a:r>
            <a:endParaRPr lang="en-US" altLang="zh-CN" sz="2800">
              <a:solidFill>
                <a:schemeClr val="bg1"/>
              </a:solidFill>
            </a:endParaRPr>
          </a:p>
        </p:txBody>
      </p:sp>
      <p:sp>
        <p:nvSpPr>
          <p:cNvPr id="8197" name="文本框 4"/>
          <p:cNvSpPr txBox="1">
            <a:spLocks noChangeArrowheads="1"/>
          </p:cNvSpPr>
          <p:nvPr/>
        </p:nvSpPr>
        <p:spPr bwMode="auto">
          <a:xfrm>
            <a:off x="8169910" y="2442210"/>
            <a:ext cx="278447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r>
              <a:rPr lang="en-US" altLang="zh-CN" sz="2800">
                <a:solidFill>
                  <a:schemeClr val="bg1"/>
                </a:solidFill>
              </a:rPr>
              <a:t>5</a:t>
            </a:r>
            <a:r>
              <a:rPr lang="zh-CN" altLang="en-US" sz="2800">
                <a:solidFill>
                  <a:schemeClr val="bg1"/>
                </a:solidFill>
              </a:rPr>
              <a:t>、状态管理</a:t>
            </a:r>
            <a:endParaRPr lang="zh-CN" altLang="en-US" sz="2800">
              <a:solidFill>
                <a:schemeClr val="bg1"/>
              </a:solidFill>
            </a:endParaRPr>
          </a:p>
        </p:txBody>
      </p:sp>
      <p:sp>
        <p:nvSpPr>
          <p:cNvPr id="8198" name="文本框 5"/>
          <p:cNvSpPr txBox="1">
            <a:spLocks noChangeArrowheads="1"/>
          </p:cNvSpPr>
          <p:nvPr/>
        </p:nvSpPr>
        <p:spPr bwMode="auto">
          <a:xfrm>
            <a:off x="937260" y="4885690"/>
            <a:ext cx="409702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r>
              <a:rPr lang="en-US" altLang="zh-CN" sz="2800">
                <a:solidFill>
                  <a:schemeClr val="bg1"/>
                </a:solidFill>
              </a:rPr>
              <a:t>4</a:t>
            </a:r>
            <a:r>
              <a:rPr lang="zh-CN" altLang="en-US" sz="2800">
                <a:solidFill>
                  <a:schemeClr val="bg1"/>
                </a:solidFill>
              </a:rPr>
              <a:t>、过滤</a:t>
            </a:r>
            <a:r>
              <a:rPr lang="en-US" altLang="zh-CN" sz="2800">
                <a:solidFill>
                  <a:schemeClr val="bg1"/>
                </a:solidFill>
              </a:rPr>
              <a:t>&amp;</a:t>
            </a:r>
            <a:r>
              <a:rPr lang="zh-CN" altLang="zh-CN" sz="2800">
                <a:solidFill>
                  <a:schemeClr val="bg1"/>
                </a:solidFill>
              </a:rPr>
              <a:t>动画</a:t>
            </a:r>
            <a:endParaRPr lang="zh-CN" altLang="zh-CN" sz="2800">
              <a:solidFill>
                <a:schemeClr val="bg1"/>
              </a:solidFill>
            </a:endParaRPr>
          </a:p>
        </p:txBody>
      </p:sp>
      <p:sp>
        <p:nvSpPr>
          <p:cNvPr id="2" name="文本框 4"/>
          <p:cNvSpPr txBox="1">
            <a:spLocks noChangeArrowheads="1"/>
          </p:cNvSpPr>
          <p:nvPr/>
        </p:nvSpPr>
        <p:spPr bwMode="auto">
          <a:xfrm>
            <a:off x="937260" y="4038600"/>
            <a:ext cx="409702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l"/>
            <a:r>
              <a:rPr lang="en-US" altLang="zh-CN" sz="2800">
                <a:solidFill>
                  <a:schemeClr val="bg1"/>
                </a:solidFill>
              </a:rPr>
              <a:t>3</a:t>
            </a:r>
            <a:r>
              <a:rPr lang="zh-CN" altLang="en-US" sz="2800">
                <a:solidFill>
                  <a:schemeClr val="bg1"/>
                </a:solidFill>
              </a:rPr>
              <a:t>、过滤器</a:t>
            </a:r>
            <a:endParaRPr lang="zh-CN" altLang="en-US" sz="2800">
              <a:solidFill>
                <a:schemeClr val="bg1"/>
              </a:solidFill>
            </a:endParaRPr>
          </a:p>
        </p:txBody>
      </p:sp>
      <p:sp>
        <p:nvSpPr>
          <p:cNvPr id="3" name="文本框 4"/>
          <p:cNvSpPr txBox="1">
            <a:spLocks noChangeArrowheads="1"/>
          </p:cNvSpPr>
          <p:nvPr/>
        </p:nvSpPr>
        <p:spPr bwMode="auto">
          <a:xfrm>
            <a:off x="8169593" y="3274695"/>
            <a:ext cx="265811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l"/>
            <a:r>
              <a:rPr lang="en-US" altLang="zh-CN" sz="2800">
                <a:solidFill>
                  <a:schemeClr val="bg1"/>
                </a:solidFill>
              </a:rPr>
              <a:t>6</a:t>
            </a:r>
            <a:r>
              <a:rPr lang="zh-CN" altLang="en-US" sz="2800">
                <a:solidFill>
                  <a:schemeClr val="bg1"/>
                </a:solidFill>
              </a:rPr>
              <a:t>、路由</a:t>
            </a:r>
            <a:r>
              <a:rPr lang="en-US" altLang="zh-CN" sz="2800">
                <a:solidFill>
                  <a:schemeClr val="bg1"/>
                </a:solidFill>
              </a:rPr>
              <a:t>(Router)</a:t>
            </a:r>
            <a:endParaRPr lang="en-US" altLang="zh-CN" sz="2800">
              <a:solidFill>
                <a:schemeClr val="bg1"/>
              </a:solidFill>
            </a:endParaRPr>
          </a:p>
        </p:txBody>
      </p:sp>
      <p:sp>
        <p:nvSpPr>
          <p:cNvPr id="4" name="文本框 4"/>
          <p:cNvSpPr txBox="1">
            <a:spLocks noChangeArrowheads="1"/>
          </p:cNvSpPr>
          <p:nvPr/>
        </p:nvSpPr>
        <p:spPr bwMode="auto">
          <a:xfrm>
            <a:off x="8169910" y="4038600"/>
            <a:ext cx="278511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l"/>
            <a:r>
              <a:rPr lang="en-US" altLang="zh-CN" sz="2800">
                <a:solidFill>
                  <a:schemeClr val="bg1"/>
                </a:solidFill>
              </a:rPr>
              <a:t>7</a:t>
            </a:r>
            <a:r>
              <a:rPr lang="zh-CN" altLang="zh-CN" sz="2800">
                <a:solidFill>
                  <a:schemeClr val="bg1"/>
                </a:solidFill>
              </a:rPr>
              <a:t>、</a:t>
            </a:r>
            <a:r>
              <a:rPr lang="zh-CN" altLang="en-US" sz="2800">
                <a:solidFill>
                  <a:schemeClr val="bg1"/>
                </a:solidFill>
              </a:rPr>
              <a:t>单文件组件</a:t>
            </a:r>
            <a:endParaRPr lang="zh-CN" altLang="en-US" sz="2800">
              <a:solidFill>
                <a:schemeClr val="bg1"/>
              </a:solidFill>
            </a:endParaRPr>
          </a:p>
        </p:txBody>
      </p:sp>
      <p:sp>
        <p:nvSpPr>
          <p:cNvPr id="5" name="文本框 4"/>
          <p:cNvSpPr txBox="1">
            <a:spLocks noChangeArrowheads="1"/>
          </p:cNvSpPr>
          <p:nvPr/>
        </p:nvSpPr>
        <p:spPr bwMode="auto">
          <a:xfrm>
            <a:off x="8169910" y="4885690"/>
            <a:ext cx="315087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l"/>
            <a:r>
              <a:rPr lang="en-US" altLang="zh-CN" sz="2800">
                <a:solidFill>
                  <a:schemeClr val="bg1"/>
                </a:solidFill>
              </a:rPr>
              <a:t>8</a:t>
            </a:r>
            <a:r>
              <a:rPr lang="zh-CN" altLang="zh-CN" sz="2800">
                <a:solidFill>
                  <a:schemeClr val="bg1"/>
                </a:solidFill>
              </a:rPr>
              <a:t>、</a:t>
            </a:r>
            <a:r>
              <a:rPr lang="zh-CN" altLang="en-US" sz="2800">
                <a:solidFill>
                  <a:schemeClr val="bg1"/>
                </a:solidFill>
              </a:rPr>
              <a:t>服务器端渲染</a:t>
            </a:r>
            <a:endParaRPr lang="zh-CN" altLang="en-US" sz="2800">
              <a:solidFill>
                <a:schemeClr val="bg1"/>
              </a:solidFill>
            </a:endParaRPr>
          </a:p>
        </p:txBody>
      </p:sp>
      <p:sp>
        <p:nvSpPr>
          <p:cNvPr id="8" name="椭圆 7"/>
          <p:cNvSpPr/>
          <p:nvPr/>
        </p:nvSpPr>
        <p:spPr>
          <a:xfrm>
            <a:off x="5670550" y="3429000"/>
            <a:ext cx="1196975" cy="11969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22" name="组合 21"/>
          <p:cNvGrpSpPr/>
          <p:nvPr/>
        </p:nvGrpSpPr>
        <p:grpSpPr>
          <a:xfrm rot="0">
            <a:off x="5260340" y="3153410"/>
            <a:ext cx="2062480" cy="1741170"/>
            <a:chOff x="8284" y="4966"/>
            <a:chExt cx="3248" cy="2742"/>
          </a:xfrm>
        </p:grpSpPr>
        <p:cxnSp>
          <p:nvCxnSpPr>
            <p:cNvPr id="9" name="直接连接符 8"/>
            <p:cNvCxnSpPr/>
            <p:nvPr/>
          </p:nvCxnSpPr>
          <p:spPr>
            <a:xfrm>
              <a:off x="8284" y="4966"/>
              <a:ext cx="1624" cy="1377"/>
            </a:xfrm>
            <a:prstGeom prst="line">
              <a:avLst/>
            </a:prstGeom>
            <a:ln w="120650">
              <a:solidFill>
                <a:schemeClr val="tx1">
                  <a:lumMod val="65000"/>
                  <a:lumOff val="35000"/>
                </a:schemeClr>
              </a:solidFill>
              <a:headEnd type="stealth"/>
              <a:tailEnd type="none"/>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9908" y="6332"/>
              <a:ext cx="1624" cy="1377"/>
            </a:xfrm>
            <a:prstGeom prst="line">
              <a:avLst/>
            </a:prstGeom>
            <a:ln w="120650">
              <a:noFill/>
              <a:headEnd type="stealth"/>
              <a:tailEnd type="none"/>
            </a:ln>
          </p:spPr>
          <p:style>
            <a:lnRef idx="1">
              <a:schemeClr val="accent1"/>
            </a:lnRef>
            <a:fillRef idx="0">
              <a:schemeClr val="accent1"/>
            </a:fillRef>
            <a:effectRef idx="0">
              <a:schemeClr val="accent1"/>
            </a:effectRef>
            <a:fontRef idx="minor">
              <a:schemeClr val="tx1"/>
            </a:fontRef>
          </p:style>
        </p:cxnSp>
      </p:grpSp>
      <p:sp>
        <p:nvSpPr>
          <p:cNvPr id="23" name="椭圆 22"/>
          <p:cNvSpPr/>
          <p:nvPr/>
        </p:nvSpPr>
        <p:spPr>
          <a:xfrm>
            <a:off x="6109970" y="3867785"/>
            <a:ext cx="318770" cy="3187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1500000">
                                      <p:cBhvr>
                                        <p:cTn id="6" dur="1000" fill="hold"/>
                                        <p:tgtEl>
                                          <p:spTgt spid="22"/>
                                        </p:tgtEl>
                                        <p:attrNameLst>
                                          <p:attrName>r</p:attrName>
                                        </p:attrNameLst>
                                      </p:cBhvr>
                                    </p:animRot>
                                  </p:childTnLst>
                                </p:cTn>
                              </p:par>
                            </p:childTnLst>
                          </p:cTn>
                        </p:par>
                      </p:childTnLst>
                    </p:cTn>
                  </p:par>
                  <p:par>
                    <p:cTn id="7" fill="hold">
                      <p:stCondLst>
                        <p:cond delay="indefinite"/>
                      </p:stCondLst>
                      <p:childTnLst>
                        <p:par>
                          <p:cTn id="8" fill="hold">
                            <p:stCondLst>
                              <p:cond delay="0"/>
                            </p:stCondLst>
                            <p:childTnLst>
                              <p:par>
                                <p:cTn id="9" presetID="8" presetClass="emph" presetSubtype="0" fill="hold" nodeType="clickEffect">
                                  <p:stCondLst>
                                    <p:cond delay="0"/>
                                  </p:stCondLst>
                                  <p:childTnLst>
                                    <p:animRot by="-1500000">
                                      <p:cBhvr>
                                        <p:cTn id="10" dur="1000" fill="hold"/>
                                        <p:tgtEl>
                                          <p:spTgt spid="22"/>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8" presetClass="emph" presetSubtype="0" fill="hold" nodeType="clickEffect">
                                  <p:stCondLst>
                                    <p:cond delay="0"/>
                                  </p:stCondLst>
                                  <p:childTnLst>
                                    <p:animRot by="-1500000">
                                      <p:cBhvr>
                                        <p:cTn id="14" dur="1000" fill="hold"/>
                                        <p:tgtEl>
                                          <p:spTgt spid="22"/>
                                        </p:tgtEl>
                                        <p:attrNameLst>
                                          <p:attrName>r</p:attrName>
                                        </p:attrNameLst>
                                      </p:cBhvr>
                                    </p:animRot>
                                  </p:childTnLst>
                                </p:cTn>
                              </p:par>
                            </p:childTnLst>
                          </p:cTn>
                        </p:par>
                      </p:childTnLst>
                    </p:cTn>
                  </p:par>
                  <p:par>
                    <p:cTn id="15" fill="hold">
                      <p:stCondLst>
                        <p:cond delay="indefinite"/>
                      </p:stCondLst>
                      <p:childTnLst>
                        <p:par>
                          <p:cTn id="16" fill="hold">
                            <p:stCondLst>
                              <p:cond delay="0"/>
                            </p:stCondLst>
                            <p:childTnLst>
                              <p:par>
                                <p:cTn id="17" presetID="8" presetClass="emph" presetSubtype="0" fill="hold" nodeType="clickEffect">
                                  <p:stCondLst>
                                    <p:cond delay="0"/>
                                  </p:stCondLst>
                                  <p:childTnLst>
                                    <p:animRot by="-6600000">
                                      <p:cBhvr>
                                        <p:cTn id="18" dur="1000" fill="hold"/>
                                        <p:tgtEl>
                                          <p:spTgt spid="22"/>
                                        </p:tgtEl>
                                        <p:attrNameLst>
                                          <p:attrName>r</p:attrName>
                                        </p:attrNameLst>
                                      </p:cBhvr>
                                    </p:animRot>
                                  </p:childTnLst>
                                </p:cTn>
                              </p:par>
                            </p:childTnLst>
                          </p:cTn>
                        </p:par>
                      </p:childTnLst>
                    </p:cTn>
                  </p:par>
                  <p:par>
                    <p:cTn id="19" fill="hold">
                      <p:stCondLst>
                        <p:cond delay="indefinite"/>
                      </p:stCondLst>
                      <p:childTnLst>
                        <p:par>
                          <p:cTn id="20" fill="hold">
                            <p:stCondLst>
                              <p:cond delay="0"/>
                            </p:stCondLst>
                            <p:childTnLst>
                              <p:par>
                                <p:cTn id="21" presetID="8" presetClass="emph" presetSubtype="0" fill="hold" nodeType="clickEffect">
                                  <p:stCondLst>
                                    <p:cond delay="0"/>
                                  </p:stCondLst>
                                  <p:childTnLst>
                                    <p:animRot by="-1500000">
                                      <p:cBhvr>
                                        <p:cTn id="22" dur="1000" fill="hold"/>
                                        <p:tgtEl>
                                          <p:spTgt spid="22"/>
                                        </p:tgtEl>
                                        <p:attrNameLst>
                                          <p:attrName>r</p:attrName>
                                        </p:attrNameLst>
                                      </p:cBhvr>
                                    </p:animRot>
                                  </p:childTnLst>
                                </p:cTn>
                              </p:par>
                            </p:childTnLst>
                          </p:cTn>
                        </p:par>
                      </p:childTnLst>
                    </p:cTn>
                  </p:par>
                  <p:par>
                    <p:cTn id="23" fill="hold">
                      <p:stCondLst>
                        <p:cond delay="indefinite"/>
                      </p:stCondLst>
                      <p:childTnLst>
                        <p:par>
                          <p:cTn id="24" fill="hold">
                            <p:stCondLst>
                              <p:cond delay="0"/>
                            </p:stCondLst>
                            <p:childTnLst>
                              <p:par>
                                <p:cTn id="25" presetID="8" presetClass="emph" presetSubtype="0" fill="hold" nodeType="clickEffect">
                                  <p:stCondLst>
                                    <p:cond delay="0"/>
                                  </p:stCondLst>
                                  <p:childTnLst>
                                    <p:animRot by="-1500000">
                                      <p:cBhvr>
                                        <p:cTn id="26" dur="1000" fill="hold"/>
                                        <p:tgtEl>
                                          <p:spTgt spid="22"/>
                                        </p:tgtEl>
                                        <p:attrNameLst>
                                          <p:attrName>r</p:attrName>
                                        </p:attrNameLst>
                                      </p:cBhvr>
                                    </p:animRot>
                                  </p:childTnLst>
                                </p:cTn>
                              </p:par>
                            </p:childTnLst>
                          </p:cTn>
                        </p:par>
                      </p:childTnLst>
                    </p:cTn>
                  </p:par>
                  <p:par>
                    <p:cTn id="27" fill="hold">
                      <p:stCondLst>
                        <p:cond delay="indefinite"/>
                      </p:stCondLst>
                      <p:childTnLst>
                        <p:par>
                          <p:cTn id="28" fill="hold">
                            <p:stCondLst>
                              <p:cond delay="0"/>
                            </p:stCondLst>
                            <p:childTnLst>
                              <p:par>
                                <p:cTn id="29" presetID="8" presetClass="emph" presetSubtype="0" fill="hold" nodeType="clickEffect">
                                  <p:stCondLst>
                                    <p:cond delay="0"/>
                                  </p:stCondLst>
                                  <p:childTnLst>
                                    <p:animRot by="-1500000">
                                      <p:cBhvr>
                                        <p:cTn id="30" dur="1000" fill="hold"/>
                                        <p:tgtEl>
                                          <p:spTgt spid="2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p:bldP spid="8195" grpId="1"/>
      <p:bldP spid="8195" grpId="2"/>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标题 14"/>
          <p:cNvSpPr>
            <a:spLocks noGrp="1"/>
          </p:cNvSpPr>
          <p:nvPr>
            <p:ph type="ctrTitle"/>
          </p:nvPr>
        </p:nvSpPr>
        <p:spPr/>
        <p:txBody>
          <a:bodyPr/>
          <a:p>
            <a:r>
              <a:rPr lang="zh-CN" altLang="en-US">
                <a:sym typeface="+mn-ea"/>
              </a:rPr>
              <a:t>基础知识</a:t>
            </a:r>
            <a:br>
              <a:rPr lang="zh-CN" altLang="en-US">
                <a:solidFill>
                  <a:schemeClr val="bg1"/>
                </a:solidFill>
              </a:rPr>
            </a:br>
            <a:endParaRPr lang="zh-CN" altLang="en-US"/>
          </a:p>
        </p:txBody>
      </p:sp>
      <p:sp>
        <p:nvSpPr>
          <p:cNvPr id="8195" name="文本框 2"/>
          <p:cNvSpPr txBox="1">
            <a:spLocks noChangeArrowheads="1"/>
          </p:cNvSpPr>
          <p:nvPr/>
        </p:nvSpPr>
        <p:spPr bwMode="auto">
          <a:xfrm>
            <a:off x="1078865" y="1625283"/>
            <a:ext cx="4608513"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2800">
                <a:solidFill>
                  <a:schemeClr val="bg1"/>
                </a:solidFill>
              </a:rPr>
              <a:t>模板语法</a:t>
            </a:r>
            <a:endParaRPr lang="zh-CN" altLang="en-US" sz="2800">
              <a:solidFill>
                <a:schemeClr val="bg1"/>
              </a:solidFill>
            </a:endParaRPr>
          </a:p>
        </p:txBody>
      </p:sp>
      <p:sp>
        <p:nvSpPr>
          <p:cNvPr id="8199" name="文本框 6"/>
          <p:cNvSpPr txBox="1">
            <a:spLocks noChangeArrowheads="1"/>
          </p:cNvSpPr>
          <p:nvPr/>
        </p:nvSpPr>
        <p:spPr bwMode="auto">
          <a:xfrm>
            <a:off x="1078865" y="2259965"/>
            <a:ext cx="4608513"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2000">
                <a:solidFill>
                  <a:schemeClr val="bg1"/>
                </a:solidFill>
              </a:rPr>
              <a:t>Template Syntax</a:t>
            </a:r>
            <a:r>
              <a:rPr lang="zh-CN" altLang="en-US" sz="2000">
                <a:solidFill>
                  <a:schemeClr val="bg1"/>
                </a:solidFill>
              </a:rPr>
              <a:t> </a:t>
            </a:r>
            <a:endParaRPr lang="zh-CN" altLang="en-US" sz="2000">
              <a:solidFill>
                <a:schemeClr val="bg1"/>
              </a:solidFill>
            </a:endParaRPr>
          </a:p>
        </p:txBody>
      </p:sp>
      <p:sp>
        <p:nvSpPr>
          <p:cNvPr id="2" name="文本框 2"/>
          <p:cNvSpPr txBox="1">
            <a:spLocks noChangeArrowheads="1"/>
          </p:cNvSpPr>
          <p:nvPr/>
        </p:nvSpPr>
        <p:spPr bwMode="auto">
          <a:xfrm>
            <a:off x="7244080" y="1577023"/>
            <a:ext cx="4608513"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algn="ctr"/>
            <a:r>
              <a:rPr lang="zh-CN" altLang="en-US" sz="2800">
                <a:solidFill>
                  <a:schemeClr val="bg1"/>
                </a:solidFill>
              </a:rPr>
              <a:t>类和样式绑定</a:t>
            </a:r>
            <a:endParaRPr lang="zh-CN" altLang="en-US" sz="2800">
              <a:solidFill>
                <a:schemeClr val="bg1"/>
              </a:solidFill>
            </a:endParaRPr>
          </a:p>
        </p:txBody>
      </p:sp>
      <p:sp>
        <p:nvSpPr>
          <p:cNvPr id="3" name="文本框 6"/>
          <p:cNvSpPr txBox="1">
            <a:spLocks noChangeArrowheads="1"/>
          </p:cNvSpPr>
          <p:nvPr/>
        </p:nvSpPr>
        <p:spPr bwMode="auto">
          <a:xfrm>
            <a:off x="7244080" y="2211705"/>
            <a:ext cx="4608513"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algn="ctr"/>
            <a:r>
              <a:rPr lang="en-US" altLang="zh-CN" sz="2000">
                <a:solidFill>
                  <a:schemeClr val="bg1"/>
                </a:solidFill>
              </a:rPr>
              <a:t>Class and Style Bindings</a:t>
            </a:r>
            <a:r>
              <a:rPr lang="zh-CN" altLang="en-US" sz="2000">
                <a:solidFill>
                  <a:schemeClr val="bg1"/>
                </a:solidFill>
              </a:rPr>
              <a:t> </a:t>
            </a:r>
            <a:endParaRPr lang="zh-CN" altLang="en-US" sz="2000">
              <a:solidFill>
                <a:schemeClr val="bg1"/>
              </a:solidFill>
            </a:endParaRPr>
          </a:p>
        </p:txBody>
      </p:sp>
      <p:sp>
        <p:nvSpPr>
          <p:cNvPr id="4" name="文本框 2"/>
          <p:cNvSpPr txBox="1">
            <a:spLocks noChangeArrowheads="1"/>
          </p:cNvSpPr>
          <p:nvPr/>
        </p:nvSpPr>
        <p:spPr bwMode="auto">
          <a:xfrm>
            <a:off x="1078865" y="3290253"/>
            <a:ext cx="4608513"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algn="ctr"/>
            <a:r>
              <a:rPr lang="zh-CN" altLang="en-US" sz="2800">
                <a:solidFill>
                  <a:schemeClr val="bg1"/>
                </a:solidFill>
              </a:rPr>
              <a:t>条件渲染</a:t>
            </a:r>
            <a:endParaRPr lang="zh-CN" altLang="en-US" sz="2800">
              <a:solidFill>
                <a:schemeClr val="bg1"/>
              </a:solidFill>
            </a:endParaRPr>
          </a:p>
        </p:txBody>
      </p:sp>
      <p:sp>
        <p:nvSpPr>
          <p:cNvPr id="5" name="文本框 6"/>
          <p:cNvSpPr txBox="1">
            <a:spLocks noChangeArrowheads="1"/>
          </p:cNvSpPr>
          <p:nvPr/>
        </p:nvSpPr>
        <p:spPr bwMode="auto">
          <a:xfrm>
            <a:off x="1078865" y="3924935"/>
            <a:ext cx="4608513"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algn="ctr"/>
            <a:r>
              <a:rPr lang="en-US" altLang="zh-CN" sz="2000">
                <a:solidFill>
                  <a:schemeClr val="bg1"/>
                </a:solidFill>
              </a:rPr>
              <a:t>Conditional Rendering</a:t>
            </a:r>
            <a:endParaRPr lang="en-US" altLang="zh-CN" sz="2000">
              <a:solidFill>
                <a:schemeClr val="bg1"/>
              </a:solidFill>
            </a:endParaRPr>
          </a:p>
        </p:txBody>
      </p:sp>
      <p:sp>
        <p:nvSpPr>
          <p:cNvPr id="6" name="文本框 2"/>
          <p:cNvSpPr txBox="1">
            <a:spLocks noChangeArrowheads="1"/>
          </p:cNvSpPr>
          <p:nvPr/>
        </p:nvSpPr>
        <p:spPr bwMode="auto">
          <a:xfrm>
            <a:off x="7244080" y="3247708"/>
            <a:ext cx="4608513"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algn="ctr"/>
            <a:r>
              <a:rPr lang="zh-CN" altLang="en-US" sz="2800">
                <a:solidFill>
                  <a:schemeClr val="bg1"/>
                </a:solidFill>
              </a:rPr>
              <a:t>列表渲染</a:t>
            </a:r>
            <a:endParaRPr lang="zh-CN" altLang="en-US" sz="2800">
              <a:solidFill>
                <a:schemeClr val="bg1"/>
              </a:solidFill>
            </a:endParaRPr>
          </a:p>
        </p:txBody>
      </p:sp>
      <p:sp>
        <p:nvSpPr>
          <p:cNvPr id="7" name="文本框 6"/>
          <p:cNvSpPr txBox="1">
            <a:spLocks noChangeArrowheads="1"/>
          </p:cNvSpPr>
          <p:nvPr/>
        </p:nvSpPr>
        <p:spPr bwMode="auto">
          <a:xfrm>
            <a:off x="7244080" y="3882390"/>
            <a:ext cx="4608513"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algn="ctr"/>
            <a:r>
              <a:rPr lang="en-US" altLang="zh-CN" sz="2000">
                <a:solidFill>
                  <a:schemeClr val="bg1"/>
                </a:solidFill>
              </a:rPr>
              <a:t>List Rendering</a:t>
            </a:r>
            <a:r>
              <a:rPr lang="zh-CN" altLang="en-US" sz="2000">
                <a:solidFill>
                  <a:schemeClr val="bg1"/>
                </a:solidFill>
              </a:rPr>
              <a:t> </a:t>
            </a:r>
            <a:endParaRPr lang="zh-CN" altLang="en-US" sz="2000">
              <a:solidFill>
                <a:schemeClr val="bg1"/>
              </a:solidFill>
            </a:endParaRPr>
          </a:p>
        </p:txBody>
      </p:sp>
      <p:sp>
        <p:nvSpPr>
          <p:cNvPr id="8" name="文本框 2"/>
          <p:cNvSpPr txBox="1">
            <a:spLocks noChangeArrowheads="1"/>
          </p:cNvSpPr>
          <p:nvPr/>
        </p:nvSpPr>
        <p:spPr bwMode="auto">
          <a:xfrm>
            <a:off x="1078865" y="5044123"/>
            <a:ext cx="4608513"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algn="ctr"/>
            <a:r>
              <a:rPr lang="zh-CN" altLang="en-US" sz="2800">
                <a:solidFill>
                  <a:schemeClr val="bg1"/>
                </a:solidFill>
              </a:rPr>
              <a:t>事件处理</a:t>
            </a:r>
            <a:endParaRPr lang="zh-CN" altLang="en-US" sz="2800">
              <a:solidFill>
                <a:schemeClr val="bg1"/>
              </a:solidFill>
            </a:endParaRPr>
          </a:p>
        </p:txBody>
      </p:sp>
      <p:sp>
        <p:nvSpPr>
          <p:cNvPr id="9" name="文本框 6"/>
          <p:cNvSpPr txBox="1">
            <a:spLocks noChangeArrowheads="1"/>
          </p:cNvSpPr>
          <p:nvPr/>
        </p:nvSpPr>
        <p:spPr bwMode="auto">
          <a:xfrm>
            <a:off x="1078865" y="5678805"/>
            <a:ext cx="4608513"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algn="ctr"/>
            <a:r>
              <a:rPr lang="en-US" altLang="zh-CN" sz="2000">
                <a:solidFill>
                  <a:schemeClr val="bg1"/>
                </a:solidFill>
              </a:rPr>
              <a:t>Event Handling</a:t>
            </a:r>
            <a:endParaRPr lang="en-US" altLang="zh-CN" sz="2000">
              <a:solidFill>
                <a:schemeClr val="bg1"/>
              </a:solidFill>
            </a:endParaRPr>
          </a:p>
        </p:txBody>
      </p:sp>
      <p:sp>
        <p:nvSpPr>
          <p:cNvPr id="10" name="文本框 2"/>
          <p:cNvSpPr txBox="1">
            <a:spLocks noChangeArrowheads="1"/>
          </p:cNvSpPr>
          <p:nvPr/>
        </p:nvSpPr>
        <p:spPr bwMode="auto">
          <a:xfrm>
            <a:off x="7244080" y="5001578"/>
            <a:ext cx="4608513"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algn="ctr"/>
            <a:r>
              <a:rPr lang="zh-CN" altLang="en-US" sz="2800">
                <a:solidFill>
                  <a:schemeClr val="bg1"/>
                </a:solidFill>
              </a:rPr>
              <a:t>表单输入绑定</a:t>
            </a:r>
            <a:endParaRPr lang="zh-CN" altLang="en-US" sz="2800">
              <a:solidFill>
                <a:schemeClr val="bg1"/>
              </a:solidFill>
            </a:endParaRPr>
          </a:p>
        </p:txBody>
      </p:sp>
      <p:sp>
        <p:nvSpPr>
          <p:cNvPr id="14" name="文本框 13"/>
          <p:cNvSpPr txBox="1">
            <a:spLocks noChangeArrowheads="1"/>
          </p:cNvSpPr>
          <p:nvPr/>
        </p:nvSpPr>
        <p:spPr bwMode="auto">
          <a:xfrm>
            <a:off x="7244080" y="5636260"/>
            <a:ext cx="4608513"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algn="ctr"/>
            <a:r>
              <a:rPr lang="en-US" altLang="zh-CN" sz="2000">
                <a:solidFill>
                  <a:schemeClr val="bg1"/>
                </a:solidFill>
              </a:rPr>
              <a:t>Form Input Bindngs</a:t>
            </a:r>
            <a:r>
              <a:rPr lang="zh-CN" altLang="en-US" sz="2000">
                <a:solidFill>
                  <a:schemeClr val="bg1"/>
                </a:solidFill>
              </a:rPr>
              <a:t> </a:t>
            </a:r>
            <a:endParaRPr lang="zh-CN" altLang="en-US" sz="2000">
              <a:solidFill>
                <a:schemeClr val="bg1"/>
              </a:solidFill>
            </a:endParaRPr>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标题 14"/>
          <p:cNvSpPr>
            <a:spLocks noGrp="1"/>
          </p:cNvSpPr>
          <p:nvPr>
            <p:ph type="ctrTitle"/>
          </p:nvPr>
        </p:nvSpPr>
        <p:spPr>
          <a:xfrm>
            <a:off x="3113601" y="490390"/>
            <a:ext cx="5973688" cy="707916"/>
          </a:xfrm>
        </p:spPr>
        <p:txBody>
          <a:bodyPr/>
          <a:p>
            <a:r>
              <a:rPr lang="zh-CN" altLang="en-US">
                <a:solidFill>
                  <a:schemeClr val="bg1"/>
                </a:solidFill>
              </a:rPr>
              <a:t>起步</a:t>
            </a:r>
            <a:br>
              <a:rPr lang="zh-CN" altLang="en-US">
                <a:solidFill>
                  <a:schemeClr val="bg1"/>
                </a:solidFill>
              </a:rPr>
            </a:br>
            <a:r>
              <a:rPr lang="en-US">
                <a:solidFill>
                  <a:schemeClr val="bg1"/>
                </a:solidFill>
              </a:rPr>
              <a:t>Hello Vue</a:t>
            </a:r>
            <a:endParaRPr lang="en-US">
              <a:solidFill>
                <a:schemeClr val="bg1"/>
              </a:solidFill>
            </a:endParaRPr>
          </a:p>
        </p:txBody>
      </p:sp>
      <p:pic>
        <p:nvPicPr>
          <p:cNvPr id="2" name="图片 1"/>
          <p:cNvPicPr>
            <a:picLocks noChangeAspect="1"/>
          </p:cNvPicPr>
          <p:nvPr/>
        </p:nvPicPr>
        <p:blipFill>
          <a:blip r:embed="rId1"/>
          <a:stretch>
            <a:fillRect/>
          </a:stretch>
        </p:blipFill>
        <p:spPr>
          <a:xfrm>
            <a:off x="2140585" y="1924050"/>
            <a:ext cx="7209790" cy="4333240"/>
          </a:xfrm>
          <a:prstGeom prst="rect">
            <a:avLst/>
          </a:prstGeom>
        </p:spPr>
      </p:pic>
      <p:sp>
        <p:nvSpPr>
          <p:cNvPr id="135" name=" 135"/>
          <p:cNvSpPr/>
          <p:nvPr/>
        </p:nvSpPr>
        <p:spPr>
          <a:xfrm>
            <a:off x="4392295" y="2087245"/>
            <a:ext cx="1533525" cy="517525"/>
          </a:xfrm>
          <a:custGeom>
            <a:avLst/>
            <a:gdLst>
              <a:gd name="connsiteX0" fmla="*/ 4381875 w 6516714"/>
              <a:gd name="connsiteY0" fmla="*/ 0 h 2476413"/>
              <a:gd name="connsiteX1" fmla="*/ 6516714 w 6516714"/>
              <a:gd name="connsiteY1" fmla="*/ 1238208 h 2476413"/>
              <a:gd name="connsiteX2" fmla="*/ 4381875 w 6516714"/>
              <a:gd name="connsiteY2" fmla="*/ 2476413 h 2476413"/>
              <a:gd name="connsiteX3" fmla="*/ 4381875 w 6516714"/>
              <a:gd name="connsiteY3" fmla="*/ 2456682 h 2476413"/>
              <a:gd name="connsiteX4" fmla="*/ 4855462 w 6516714"/>
              <a:gd name="connsiteY4" fmla="*/ 1644997 h 2476413"/>
              <a:gd name="connsiteX5" fmla="*/ 0 w 6516714"/>
              <a:gd name="connsiteY5" fmla="*/ 1238206 h 2476413"/>
              <a:gd name="connsiteX6" fmla="*/ 4855461 w 6516714"/>
              <a:gd name="connsiteY6" fmla="*/ 831415 h 2476413"/>
              <a:gd name="connsiteX7" fmla="*/ 4381875 w 6516714"/>
              <a:gd name="connsiteY7" fmla="*/ 19731 h 2476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16714" h="2476413">
                <a:moveTo>
                  <a:pt x="4381875" y="0"/>
                </a:moveTo>
                <a:lnTo>
                  <a:pt x="6516714" y="1238208"/>
                </a:lnTo>
                <a:lnTo>
                  <a:pt x="4381875" y="2476413"/>
                </a:lnTo>
                <a:lnTo>
                  <a:pt x="4381875" y="2456682"/>
                </a:lnTo>
                <a:lnTo>
                  <a:pt x="4855462" y="1644997"/>
                </a:lnTo>
                <a:lnTo>
                  <a:pt x="0" y="1238206"/>
                </a:lnTo>
                <a:lnTo>
                  <a:pt x="4855461" y="831415"/>
                </a:lnTo>
                <a:lnTo>
                  <a:pt x="4381875" y="1973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3" name="文本框 2"/>
          <p:cNvSpPr txBox="1"/>
          <p:nvPr/>
        </p:nvSpPr>
        <p:spPr>
          <a:xfrm>
            <a:off x="6019800" y="2162175"/>
            <a:ext cx="1097280" cy="368300"/>
          </a:xfrm>
          <a:prstGeom prst="rect">
            <a:avLst/>
          </a:prstGeom>
          <a:noFill/>
        </p:spPr>
        <p:txBody>
          <a:bodyPr wrap="none" rtlCol="0">
            <a:spAutoFit/>
          </a:bodyPr>
          <a:p>
            <a:r>
              <a:rPr lang="zh-CN" altLang="en-US">
                <a:solidFill>
                  <a:schemeClr val="bg1"/>
                </a:solidFill>
              </a:rPr>
              <a:t>模板部分</a:t>
            </a:r>
            <a:endParaRPr lang="zh-CN" altLang="en-US">
              <a:solidFill>
                <a:schemeClr val="bg1"/>
              </a:solidFill>
            </a:endParaRPr>
          </a:p>
        </p:txBody>
      </p:sp>
      <p:sp>
        <p:nvSpPr>
          <p:cNvPr id="160" name=" 160"/>
          <p:cNvSpPr/>
          <p:nvPr/>
        </p:nvSpPr>
        <p:spPr>
          <a:xfrm>
            <a:off x="6170295" y="2811780"/>
            <a:ext cx="865505" cy="386080"/>
          </a:xfrm>
          <a:custGeom>
            <a:avLst/>
            <a:gdLst>
              <a:gd name="connsiteX0" fmla="*/ 2723651 w 2860172"/>
              <a:gd name="connsiteY0" fmla="*/ 817 h 2023853"/>
              <a:gd name="connsiteX1" fmla="*/ 2826935 w 2860172"/>
              <a:gd name="connsiteY1" fmla="*/ 33337 h 2023853"/>
              <a:gd name="connsiteX2" fmla="*/ 2829774 w 2860172"/>
              <a:gd name="connsiteY2" fmla="*/ 35326 h 2023853"/>
              <a:gd name="connsiteX3" fmla="*/ 2849613 w 2860172"/>
              <a:gd name="connsiteY3" fmla="*/ 185007 h 2023853"/>
              <a:gd name="connsiteX4" fmla="*/ 2807494 w 2860172"/>
              <a:gd name="connsiteY4" fmla="*/ 326285 h 2023853"/>
              <a:gd name="connsiteX5" fmla="*/ 2480152 w 2860172"/>
              <a:gd name="connsiteY5" fmla="*/ 1326140 h 2023853"/>
              <a:gd name="connsiteX6" fmla="*/ 2479216 w 2860172"/>
              <a:gd name="connsiteY6" fmla="*/ 1322755 h 2023853"/>
              <a:gd name="connsiteX7" fmla="*/ 2348905 w 2860172"/>
              <a:gd name="connsiteY7" fmla="*/ 1721466 h 2023853"/>
              <a:gd name="connsiteX8" fmla="*/ 2280556 w 2860172"/>
              <a:gd name="connsiteY8" fmla="*/ 1058272 h 2023853"/>
              <a:gd name="connsiteX9" fmla="*/ 2226338 w 2860172"/>
              <a:gd name="connsiteY9" fmla="*/ 1103673 h 2023853"/>
              <a:gd name="connsiteX10" fmla="*/ 0 w 2860172"/>
              <a:gd name="connsiteY10" fmla="*/ 2023853 h 2023853"/>
              <a:gd name="connsiteX11" fmla="*/ 1702841 w 2860172"/>
              <a:gd name="connsiteY11" fmla="*/ 735848 h 2023853"/>
              <a:gd name="connsiteX12" fmla="*/ 1811294 w 2860172"/>
              <a:gd name="connsiteY12" fmla="*/ 575004 h 2023853"/>
              <a:gd name="connsiteX13" fmla="*/ 1151281 w 2860172"/>
              <a:gd name="connsiteY13" fmla="*/ 506068 h 2023853"/>
              <a:gd name="connsiteX14" fmla="*/ 2640411 w 2860172"/>
              <a:gd name="connsiteY14" fmla="*/ 20803 h 2023853"/>
              <a:gd name="connsiteX15" fmla="*/ 2675299 w 2860172"/>
              <a:gd name="connsiteY15" fmla="*/ 10454 h 2023853"/>
              <a:gd name="connsiteX16" fmla="*/ 2723651 w 2860172"/>
              <a:gd name="connsiteY16" fmla="*/ 817 h 2023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60172" h="2023853">
                <a:moveTo>
                  <a:pt x="2723651" y="817"/>
                </a:moveTo>
                <a:cubicBezTo>
                  <a:pt x="2768908" y="-3349"/>
                  <a:pt x="2804496" y="8545"/>
                  <a:pt x="2826935" y="33337"/>
                </a:cubicBezTo>
                <a:cubicBezTo>
                  <a:pt x="2828146" y="33729"/>
                  <a:pt x="2828970" y="34520"/>
                  <a:pt x="2829774" y="35326"/>
                </a:cubicBezTo>
                <a:cubicBezTo>
                  <a:pt x="2860445" y="66039"/>
                  <a:pt x="2869482" y="118360"/>
                  <a:pt x="2849613" y="185007"/>
                </a:cubicBezTo>
                <a:lnTo>
                  <a:pt x="2807494" y="326285"/>
                </a:lnTo>
                <a:lnTo>
                  <a:pt x="2480152" y="1326140"/>
                </a:lnTo>
                <a:lnTo>
                  <a:pt x="2479216" y="1322755"/>
                </a:lnTo>
                <a:lnTo>
                  <a:pt x="2348905" y="1721466"/>
                </a:lnTo>
                <a:lnTo>
                  <a:pt x="2280556" y="1058272"/>
                </a:lnTo>
                <a:lnTo>
                  <a:pt x="2226338" y="1103673"/>
                </a:lnTo>
                <a:cubicBezTo>
                  <a:pt x="1323053" y="1809646"/>
                  <a:pt x="162385" y="2005519"/>
                  <a:pt x="0" y="2023853"/>
                </a:cubicBezTo>
                <a:cubicBezTo>
                  <a:pt x="722027" y="1807246"/>
                  <a:pt x="1311081" y="1275400"/>
                  <a:pt x="1702841" y="735848"/>
                </a:cubicBezTo>
                <a:lnTo>
                  <a:pt x="1811294" y="575004"/>
                </a:lnTo>
                <a:lnTo>
                  <a:pt x="1151281" y="506068"/>
                </a:lnTo>
                <a:lnTo>
                  <a:pt x="2640411" y="20803"/>
                </a:lnTo>
                <a:lnTo>
                  <a:pt x="2675299" y="10454"/>
                </a:lnTo>
                <a:cubicBezTo>
                  <a:pt x="2692405" y="5379"/>
                  <a:pt x="2708565" y="2206"/>
                  <a:pt x="2723651" y="817"/>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5" name="文本框 4"/>
          <p:cNvSpPr txBox="1"/>
          <p:nvPr/>
        </p:nvSpPr>
        <p:spPr>
          <a:xfrm>
            <a:off x="7035800" y="2604770"/>
            <a:ext cx="1338580" cy="368300"/>
          </a:xfrm>
          <a:prstGeom prst="rect">
            <a:avLst/>
          </a:prstGeom>
          <a:noFill/>
        </p:spPr>
        <p:txBody>
          <a:bodyPr wrap="none" rtlCol="0">
            <a:spAutoFit/>
          </a:bodyPr>
          <a:p>
            <a:r>
              <a:rPr lang="zh-CN" altLang="en-US">
                <a:solidFill>
                  <a:schemeClr val="bg1"/>
                </a:solidFill>
              </a:rPr>
              <a:t>引入</a:t>
            </a:r>
            <a:r>
              <a:rPr lang="en-US" altLang="zh-CN">
                <a:solidFill>
                  <a:schemeClr val="bg1"/>
                </a:solidFill>
              </a:rPr>
              <a:t>VUE</a:t>
            </a:r>
            <a:r>
              <a:rPr lang="zh-CN" altLang="en-US">
                <a:solidFill>
                  <a:schemeClr val="bg1"/>
                </a:solidFill>
              </a:rPr>
              <a:t>库</a:t>
            </a:r>
            <a:endParaRPr lang="zh-CN" altLang="en-US">
              <a:solidFill>
                <a:schemeClr val="bg1"/>
              </a:solidFill>
            </a:endParaRPr>
          </a:p>
        </p:txBody>
      </p:sp>
      <p:sp>
        <p:nvSpPr>
          <p:cNvPr id="6" name=" 135"/>
          <p:cNvSpPr/>
          <p:nvPr/>
        </p:nvSpPr>
        <p:spPr>
          <a:xfrm>
            <a:off x="5963285" y="4392295"/>
            <a:ext cx="1533525" cy="517525"/>
          </a:xfrm>
          <a:custGeom>
            <a:avLst/>
            <a:gdLst>
              <a:gd name="connsiteX0" fmla="*/ 4381875 w 6516714"/>
              <a:gd name="connsiteY0" fmla="*/ 0 h 2476413"/>
              <a:gd name="connsiteX1" fmla="*/ 6516714 w 6516714"/>
              <a:gd name="connsiteY1" fmla="*/ 1238208 h 2476413"/>
              <a:gd name="connsiteX2" fmla="*/ 4381875 w 6516714"/>
              <a:gd name="connsiteY2" fmla="*/ 2476413 h 2476413"/>
              <a:gd name="connsiteX3" fmla="*/ 4381875 w 6516714"/>
              <a:gd name="connsiteY3" fmla="*/ 2456682 h 2476413"/>
              <a:gd name="connsiteX4" fmla="*/ 4855462 w 6516714"/>
              <a:gd name="connsiteY4" fmla="*/ 1644997 h 2476413"/>
              <a:gd name="connsiteX5" fmla="*/ 0 w 6516714"/>
              <a:gd name="connsiteY5" fmla="*/ 1238206 h 2476413"/>
              <a:gd name="connsiteX6" fmla="*/ 4855461 w 6516714"/>
              <a:gd name="connsiteY6" fmla="*/ 831415 h 2476413"/>
              <a:gd name="connsiteX7" fmla="*/ 4381875 w 6516714"/>
              <a:gd name="connsiteY7" fmla="*/ 19731 h 2476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16714" h="2476413">
                <a:moveTo>
                  <a:pt x="4381875" y="0"/>
                </a:moveTo>
                <a:lnTo>
                  <a:pt x="6516714" y="1238208"/>
                </a:lnTo>
                <a:lnTo>
                  <a:pt x="4381875" y="2476413"/>
                </a:lnTo>
                <a:lnTo>
                  <a:pt x="4381875" y="2456682"/>
                </a:lnTo>
                <a:lnTo>
                  <a:pt x="4855462" y="1644997"/>
                </a:lnTo>
                <a:lnTo>
                  <a:pt x="0" y="1238206"/>
                </a:lnTo>
                <a:lnTo>
                  <a:pt x="4855461" y="831415"/>
                </a:lnTo>
                <a:lnTo>
                  <a:pt x="4381875" y="1973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7" name="文本框 6"/>
          <p:cNvSpPr txBox="1"/>
          <p:nvPr/>
        </p:nvSpPr>
        <p:spPr>
          <a:xfrm>
            <a:off x="7526020" y="4485005"/>
            <a:ext cx="1567180" cy="368300"/>
          </a:xfrm>
          <a:prstGeom prst="rect">
            <a:avLst/>
          </a:prstGeom>
          <a:noFill/>
        </p:spPr>
        <p:txBody>
          <a:bodyPr wrap="none" rtlCol="0">
            <a:spAutoFit/>
          </a:bodyPr>
          <a:p>
            <a:pPr algn="l"/>
            <a:r>
              <a:rPr lang="en-US" altLang="zh-CN">
                <a:solidFill>
                  <a:schemeClr val="bg1"/>
                </a:solidFill>
              </a:rPr>
              <a:t>VUE</a:t>
            </a:r>
            <a:r>
              <a:rPr lang="zh-CN" altLang="en-US">
                <a:solidFill>
                  <a:schemeClr val="bg1"/>
                </a:solidFill>
              </a:rPr>
              <a:t>对象</a:t>
            </a:r>
            <a:r>
              <a:rPr lang="zh-CN" altLang="en-US">
                <a:solidFill>
                  <a:schemeClr val="bg1"/>
                </a:solidFill>
                <a:sym typeface="+mn-ea"/>
              </a:rPr>
              <a:t>定义</a:t>
            </a:r>
            <a:endParaRPr lang="zh-CN" altLang="en-US">
              <a:solidFill>
                <a:schemeClr val="bg1"/>
              </a:solidFill>
            </a:endParaRPr>
          </a:p>
        </p:txBody>
      </p:sp>
    </p:spTree>
    <p:custDataLst>
      <p:tags r:id="rId2"/>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4"/>
          <p:cNvSpPr>
            <a:spLocks noGrp="1"/>
          </p:cNvSpPr>
          <p:nvPr/>
        </p:nvSpPr>
        <p:spPr>
          <a:xfrm>
            <a:off x="1270" y="2568575"/>
            <a:ext cx="12191365" cy="1120140"/>
          </a:xfrm>
          <a:prstGeom prst="rect">
            <a:avLst/>
          </a:prstGeom>
          <a:noFill/>
          <a:ln>
            <a:noFill/>
          </a:ln>
        </p:spPr>
        <p:txBody>
          <a:bodyPr vert="horz" wrap="square" lIns="91440" tIns="45720" rIns="91440" bIns="45720" numCol="1" anchor="ctr" anchorCtr="0" compatLnSpc="1"/>
          <a:lstStyle>
            <a:lvl1pPr algn="ctr" rtl="0" eaLnBrk="0" fontAlgn="base" hangingPunct="0">
              <a:spcBef>
                <a:spcPct val="0"/>
              </a:spcBef>
              <a:spcAft>
                <a:spcPct val="0"/>
              </a:spcAft>
              <a:defRPr sz="3200" kern="1200">
                <a:solidFill>
                  <a:schemeClr val="bg1"/>
                </a:solidFill>
                <a:latin typeface="+mj-lt"/>
                <a:ea typeface="+mj-ea"/>
                <a:cs typeface="+mj-cs"/>
              </a:defRPr>
            </a:lvl1pPr>
            <a:lvl2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2pPr>
            <a:lvl3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3pPr>
            <a:lvl4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4pPr>
            <a:lvl5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5pPr>
            <a:lvl6pPr marL="6096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6pPr>
            <a:lvl7pPr marL="12192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7pPr>
            <a:lvl8pPr marL="18288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8pPr>
            <a:lvl9pPr marL="24384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9pPr>
          </a:lstStyle>
          <a:p>
            <a:r>
              <a:rPr lang="zh-CN" altLang="en-US">
                <a:solidFill>
                  <a:schemeClr val="bg1"/>
                </a:solidFill>
              </a:rPr>
              <a:t>模板语法</a:t>
            </a:r>
            <a:br>
              <a:rPr lang="zh-CN" altLang="en-US">
                <a:solidFill>
                  <a:schemeClr val="bg1"/>
                </a:solidFill>
              </a:rPr>
            </a:br>
            <a:r>
              <a:rPr lang="en-US">
                <a:solidFill>
                  <a:schemeClr val="bg1"/>
                </a:solidFill>
              </a:rPr>
              <a:t>Template Syntax</a:t>
            </a:r>
            <a:endParaRPr lang="en-US">
              <a:solidFill>
                <a:schemeClr val="bg1"/>
              </a:solidFill>
            </a:endParaRPr>
          </a:p>
        </p:txBody>
      </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4"/>
          <p:cNvSpPr>
            <a:spLocks noGrp="1"/>
          </p:cNvSpPr>
          <p:nvPr/>
        </p:nvSpPr>
        <p:spPr>
          <a:xfrm>
            <a:off x="4505325" y="348615"/>
            <a:ext cx="3180715" cy="1120140"/>
          </a:xfrm>
          <a:prstGeom prst="rect">
            <a:avLst/>
          </a:prstGeom>
          <a:noFill/>
          <a:ln>
            <a:noFill/>
          </a:ln>
        </p:spPr>
        <p:txBody>
          <a:bodyPr vert="horz" wrap="square" lIns="91440" tIns="45720" rIns="91440" bIns="45720" numCol="1" anchor="ctr" anchorCtr="0" compatLnSpc="1"/>
          <a:lstStyle>
            <a:lvl1pPr algn="ctr" rtl="0" eaLnBrk="0" fontAlgn="base" hangingPunct="0">
              <a:spcBef>
                <a:spcPct val="0"/>
              </a:spcBef>
              <a:spcAft>
                <a:spcPct val="0"/>
              </a:spcAft>
              <a:defRPr sz="3200" kern="1200">
                <a:solidFill>
                  <a:schemeClr val="bg1"/>
                </a:solidFill>
                <a:latin typeface="+mj-lt"/>
                <a:ea typeface="+mj-ea"/>
                <a:cs typeface="+mj-cs"/>
              </a:defRPr>
            </a:lvl1pPr>
            <a:lvl2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2pPr>
            <a:lvl3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3pPr>
            <a:lvl4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4pPr>
            <a:lvl5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5pPr>
            <a:lvl6pPr marL="6096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6pPr>
            <a:lvl7pPr marL="12192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7pPr>
            <a:lvl8pPr marL="18288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8pPr>
            <a:lvl9pPr marL="24384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9pPr>
          </a:lstStyle>
          <a:p>
            <a:r>
              <a:rPr lang="zh-CN" altLang="en-US" sz="2800">
                <a:solidFill>
                  <a:schemeClr val="bg1"/>
                </a:solidFill>
              </a:rPr>
              <a:t>模板语法</a:t>
            </a:r>
            <a:br>
              <a:rPr lang="zh-CN" altLang="en-US" sz="2800">
                <a:solidFill>
                  <a:schemeClr val="bg1"/>
                </a:solidFill>
              </a:rPr>
            </a:br>
            <a:r>
              <a:rPr lang="en-US" sz="2800">
                <a:solidFill>
                  <a:schemeClr val="bg1"/>
                </a:solidFill>
              </a:rPr>
              <a:t>Template Syntax</a:t>
            </a:r>
            <a:endParaRPr lang="en-US" sz="2800">
              <a:solidFill>
                <a:schemeClr val="bg1"/>
              </a:solidFill>
            </a:endParaRPr>
          </a:p>
        </p:txBody>
      </p:sp>
      <p:grpSp>
        <p:nvGrpSpPr>
          <p:cNvPr id="4" name="组合 3"/>
          <p:cNvGrpSpPr/>
          <p:nvPr/>
        </p:nvGrpSpPr>
        <p:grpSpPr>
          <a:xfrm>
            <a:off x="302260" y="2912110"/>
            <a:ext cx="3228340" cy="1002665"/>
            <a:chOff x="1699" y="2710"/>
            <a:chExt cx="5084" cy="1579"/>
          </a:xfrm>
        </p:grpSpPr>
        <p:sp>
          <p:nvSpPr>
            <p:cNvPr id="8195" name="文本框 2"/>
            <p:cNvSpPr txBox="1">
              <a:spLocks noChangeArrowheads="1"/>
            </p:cNvSpPr>
            <p:nvPr/>
          </p:nvSpPr>
          <p:spPr bwMode="auto">
            <a:xfrm>
              <a:off x="1699" y="2710"/>
              <a:ext cx="5084" cy="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zh-CN" altLang="en-US" sz="2400">
                  <a:solidFill>
                    <a:schemeClr val="bg1"/>
                  </a:solidFill>
                </a:rPr>
                <a:t>双花括号</a:t>
              </a:r>
              <a:endParaRPr lang="zh-CN" altLang="en-US" sz="2400">
                <a:solidFill>
                  <a:schemeClr val="bg1"/>
                </a:solidFill>
              </a:endParaRPr>
            </a:p>
          </p:txBody>
        </p:sp>
        <p:sp>
          <p:nvSpPr>
            <p:cNvPr id="8199" name="文本框 6"/>
            <p:cNvSpPr txBox="1">
              <a:spLocks noChangeArrowheads="1"/>
            </p:cNvSpPr>
            <p:nvPr/>
          </p:nvSpPr>
          <p:spPr bwMode="auto">
            <a:xfrm>
              <a:off x="1699" y="3709"/>
              <a:ext cx="5084"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en-US" altLang="zh-CN">
                  <a:solidFill>
                    <a:schemeClr val="bg1"/>
                  </a:solidFill>
                </a:rPr>
                <a:t>{{ }}</a:t>
              </a:r>
              <a:r>
                <a:rPr lang="zh-CN" altLang="en-US">
                  <a:solidFill>
                    <a:schemeClr val="bg1"/>
                  </a:solidFill>
                </a:rPr>
                <a:t> </a:t>
              </a:r>
              <a:endParaRPr lang="zh-CN" altLang="en-US" sz="2000">
                <a:solidFill>
                  <a:schemeClr val="bg1"/>
                </a:solidFill>
              </a:endParaRPr>
            </a:p>
          </p:txBody>
        </p:sp>
      </p:grpSp>
      <p:grpSp>
        <p:nvGrpSpPr>
          <p:cNvPr id="12" name="组合 11"/>
          <p:cNvGrpSpPr/>
          <p:nvPr/>
        </p:nvGrpSpPr>
        <p:grpSpPr>
          <a:xfrm>
            <a:off x="8885555" y="2912110"/>
            <a:ext cx="3228340" cy="1033145"/>
            <a:chOff x="1699" y="2710"/>
            <a:chExt cx="5084" cy="1627"/>
          </a:xfrm>
        </p:grpSpPr>
        <p:sp>
          <p:nvSpPr>
            <p:cNvPr id="13" name="文本框 2"/>
            <p:cNvSpPr txBox="1">
              <a:spLocks noChangeArrowheads="1"/>
            </p:cNvSpPr>
            <p:nvPr/>
          </p:nvSpPr>
          <p:spPr bwMode="auto">
            <a:xfrm>
              <a:off x="1699" y="2710"/>
              <a:ext cx="5084" cy="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zh-CN" altLang="en-US" sz="2400">
                  <a:solidFill>
                    <a:schemeClr val="bg1"/>
                  </a:solidFill>
                </a:rPr>
                <a:t>指令</a:t>
              </a:r>
              <a:endParaRPr lang="zh-CN" altLang="en-US" sz="2000">
                <a:solidFill>
                  <a:schemeClr val="bg1"/>
                </a:solidFill>
              </a:endParaRPr>
            </a:p>
          </p:txBody>
        </p:sp>
        <p:sp>
          <p:nvSpPr>
            <p:cNvPr id="14" name="文本框 6"/>
            <p:cNvSpPr txBox="1">
              <a:spLocks noChangeArrowheads="1"/>
            </p:cNvSpPr>
            <p:nvPr/>
          </p:nvSpPr>
          <p:spPr bwMode="auto">
            <a:xfrm>
              <a:off x="1699" y="3709"/>
              <a:ext cx="5084" cy="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en-US" altLang="zh-CN" sz="2000">
                  <a:solidFill>
                    <a:schemeClr val="bg1"/>
                  </a:solidFill>
                </a:rPr>
                <a:t>Directives</a:t>
              </a:r>
              <a:r>
                <a:rPr lang="zh-CN" altLang="en-US">
                  <a:solidFill>
                    <a:schemeClr val="bg1"/>
                  </a:solidFill>
                </a:rPr>
                <a:t> </a:t>
              </a:r>
              <a:endParaRPr lang="zh-CN" altLang="en-US">
                <a:solidFill>
                  <a:schemeClr val="bg1"/>
                </a:solidFill>
              </a:endParaRPr>
            </a:p>
          </p:txBody>
        </p:sp>
      </p:grpSp>
      <p:grpSp>
        <p:nvGrpSpPr>
          <p:cNvPr id="2" name="组合 1"/>
          <p:cNvGrpSpPr/>
          <p:nvPr/>
        </p:nvGrpSpPr>
        <p:grpSpPr>
          <a:xfrm>
            <a:off x="4505325" y="2912110"/>
            <a:ext cx="3228340" cy="1033145"/>
            <a:chOff x="1699" y="2710"/>
            <a:chExt cx="5084" cy="1627"/>
          </a:xfrm>
        </p:grpSpPr>
        <p:sp>
          <p:nvSpPr>
            <p:cNvPr id="3" name="文本框 2"/>
            <p:cNvSpPr txBox="1">
              <a:spLocks noChangeArrowheads="1"/>
            </p:cNvSpPr>
            <p:nvPr/>
          </p:nvSpPr>
          <p:spPr bwMode="auto">
            <a:xfrm>
              <a:off x="1699" y="2710"/>
              <a:ext cx="5084" cy="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en-US" altLang="zh-CN" sz="2000">
                  <a:solidFill>
                    <a:schemeClr val="bg1"/>
                  </a:solidFill>
                </a:rPr>
                <a:t>JavaScript</a:t>
              </a:r>
              <a:r>
                <a:rPr lang="zh-CN" altLang="zh-CN" sz="2400">
                  <a:solidFill>
                    <a:schemeClr val="bg1"/>
                  </a:solidFill>
                </a:rPr>
                <a:t>表达式</a:t>
              </a:r>
              <a:endParaRPr lang="zh-CN" altLang="zh-CN" sz="2400">
                <a:solidFill>
                  <a:schemeClr val="bg1"/>
                </a:solidFill>
              </a:endParaRPr>
            </a:p>
          </p:txBody>
        </p:sp>
        <p:sp>
          <p:nvSpPr>
            <p:cNvPr id="5" name="文本框 6"/>
            <p:cNvSpPr txBox="1">
              <a:spLocks noChangeArrowheads="1"/>
            </p:cNvSpPr>
            <p:nvPr/>
          </p:nvSpPr>
          <p:spPr bwMode="auto">
            <a:xfrm>
              <a:off x="1699" y="3709"/>
              <a:ext cx="5084" cy="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en-US" altLang="zh-CN">
                  <a:solidFill>
                    <a:schemeClr val="bg1"/>
                  </a:solidFill>
                </a:rPr>
                <a:t>JavaScript </a:t>
              </a:r>
              <a:r>
                <a:rPr lang="en-US" altLang="zh-CN" sz="2000">
                  <a:solidFill>
                    <a:schemeClr val="bg1"/>
                  </a:solidFill>
                </a:rPr>
                <a:t>Expressions</a:t>
              </a:r>
              <a:endParaRPr lang="en-US" altLang="zh-CN" sz="2000">
                <a:solidFill>
                  <a:schemeClr val="bg1"/>
                </a:solidFill>
              </a:endParaRPr>
            </a:p>
          </p:txBody>
        </p:sp>
      </p:grpSp>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标题 14"/>
          <p:cNvSpPr>
            <a:spLocks noGrp="1"/>
          </p:cNvSpPr>
          <p:nvPr/>
        </p:nvSpPr>
        <p:spPr>
          <a:xfrm>
            <a:off x="4505325" y="348615"/>
            <a:ext cx="3180715" cy="1120140"/>
          </a:xfrm>
          <a:prstGeom prst="rect">
            <a:avLst/>
          </a:prstGeom>
          <a:noFill/>
          <a:ln>
            <a:noFill/>
          </a:ln>
        </p:spPr>
        <p:txBody>
          <a:bodyPr vert="horz" wrap="square" lIns="91440" tIns="45720" rIns="91440" bIns="45720" numCol="1" anchor="ctr" anchorCtr="0" compatLnSpc="1"/>
          <a:lstStyle>
            <a:lvl1pPr algn="ctr" rtl="0" eaLnBrk="0" fontAlgn="base" hangingPunct="0">
              <a:spcBef>
                <a:spcPct val="0"/>
              </a:spcBef>
              <a:spcAft>
                <a:spcPct val="0"/>
              </a:spcAft>
              <a:defRPr sz="3200" kern="1200">
                <a:solidFill>
                  <a:schemeClr val="bg1"/>
                </a:solidFill>
                <a:latin typeface="+mj-lt"/>
                <a:ea typeface="+mj-ea"/>
                <a:cs typeface="+mj-cs"/>
              </a:defRPr>
            </a:lvl1pPr>
            <a:lvl2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2pPr>
            <a:lvl3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3pPr>
            <a:lvl4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4pPr>
            <a:lvl5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charset="-122"/>
              </a:defRPr>
            </a:lvl5pPr>
            <a:lvl6pPr marL="6096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6pPr>
            <a:lvl7pPr marL="12192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7pPr>
            <a:lvl8pPr marL="18288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8pPr>
            <a:lvl9pPr marL="2438400" algn="ctr" rtl="0" fontAlgn="base">
              <a:spcBef>
                <a:spcPct val="0"/>
              </a:spcBef>
              <a:spcAft>
                <a:spcPct val="0"/>
              </a:spcAft>
              <a:defRPr sz="5865">
                <a:solidFill>
                  <a:schemeClr val="tx1"/>
                </a:solidFill>
                <a:latin typeface="时尚中黑简体" pitchFamily="2" charset="-122"/>
                <a:ea typeface="宋体" panose="02010600030101010101" pitchFamily="2" charset="-122"/>
              </a:defRPr>
            </a:lvl9pPr>
          </a:lstStyle>
          <a:p>
            <a:r>
              <a:rPr lang="zh-CN" altLang="en-US" sz="2800">
                <a:solidFill>
                  <a:schemeClr val="bg1"/>
                </a:solidFill>
              </a:rPr>
              <a:t>模板语法</a:t>
            </a:r>
            <a:br>
              <a:rPr lang="zh-CN" altLang="en-US" sz="2800">
                <a:solidFill>
                  <a:schemeClr val="bg1"/>
                </a:solidFill>
              </a:rPr>
            </a:br>
            <a:r>
              <a:rPr lang="en-US" sz="2800">
                <a:solidFill>
                  <a:schemeClr val="bg1"/>
                </a:solidFill>
              </a:rPr>
              <a:t>Template Syntax</a:t>
            </a:r>
            <a:endParaRPr lang="en-US" sz="2800">
              <a:solidFill>
                <a:schemeClr val="bg1"/>
              </a:solidFill>
            </a:endParaRPr>
          </a:p>
        </p:txBody>
      </p:sp>
      <p:grpSp>
        <p:nvGrpSpPr>
          <p:cNvPr id="4" name="组合 3"/>
          <p:cNvGrpSpPr/>
          <p:nvPr/>
        </p:nvGrpSpPr>
        <p:grpSpPr>
          <a:xfrm>
            <a:off x="1078865" y="1720850"/>
            <a:ext cx="3228340" cy="1002665"/>
            <a:chOff x="1699" y="2710"/>
            <a:chExt cx="5084" cy="1579"/>
          </a:xfrm>
        </p:grpSpPr>
        <p:sp>
          <p:nvSpPr>
            <p:cNvPr id="8195" name="文本框 2"/>
            <p:cNvSpPr txBox="1">
              <a:spLocks noChangeArrowheads="1"/>
            </p:cNvSpPr>
            <p:nvPr/>
          </p:nvSpPr>
          <p:spPr bwMode="auto">
            <a:xfrm>
              <a:off x="1699" y="2710"/>
              <a:ext cx="5084" cy="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zh-CN" altLang="en-US" sz="2000">
                  <a:solidFill>
                    <a:schemeClr val="bg1"/>
                  </a:solidFill>
                </a:rPr>
                <a:t>文本</a:t>
              </a:r>
              <a:endParaRPr lang="zh-CN" altLang="en-US" sz="2400">
                <a:solidFill>
                  <a:schemeClr val="bg1"/>
                </a:solidFill>
              </a:endParaRPr>
            </a:p>
          </p:txBody>
        </p:sp>
        <p:sp>
          <p:nvSpPr>
            <p:cNvPr id="8199" name="文本框 6"/>
            <p:cNvSpPr txBox="1">
              <a:spLocks noChangeArrowheads="1"/>
            </p:cNvSpPr>
            <p:nvPr/>
          </p:nvSpPr>
          <p:spPr bwMode="auto">
            <a:xfrm>
              <a:off x="1699" y="3709"/>
              <a:ext cx="5084"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en-US" altLang="zh-CN">
                  <a:solidFill>
                    <a:schemeClr val="bg1"/>
                  </a:solidFill>
                </a:rPr>
                <a:t>Text</a:t>
              </a:r>
              <a:r>
                <a:rPr lang="zh-CN" altLang="en-US">
                  <a:solidFill>
                    <a:schemeClr val="bg1"/>
                  </a:solidFill>
                </a:rPr>
                <a:t> </a:t>
              </a:r>
              <a:endParaRPr lang="zh-CN" altLang="en-US" sz="2000">
                <a:solidFill>
                  <a:schemeClr val="bg1"/>
                </a:solidFill>
              </a:endParaRPr>
            </a:p>
          </p:txBody>
        </p:sp>
      </p:grpSp>
      <p:grpSp>
        <p:nvGrpSpPr>
          <p:cNvPr id="12" name="组合 11"/>
          <p:cNvGrpSpPr/>
          <p:nvPr/>
        </p:nvGrpSpPr>
        <p:grpSpPr>
          <a:xfrm>
            <a:off x="6498590" y="1739900"/>
            <a:ext cx="3228340" cy="1033145"/>
            <a:chOff x="1699" y="2710"/>
            <a:chExt cx="5084" cy="1627"/>
          </a:xfrm>
        </p:grpSpPr>
        <p:sp>
          <p:nvSpPr>
            <p:cNvPr id="13" name="文本框 2"/>
            <p:cNvSpPr txBox="1">
              <a:spLocks noChangeArrowheads="1"/>
            </p:cNvSpPr>
            <p:nvPr/>
          </p:nvSpPr>
          <p:spPr bwMode="auto">
            <a:xfrm>
              <a:off x="1699" y="2710"/>
              <a:ext cx="5084" cy="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zh-CN" altLang="en-US" sz="2000">
                  <a:solidFill>
                    <a:schemeClr val="bg1"/>
                  </a:solidFill>
                </a:rPr>
                <a:t>原始</a:t>
              </a:r>
              <a:r>
                <a:rPr lang="en-US" altLang="zh-CN" sz="2000">
                  <a:solidFill>
                    <a:schemeClr val="bg1"/>
                  </a:solidFill>
                </a:rPr>
                <a:t>HTML</a:t>
              </a:r>
              <a:endParaRPr lang="en-US" altLang="zh-CN" sz="2000">
                <a:solidFill>
                  <a:schemeClr val="bg1"/>
                </a:solidFill>
              </a:endParaRPr>
            </a:p>
          </p:txBody>
        </p:sp>
        <p:sp>
          <p:nvSpPr>
            <p:cNvPr id="14" name="文本框 6"/>
            <p:cNvSpPr txBox="1">
              <a:spLocks noChangeArrowheads="1"/>
            </p:cNvSpPr>
            <p:nvPr/>
          </p:nvSpPr>
          <p:spPr bwMode="auto">
            <a:xfrm>
              <a:off x="1699" y="3709"/>
              <a:ext cx="5084" cy="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en-US" altLang="zh-CN" sz="2000">
                  <a:solidFill>
                    <a:schemeClr val="bg1"/>
                  </a:solidFill>
                </a:rPr>
                <a:t>Raw </a:t>
              </a:r>
              <a:r>
                <a:rPr lang="en-US" altLang="zh-CN">
                  <a:solidFill>
                    <a:schemeClr val="bg1"/>
                  </a:solidFill>
                </a:rPr>
                <a:t>HTML</a:t>
              </a:r>
              <a:r>
                <a:rPr lang="zh-CN" altLang="en-US">
                  <a:solidFill>
                    <a:schemeClr val="bg1"/>
                  </a:solidFill>
                </a:rPr>
                <a:t> </a:t>
              </a:r>
              <a:endParaRPr lang="zh-CN" altLang="en-US">
                <a:solidFill>
                  <a:schemeClr val="bg1"/>
                </a:solidFill>
              </a:endParaRPr>
            </a:p>
          </p:txBody>
        </p:sp>
      </p:grpSp>
      <p:grpSp>
        <p:nvGrpSpPr>
          <p:cNvPr id="16" name="组合 15"/>
          <p:cNvGrpSpPr/>
          <p:nvPr/>
        </p:nvGrpSpPr>
        <p:grpSpPr>
          <a:xfrm>
            <a:off x="1069340" y="3987800"/>
            <a:ext cx="3228340" cy="1002665"/>
            <a:chOff x="1699" y="2710"/>
            <a:chExt cx="5084" cy="1579"/>
          </a:xfrm>
        </p:grpSpPr>
        <p:sp>
          <p:nvSpPr>
            <p:cNvPr id="17" name="文本框 2"/>
            <p:cNvSpPr txBox="1">
              <a:spLocks noChangeArrowheads="1"/>
            </p:cNvSpPr>
            <p:nvPr/>
          </p:nvSpPr>
          <p:spPr bwMode="auto">
            <a:xfrm>
              <a:off x="1699" y="2710"/>
              <a:ext cx="5084" cy="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zh-CN" altLang="en-US" sz="2000">
                  <a:solidFill>
                    <a:schemeClr val="bg1"/>
                  </a:solidFill>
                </a:rPr>
                <a:t>属性</a:t>
              </a:r>
              <a:endParaRPr lang="zh-CN" altLang="en-US" sz="2000">
                <a:solidFill>
                  <a:schemeClr val="bg1"/>
                </a:solidFill>
              </a:endParaRPr>
            </a:p>
          </p:txBody>
        </p:sp>
        <p:sp>
          <p:nvSpPr>
            <p:cNvPr id="18" name="文本框 6"/>
            <p:cNvSpPr txBox="1">
              <a:spLocks noChangeArrowheads="1"/>
            </p:cNvSpPr>
            <p:nvPr/>
          </p:nvSpPr>
          <p:spPr bwMode="auto">
            <a:xfrm>
              <a:off x="1699" y="3709"/>
              <a:ext cx="5084"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en-US" altLang="zh-CN">
                  <a:solidFill>
                    <a:schemeClr val="bg1"/>
                  </a:solidFill>
                </a:rPr>
                <a:t>Attributes</a:t>
              </a:r>
              <a:endParaRPr lang="en-US" altLang="zh-CN" sz="2000">
                <a:solidFill>
                  <a:schemeClr val="bg1"/>
                </a:solidFill>
              </a:endParaRPr>
            </a:p>
          </p:txBody>
        </p:sp>
      </p:grpSp>
      <p:grpSp>
        <p:nvGrpSpPr>
          <p:cNvPr id="19" name="组合 18"/>
          <p:cNvGrpSpPr/>
          <p:nvPr/>
        </p:nvGrpSpPr>
        <p:grpSpPr>
          <a:xfrm>
            <a:off x="6870065" y="4054475"/>
            <a:ext cx="3228340" cy="1033145"/>
            <a:chOff x="1699" y="2710"/>
            <a:chExt cx="5084" cy="1627"/>
          </a:xfrm>
        </p:grpSpPr>
        <p:sp>
          <p:nvSpPr>
            <p:cNvPr id="20" name="文本框 2"/>
            <p:cNvSpPr txBox="1">
              <a:spLocks noChangeArrowheads="1"/>
            </p:cNvSpPr>
            <p:nvPr/>
          </p:nvSpPr>
          <p:spPr bwMode="auto">
            <a:xfrm>
              <a:off x="1699" y="2710"/>
              <a:ext cx="5084" cy="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en-US" altLang="zh-CN" sz="2000">
                  <a:solidFill>
                    <a:schemeClr val="bg1"/>
                  </a:solidFill>
                </a:rPr>
                <a:t>JavaScript</a:t>
              </a:r>
              <a:r>
                <a:rPr lang="zh-CN" altLang="zh-CN" sz="2000">
                  <a:solidFill>
                    <a:schemeClr val="bg1"/>
                  </a:solidFill>
                </a:rPr>
                <a:t>表达式</a:t>
              </a:r>
              <a:endParaRPr lang="zh-CN" altLang="zh-CN" sz="2000">
                <a:solidFill>
                  <a:schemeClr val="bg1"/>
                </a:solidFill>
              </a:endParaRPr>
            </a:p>
          </p:txBody>
        </p:sp>
        <p:sp>
          <p:nvSpPr>
            <p:cNvPr id="21" name="文本框 6"/>
            <p:cNvSpPr txBox="1">
              <a:spLocks noChangeArrowheads="1"/>
            </p:cNvSpPr>
            <p:nvPr/>
          </p:nvSpPr>
          <p:spPr bwMode="auto">
            <a:xfrm>
              <a:off x="1699" y="3709"/>
              <a:ext cx="5084" cy="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ctr"/>
              <a:r>
                <a:rPr lang="en-US" altLang="zh-CN">
                  <a:solidFill>
                    <a:schemeClr val="bg1"/>
                  </a:solidFill>
                </a:rPr>
                <a:t>JavaScript </a:t>
              </a:r>
              <a:r>
                <a:rPr lang="en-US" altLang="zh-CN" sz="2000">
                  <a:solidFill>
                    <a:schemeClr val="bg1"/>
                  </a:solidFill>
                </a:rPr>
                <a:t>Expressions</a:t>
              </a:r>
              <a:endParaRPr lang="en-US" altLang="zh-CN" sz="2000">
                <a:solidFill>
                  <a:schemeClr val="bg1"/>
                </a:solidFill>
              </a:endParaRPr>
            </a:p>
          </p:txBody>
        </p:sp>
      </p:grpSp>
    </p:spTree>
    <p:custDataLst>
      <p:tags r:id="rId1"/>
    </p:custData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p:nvPr>
            <p:ph type="ctrTitle"/>
          </p:nvPr>
        </p:nvSpPr>
        <p:spPr>
          <a:xfrm>
            <a:off x="3229806" y="490390"/>
            <a:ext cx="5973688" cy="707916"/>
          </a:xfrm>
        </p:spPr>
        <p:txBody>
          <a:bodyPr/>
          <a:p>
            <a:r>
              <a:rPr lang="zh-CN" altLang="en-US"/>
              <a:t>数据属性</a:t>
            </a:r>
            <a:endParaRPr lang="zh-CN" altLang="en-US"/>
          </a:p>
        </p:txBody>
      </p:sp>
      <p:sp>
        <p:nvSpPr>
          <p:cNvPr id="13" name="文本框 2"/>
          <p:cNvSpPr txBox="1">
            <a:spLocks noChangeArrowheads="1"/>
          </p:cNvSpPr>
          <p:nvPr/>
        </p:nvSpPr>
        <p:spPr bwMode="auto">
          <a:xfrm>
            <a:off x="1584960" y="2091055"/>
            <a:ext cx="8844915" cy="378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marL="0" indent="0">
              <a:buNone/>
            </a:pPr>
            <a:r>
              <a:rPr lang="en-US" altLang="zh-CN" sz="4000">
                <a:solidFill>
                  <a:schemeClr val="tx1">
                    <a:lumMod val="65000"/>
                    <a:lumOff val="35000"/>
                  </a:schemeClr>
                </a:solidFill>
                <a:sym typeface="+mn-ea"/>
              </a:rPr>
              <a:t>var</a:t>
            </a:r>
            <a:r>
              <a:rPr lang="en-US" altLang="zh-CN" sz="4000">
                <a:solidFill>
                  <a:schemeClr val="bg1">
                    <a:lumMod val="95000"/>
                  </a:schemeClr>
                </a:solidFill>
                <a:sym typeface="+mn-ea"/>
              </a:rPr>
              <a:t> </a:t>
            </a:r>
            <a:r>
              <a:rPr lang="en-US" altLang="zh-CN" sz="4000">
                <a:solidFill>
                  <a:schemeClr val="accent5">
                    <a:lumMod val="60000"/>
                    <a:lumOff val="40000"/>
                  </a:schemeClr>
                </a:solidFill>
                <a:sym typeface="+mn-ea"/>
              </a:rPr>
              <a:t>app</a:t>
            </a:r>
            <a:r>
              <a:rPr lang="en-US" altLang="zh-CN" sz="4000">
                <a:solidFill>
                  <a:schemeClr val="bg1">
                    <a:lumMod val="95000"/>
                  </a:schemeClr>
                </a:solidFill>
                <a:sym typeface="+mn-ea"/>
              </a:rPr>
              <a:t> = </a:t>
            </a:r>
            <a:r>
              <a:rPr lang="en-US" altLang="zh-CN" sz="4000">
                <a:solidFill>
                  <a:schemeClr val="tx1">
                    <a:lumMod val="65000"/>
                    <a:lumOff val="35000"/>
                  </a:schemeClr>
                </a:solidFill>
                <a:sym typeface="+mn-ea"/>
              </a:rPr>
              <a:t>new</a:t>
            </a:r>
            <a:r>
              <a:rPr lang="en-US" altLang="zh-CN" sz="4000">
                <a:solidFill>
                  <a:schemeClr val="bg1">
                    <a:lumMod val="95000"/>
                  </a:schemeClr>
                </a:solidFill>
                <a:sym typeface="+mn-ea"/>
              </a:rPr>
              <a:t> </a:t>
            </a:r>
            <a:r>
              <a:rPr lang="en-US" altLang="zh-CN" sz="4000">
                <a:solidFill>
                  <a:srgbClr val="92D050"/>
                </a:solidFill>
                <a:sym typeface="+mn-ea"/>
              </a:rPr>
              <a:t>Vue</a:t>
            </a:r>
            <a:r>
              <a:rPr lang="en-US" altLang="zh-CN" sz="4000">
                <a:solidFill>
                  <a:schemeClr val="bg1">
                    <a:lumMod val="95000"/>
                  </a:schemeClr>
                </a:solidFill>
                <a:sym typeface="+mn-ea"/>
              </a:rPr>
              <a:t>({</a:t>
            </a:r>
            <a:endParaRPr lang="en-US" altLang="zh-CN" sz="4000">
              <a:solidFill>
                <a:schemeClr val="bg1">
                  <a:lumMod val="95000"/>
                </a:schemeClr>
              </a:solidFill>
              <a:sym typeface="+mn-ea"/>
            </a:endParaRPr>
          </a:p>
          <a:p>
            <a:pPr marL="0" indent="0">
              <a:buNone/>
            </a:pPr>
            <a:r>
              <a:rPr lang="en-US" altLang="zh-CN" sz="4000">
                <a:solidFill>
                  <a:schemeClr val="bg1">
                    <a:lumMod val="95000"/>
                  </a:schemeClr>
                </a:solidFill>
                <a:sym typeface="+mn-ea"/>
              </a:rPr>
              <a:t>  </a:t>
            </a:r>
            <a:r>
              <a:rPr lang="en-US" altLang="zh-CN" sz="4000">
                <a:solidFill>
                  <a:schemeClr val="accent5">
                    <a:lumMod val="60000"/>
                    <a:lumOff val="40000"/>
                  </a:schemeClr>
                </a:solidFill>
                <a:sym typeface="+mn-ea"/>
              </a:rPr>
              <a:t>el</a:t>
            </a:r>
            <a:r>
              <a:rPr lang="en-US" altLang="zh-CN" sz="4000">
                <a:solidFill>
                  <a:schemeClr val="bg1">
                    <a:lumMod val="95000"/>
                  </a:schemeClr>
                </a:solidFill>
                <a:sym typeface="+mn-ea"/>
              </a:rPr>
              <a:t>: </a:t>
            </a:r>
            <a:r>
              <a:rPr lang="en-US" altLang="zh-CN" sz="4000">
                <a:solidFill>
                  <a:srgbClr val="FF8D41"/>
                </a:solidFill>
                <a:sym typeface="+mn-ea"/>
              </a:rPr>
              <a:t>'#app'</a:t>
            </a:r>
            <a:r>
              <a:rPr lang="en-US" altLang="zh-CN" sz="4000">
                <a:solidFill>
                  <a:schemeClr val="bg1">
                    <a:lumMod val="95000"/>
                  </a:schemeClr>
                </a:solidFill>
                <a:sym typeface="+mn-ea"/>
              </a:rPr>
              <a:t>,</a:t>
            </a:r>
            <a:endParaRPr lang="en-US" altLang="zh-CN" sz="4000">
              <a:solidFill>
                <a:schemeClr val="bg1">
                  <a:lumMod val="95000"/>
                </a:schemeClr>
              </a:solidFill>
              <a:sym typeface="+mn-ea"/>
            </a:endParaRPr>
          </a:p>
          <a:p>
            <a:pPr marL="0" indent="0">
              <a:buNone/>
            </a:pPr>
            <a:r>
              <a:rPr lang="en-US" altLang="zh-CN" sz="4000">
                <a:solidFill>
                  <a:schemeClr val="bg1">
                    <a:lumMod val="95000"/>
                  </a:schemeClr>
                </a:solidFill>
                <a:sym typeface="+mn-ea"/>
              </a:rPr>
              <a:t>  </a:t>
            </a:r>
            <a:r>
              <a:rPr lang="en-US" altLang="zh-CN" sz="4000">
                <a:solidFill>
                  <a:schemeClr val="accent5">
                    <a:lumMod val="60000"/>
                    <a:lumOff val="40000"/>
                  </a:schemeClr>
                </a:solidFill>
                <a:sym typeface="+mn-ea"/>
              </a:rPr>
              <a:t>data</a:t>
            </a:r>
            <a:r>
              <a:rPr lang="en-US" altLang="zh-CN" sz="4000">
                <a:solidFill>
                  <a:schemeClr val="bg1">
                    <a:lumMod val="95000"/>
                  </a:schemeClr>
                </a:solidFill>
                <a:sym typeface="+mn-ea"/>
              </a:rPr>
              <a:t>: {</a:t>
            </a:r>
            <a:endParaRPr lang="en-US" altLang="zh-CN" sz="4000">
              <a:solidFill>
                <a:schemeClr val="bg1">
                  <a:lumMod val="95000"/>
                </a:schemeClr>
              </a:solidFill>
              <a:sym typeface="+mn-ea"/>
            </a:endParaRPr>
          </a:p>
          <a:p>
            <a:pPr marL="0" indent="0">
              <a:buNone/>
            </a:pPr>
            <a:r>
              <a:rPr lang="en-US" altLang="zh-CN" sz="4000">
                <a:solidFill>
                  <a:schemeClr val="bg1">
                    <a:lumMod val="95000"/>
                  </a:schemeClr>
                </a:solidFill>
                <a:sym typeface="+mn-ea"/>
              </a:rPr>
              <a:t>    </a:t>
            </a:r>
            <a:r>
              <a:rPr lang="en-US" altLang="zh-CN" sz="4000">
                <a:solidFill>
                  <a:schemeClr val="accent5">
                    <a:lumMod val="60000"/>
                    <a:lumOff val="40000"/>
                  </a:schemeClr>
                </a:solidFill>
                <a:sym typeface="+mn-ea"/>
              </a:rPr>
              <a:t>message</a:t>
            </a:r>
            <a:r>
              <a:rPr lang="en-US" altLang="zh-CN" sz="4000">
                <a:solidFill>
                  <a:schemeClr val="bg1">
                    <a:lumMod val="95000"/>
                  </a:schemeClr>
                </a:solidFill>
                <a:sym typeface="+mn-ea"/>
              </a:rPr>
              <a:t>: </a:t>
            </a:r>
            <a:r>
              <a:rPr lang="en-US" altLang="zh-CN" sz="4000">
                <a:solidFill>
                  <a:srgbClr val="FF8D41"/>
                </a:solidFill>
                <a:sym typeface="+mn-ea"/>
              </a:rPr>
              <a:t>'Hello Vue!'</a:t>
            </a:r>
            <a:endParaRPr lang="en-US" altLang="zh-CN" sz="4000">
              <a:solidFill>
                <a:srgbClr val="FF8D41"/>
              </a:solidFill>
              <a:sym typeface="+mn-ea"/>
            </a:endParaRPr>
          </a:p>
          <a:p>
            <a:pPr marL="0" indent="0">
              <a:buNone/>
            </a:pPr>
            <a:r>
              <a:rPr lang="en-US" altLang="zh-CN" sz="4000">
                <a:solidFill>
                  <a:schemeClr val="bg1">
                    <a:lumMod val="95000"/>
                  </a:schemeClr>
                </a:solidFill>
                <a:sym typeface="+mn-ea"/>
              </a:rPr>
              <a:t>  }</a:t>
            </a:r>
            <a:endParaRPr lang="en-US" altLang="zh-CN" sz="4000">
              <a:solidFill>
                <a:schemeClr val="bg1">
                  <a:lumMod val="95000"/>
                </a:schemeClr>
              </a:solidFill>
              <a:sym typeface="+mn-ea"/>
            </a:endParaRPr>
          </a:p>
          <a:p>
            <a:pPr marL="0" indent="0">
              <a:buNone/>
            </a:pPr>
            <a:r>
              <a:rPr lang="en-US" altLang="zh-CN" sz="4000">
                <a:solidFill>
                  <a:schemeClr val="bg1">
                    <a:lumMod val="95000"/>
                  </a:schemeClr>
                </a:solidFill>
                <a:sym typeface="+mn-ea"/>
              </a:rPr>
              <a:t>})</a:t>
            </a:r>
            <a:endParaRPr lang="en-US" altLang="zh-CN" sz="4000">
              <a:solidFill>
                <a:schemeClr val="bg1">
                  <a:lumMod val="95000"/>
                </a:schemeClr>
              </a:solidFill>
              <a:sym typeface="+mn-ea"/>
            </a:endParaRPr>
          </a:p>
        </p:txBody>
      </p:sp>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p:nvPr>
            <p:ph type="ctrTitle"/>
          </p:nvPr>
        </p:nvSpPr>
        <p:spPr>
          <a:xfrm>
            <a:off x="3229806" y="490390"/>
            <a:ext cx="5973688" cy="707916"/>
          </a:xfrm>
        </p:spPr>
        <p:txBody>
          <a:bodyPr/>
          <a:p>
            <a:r>
              <a:rPr lang="zh-CN" altLang="en-US"/>
              <a:t>数据属性</a:t>
            </a:r>
            <a:endParaRPr lang="zh-CN" altLang="en-US"/>
          </a:p>
        </p:txBody>
      </p:sp>
      <p:sp>
        <p:nvSpPr>
          <p:cNvPr id="4" name="文本框 3"/>
          <p:cNvSpPr txBox="1"/>
          <p:nvPr/>
        </p:nvSpPr>
        <p:spPr>
          <a:xfrm>
            <a:off x="16510" y="2823210"/>
            <a:ext cx="12136755" cy="2861310"/>
          </a:xfrm>
          <a:prstGeom prst="rect">
            <a:avLst/>
          </a:prstGeom>
          <a:noFill/>
        </p:spPr>
        <p:txBody>
          <a:bodyPr wrap="square" rtlCol="0">
            <a:spAutoFit/>
          </a:bodyPr>
          <a:p>
            <a:pPr algn="l"/>
            <a:r>
              <a:rPr lang="zh-CN" altLang="en-US" sz="3600">
                <a:solidFill>
                  <a:schemeClr val="bg1"/>
                </a:solidFill>
              </a:rPr>
              <a:t>通过实例： </a:t>
            </a:r>
            <a:r>
              <a:rPr lang="en-US" altLang="zh-CN" sz="3600">
                <a:solidFill>
                  <a:schemeClr val="bg1"/>
                </a:solidFill>
              </a:rPr>
              <a:t>vm.message</a:t>
            </a:r>
            <a:endParaRPr lang="en-US" altLang="zh-CN" sz="3600">
              <a:solidFill>
                <a:schemeClr val="bg1"/>
              </a:solidFill>
            </a:endParaRPr>
          </a:p>
          <a:p>
            <a:pPr algn="l"/>
            <a:r>
              <a:rPr lang="zh-CN" altLang="zh-CN" sz="3600">
                <a:solidFill>
                  <a:schemeClr val="bg1"/>
                </a:solidFill>
              </a:rPr>
              <a:t>在模板中：</a:t>
            </a:r>
            <a:r>
              <a:rPr lang="en-US" altLang="zh-CN" sz="3600">
                <a:solidFill>
                  <a:schemeClr val="bg1"/>
                </a:solidFill>
              </a:rPr>
              <a:t>&lt;h1&gt;{{ message }}&lt;/h1&gt;</a:t>
            </a:r>
            <a:endParaRPr lang="en-US" altLang="zh-CN" sz="3600">
              <a:solidFill>
                <a:schemeClr val="bg1"/>
              </a:solidFill>
            </a:endParaRPr>
          </a:p>
          <a:p>
            <a:pPr algn="l"/>
            <a:r>
              <a:rPr lang="zh-CN" altLang="zh-CN" sz="3600">
                <a:solidFill>
                  <a:schemeClr val="bg1"/>
                </a:solidFill>
                <a:sym typeface="+mn-ea"/>
              </a:rPr>
              <a:t>在模板中</a:t>
            </a:r>
            <a:r>
              <a:rPr lang="zh-CN" altLang="zh-CN" sz="3600">
                <a:solidFill>
                  <a:schemeClr val="bg1"/>
                </a:solidFill>
              </a:rPr>
              <a:t>：</a:t>
            </a:r>
            <a:r>
              <a:rPr lang="en-US" altLang="zh-CN" sz="3600">
                <a:solidFill>
                  <a:schemeClr val="bg1"/>
                </a:solidFill>
              </a:rPr>
              <a:t>&lt;a v-bind:href=”link”&gt;Vue&lt;/h1&gt;</a:t>
            </a:r>
            <a:endParaRPr lang="en-US" altLang="zh-CN" sz="3600">
              <a:solidFill>
                <a:schemeClr val="bg1"/>
              </a:solidFill>
            </a:endParaRPr>
          </a:p>
          <a:p>
            <a:pPr algn="l"/>
            <a:r>
              <a:rPr lang="zh-CN" altLang="zh-CN" sz="3600">
                <a:solidFill>
                  <a:schemeClr val="bg1"/>
                </a:solidFill>
              </a:rPr>
              <a:t>实例内部：</a:t>
            </a:r>
            <a:r>
              <a:rPr lang="en-US" altLang="zh-CN" sz="3600">
                <a:solidFill>
                  <a:schemeClr val="bg1"/>
                </a:solidFill>
              </a:rPr>
              <a:t>this.message</a:t>
            </a:r>
            <a:endParaRPr lang="en-US" altLang="zh-CN" sz="3600">
              <a:solidFill>
                <a:schemeClr val="bg1"/>
              </a:solidFill>
            </a:endParaRPr>
          </a:p>
          <a:p>
            <a:pPr algn="l"/>
            <a:endParaRPr lang="en-US" altLang="zh-CN" sz="3600">
              <a:solidFill>
                <a:schemeClr val="bg1"/>
              </a:solidFill>
            </a:endParaRPr>
          </a:p>
        </p:txBody>
      </p:sp>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p:nvPr>
            <p:ph type="ctrTitle"/>
          </p:nvPr>
        </p:nvSpPr>
        <p:spPr>
          <a:xfrm>
            <a:off x="3229806" y="490390"/>
            <a:ext cx="5973688" cy="707916"/>
          </a:xfrm>
        </p:spPr>
        <p:txBody>
          <a:bodyPr/>
          <a:p>
            <a:r>
              <a:rPr lang="zh-CN" altLang="en-US"/>
              <a:t>数据属性</a:t>
            </a:r>
            <a:endParaRPr lang="zh-CN" altLang="en-US"/>
          </a:p>
        </p:txBody>
      </p:sp>
      <p:sp>
        <p:nvSpPr>
          <p:cNvPr id="4" name="文本框 3"/>
          <p:cNvSpPr txBox="1"/>
          <p:nvPr/>
        </p:nvSpPr>
        <p:spPr>
          <a:xfrm>
            <a:off x="16510" y="2823210"/>
            <a:ext cx="12136755" cy="645160"/>
          </a:xfrm>
          <a:prstGeom prst="rect">
            <a:avLst/>
          </a:prstGeom>
          <a:noFill/>
        </p:spPr>
        <p:txBody>
          <a:bodyPr wrap="square" rtlCol="0">
            <a:spAutoFit/>
          </a:bodyPr>
          <a:p>
            <a:pPr algn="ctr"/>
            <a:r>
              <a:rPr lang="zh-CN" altLang="en-US" sz="3600">
                <a:solidFill>
                  <a:schemeClr val="bg1"/>
                </a:solidFill>
              </a:rPr>
              <a:t>属性的值发生改变时，视图将产生</a:t>
            </a:r>
            <a:r>
              <a:rPr lang="en-US" altLang="zh-CN" sz="3600">
                <a:solidFill>
                  <a:schemeClr val="bg1"/>
                </a:solidFill>
              </a:rPr>
              <a:t>“</a:t>
            </a:r>
            <a:r>
              <a:rPr lang="zh-CN" altLang="en-US" sz="3600">
                <a:solidFill>
                  <a:schemeClr val="bg1"/>
                </a:solidFill>
              </a:rPr>
              <a:t>响应</a:t>
            </a:r>
            <a:r>
              <a:rPr lang="en-US" altLang="zh-CN" sz="3600">
                <a:solidFill>
                  <a:schemeClr val="bg1"/>
                </a:solidFill>
              </a:rPr>
              <a:t>”</a:t>
            </a:r>
            <a:endParaRPr lang="en-US" altLang="zh-CN" sz="3600">
              <a:solidFill>
                <a:schemeClr val="bg1"/>
              </a:solidFill>
            </a:endParaRPr>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ctrTitle"/>
          </p:nvPr>
        </p:nvSpPr>
        <p:spPr>
          <a:xfrm>
            <a:off x="3109791" y="2846875"/>
            <a:ext cx="5973688" cy="707916"/>
          </a:xfrm>
        </p:spPr>
        <p:txBody>
          <a:bodyPr/>
          <a:p>
            <a:r>
              <a:rPr lang="zh-CN" altLang="en-US" sz="6600"/>
              <a:t>前言</a:t>
            </a:r>
            <a:endParaRPr lang="zh-CN" altLang="en-US" sz="6600"/>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p:nvPr>
            <p:ph type="ctrTitle"/>
          </p:nvPr>
        </p:nvSpPr>
        <p:spPr>
          <a:xfrm>
            <a:off x="3229806" y="490390"/>
            <a:ext cx="5973688" cy="707916"/>
          </a:xfrm>
        </p:spPr>
        <p:txBody>
          <a:bodyPr/>
          <a:p>
            <a:r>
              <a:rPr lang="zh-CN" altLang="en-US"/>
              <a:t>数据属性</a:t>
            </a:r>
            <a:endParaRPr lang="zh-CN" altLang="en-US"/>
          </a:p>
        </p:txBody>
      </p:sp>
      <p:sp>
        <p:nvSpPr>
          <p:cNvPr id="4" name="文本框 3"/>
          <p:cNvSpPr txBox="1"/>
          <p:nvPr/>
        </p:nvSpPr>
        <p:spPr>
          <a:xfrm>
            <a:off x="16510" y="2823210"/>
            <a:ext cx="12136755" cy="645160"/>
          </a:xfrm>
          <a:prstGeom prst="rect">
            <a:avLst/>
          </a:prstGeom>
          <a:noFill/>
        </p:spPr>
        <p:txBody>
          <a:bodyPr wrap="square" rtlCol="0">
            <a:spAutoFit/>
          </a:bodyPr>
          <a:p>
            <a:pPr algn="ctr"/>
            <a:r>
              <a:rPr lang="zh-CN" altLang="en-US" sz="3600">
                <a:solidFill>
                  <a:schemeClr val="bg1"/>
                </a:solidFill>
              </a:rPr>
              <a:t>只有当实例被创建时 </a:t>
            </a:r>
            <a:r>
              <a:rPr lang="en-US" altLang="zh-CN" sz="3600">
                <a:solidFill>
                  <a:schemeClr val="bg1"/>
                </a:solidFill>
              </a:rPr>
              <a:t>data </a:t>
            </a:r>
            <a:r>
              <a:rPr lang="zh-CN" altLang="en-US" sz="3600">
                <a:solidFill>
                  <a:schemeClr val="bg1"/>
                </a:solidFill>
              </a:rPr>
              <a:t>中存在的属性才是响应式的。</a:t>
            </a:r>
            <a:endParaRPr lang="zh-CN" altLang="en-US" sz="3600">
              <a:solidFill>
                <a:schemeClr val="bg1"/>
              </a:solidFill>
            </a:endParaRPr>
          </a:p>
        </p:txBody>
      </p:sp>
      <p:sp>
        <p:nvSpPr>
          <p:cNvPr id="7" name="文本框 6"/>
          <p:cNvSpPr txBox="1"/>
          <p:nvPr/>
        </p:nvSpPr>
        <p:spPr>
          <a:xfrm>
            <a:off x="4429760" y="4184015"/>
            <a:ext cx="2376170" cy="645160"/>
          </a:xfrm>
          <a:prstGeom prst="rect">
            <a:avLst/>
          </a:prstGeom>
          <a:noFill/>
        </p:spPr>
        <p:txBody>
          <a:bodyPr wrap="none" rtlCol="0">
            <a:spAutoFit/>
          </a:bodyPr>
          <a:p>
            <a:r>
              <a:rPr lang="en-US" altLang="zh-CN" sz="3600"/>
              <a:t>vm.b = '2b'</a:t>
            </a:r>
            <a:endParaRPr lang="en-US" altLang="zh-CN" sz="3600"/>
          </a:p>
        </p:txBody>
      </p:sp>
    </p:spTree>
    <p:custDataLst>
      <p:tags r:id="rId1"/>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p:nvPr>
            <p:ph type="ctrTitle"/>
          </p:nvPr>
        </p:nvSpPr>
        <p:spPr>
          <a:xfrm>
            <a:off x="3229806" y="490390"/>
            <a:ext cx="5973688" cy="707916"/>
          </a:xfrm>
        </p:spPr>
        <p:txBody>
          <a:bodyPr/>
          <a:p>
            <a:r>
              <a:rPr lang="zh-CN" altLang="en-US"/>
              <a:t>计算属性</a:t>
            </a:r>
            <a:br>
              <a:rPr lang="zh-CN" altLang="en-US"/>
            </a:br>
            <a:r>
              <a:rPr lang="en-US" altLang="zh-CN"/>
              <a:t>Computed Properties</a:t>
            </a:r>
            <a:endParaRPr lang="en-US" altLang="zh-CN"/>
          </a:p>
        </p:txBody>
      </p:sp>
      <p:sp>
        <p:nvSpPr>
          <p:cNvPr id="4" name="文本框 3"/>
          <p:cNvSpPr txBox="1"/>
          <p:nvPr/>
        </p:nvSpPr>
        <p:spPr>
          <a:xfrm>
            <a:off x="16510" y="2823210"/>
            <a:ext cx="12136755" cy="2861310"/>
          </a:xfrm>
          <a:prstGeom prst="rect">
            <a:avLst/>
          </a:prstGeom>
          <a:noFill/>
        </p:spPr>
        <p:txBody>
          <a:bodyPr wrap="square" rtlCol="0">
            <a:spAutoFit/>
          </a:bodyPr>
          <a:p>
            <a:pPr algn="l"/>
            <a:r>
              <a:rPr lang="en-US" altLang="zh-CN" sz="3600">
                <a:solidFill>
                  <a:schemeClr val="bg1"/>
                </a:solidFill>
              </a:rPr>
              <a:t>1</a:t>
            </a:r>
            <a:r>
              <a:rPr lang="zh-CN" altLang="en-US" sz="3600">
                <a:solidFill>
                  <a:schemeClr val="bg1"/>
                </a:solidFill>
              </a:rPr>
              <a:t>、通过属性名</a:t>
            </a:r>
            <a:r>
              <a:rPr lang="zh-CN" altLang="zh-CN" sz="3600">
                <a:solidFill>
                  <a:schemeClr val="bg1"/>
                </a:solidFill>
              </a:rPr>
              <a:t>访问</a:t>
            </a:r>
            <a:endParaRPr lang="zh-CN" altLang="zh-CN" sz="3600">
              <a:solidFill>
                <a:schemeClr val="bg1"/>
              </a:solidFill>
            </a:endParaRPr>
          </a:p>
          <a:p>
            <a:pPr algn="l"/>
            <a:endParaRPr lang="zh-CN" altLang="zh-CN" sz="3600">
              <a:solidFill>
                <a:schemeClr val="bg1"/>
              </a:solidFill>
            </a:endParaRPr>
          </a:p>
          <a:p>
            <a:pPr algn="l"/>
            <a:r>
              <a:rPr lang="en-US" altLang="zh-CN" sz="3600">
                <a:solidFill>
                  <a:schemeClr val="bg1"/>
                </a:solidFill>
              </a:rPr>
              <a:t>2</a:t>
            </a:r>
            <a:r>
              <a:rPr lang="zh-CN" altLang="zh-CN" sz="3600">
                <a:solidFill>
                  <a:schemeClr val="bg1"/>
                </a:solidFill>
              </a:rPr>
              <a:t>、响应式</a:t>
            </a:r>
            <a:endParaRPr lang="zh-CN" altLang="zh-CN" sz="3600">
              <a:solidFill>
                <a:schemeClr val="bg1"/>
              </a:solidFill>
            </a:endParaRPr>
          </a:p>
          <a:p>
            <a:pPr algn="l"/>
            <a:endParaRPr lang="zh-CN" altLang="zh-CN" sz="3600">
              <a:solidFill>
                <a:schemeClr val="bg1"/>
              </a:solidFill>
            </a:endParaRPr>
          </a:p>
          <a:p>
            <a:pPr algn="l"/>
            <a:r>
              <a:rPr lang="en-US" altLang="zh-CN" sz="3600">
                <a:solidFill>
                  <a:schemeClr val="bg1"/>
                </a:solidFill>
                <a:sym typeface="+mn-ea"/>
              </a:rPr>
              <a:t>3</a:t>
            </a:r>
            <a:r>
              <a:rPr lang="zh-CN" altLang="en-US" sz="3600">
                <a:solidFill>
                  <a:schemeClr val="bg1"/>
                </a:solidFill>
                <a:sym typeface="+mn-ea"/>
              </a:rPr>
              <a:t>、</a:t>
            </a:r>
            <a:r>
              <a:rPr lang="zh-CN" altLang="zh-CN" sz="3600">
                <a:solidFill>
                  <a:schemeClr val="bg1"/>
                </a:solidFill>
                <a:sym typeface="+mn-ea"/>
              </a:rPr>
              <a:t>自定义属性的</a:t>
            </a:r>
            <a:r>
              <a:rPr lang="en-US" altLang="zh-CN" sz="3600">
                <a:solidFill>
                  <a:schemeClr val="bg1"/>
                </a:solidFill>
                <a:sym typeface="+mn-ea"/>
              </a:rPr>
              <a:t>Getter</a:t>
            </a:r>
            <a:r>
              <a:rPr lang="zh-CN" altLang="zh-CN" sz="3600">
                <a:solidFill>
                  <a:schemeClr val="bg1"/>
                </a:solidFill>
                <a:sym typeface="+mn-ea"/>
              </a:rPr>
              <a:t>和</a:t>
            </a:r>
            <a:r>
              <a:rPr lang="en-US" altLang="zh-CN" sz="3600">
                <a:solidFill>
                  <a:schemeClr val="bg1"/>
                </a:solidFill>
                <a:sym typeface="+mn-ea"/>
              </a:rPr>
              <a:t>Setter</a:t>
            </a:r>
            <a:endParaRPr lang="zh-CN" altLang="zh-CN" sz="3600">
              <a:solidFill>
                <a:schemeClr val="bg1"/>
              </a:solidFill>
            </a:endParaRPr>
          </a:p>
        </p:txBody>
      </p:sp>
      <p:sp>
        <p:nvSpPr>
          <p:cNvPr id="3" name="文本框 2"/>
          <p:cNvSpPr txBox="1"/>
          <p:nvPr/>
        </p:nvSpPr>
        <p:spPr>
          <a:xfrm>
            <a:off x="1767840" y="7070090"/>
            <a:ext cx="5986780" cy="368300"/>
          </a:xfrm>
          <a:prstGeom prst="rect">
            <a:avLst/>
          </a:prstGeom>
          <a:noFill/>
        </p:spPr>
        <p:txBody>
          <a:bodyPr wrap="none" rtlCol="0">
            <a:spAutoFit/>
          </a:bodyPr>
          <a:p>
            <a:pPr algn="l"/>
            <a:r>
              <a:rPr lang="en-US" altLang="zh-CN"/>
              <a:t>2018-03-20-18-5      </a:t>
            </a:r>
            <a:r>
              <a:rPr lang="en-US" altLang="zh-CN">
                <a:sym typeface="+mn-ea"/>
              </a:rPr>
              <a:t>2018-03-20-18-8     </a:t>
            </a:r>
            <a:r>
              <a:rPr lang="en-US" altLang="zh-CN">
                <a:sym typeface="+mn-ea"/>
              </a:rPr>
              <a:t>2018-03-20-18-9</a:t>
            </a:r>
            <a:endParaRPr lang="en-US" altLang="zh-CN"/>
          </a:p>
        </p:txBody>
      </p:sp>
    </p:spTree>
    <p:custDataLst>
      <p:tags r:id="rId1"/>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p:nvPr>
            <p:ph type="ctrTitle"/>
          </p:nvPr>
        </p:nvSpPr>
        <p:spPr>
          <a:xfrm>
            <a:off x="3229806" y="490390"/>
            <a:ext cx="5973688" cy="707916"/>
          </a:xfrm>
        </p:spPr>
        <p:txBody>
          <a:bodyPr/>
          <a:p>
            <a:r>
              <a:rPr lang="zh-CN" altLang="en-US"/>
              <a:t>计算属性</a:t>
            </a:r>
            <a:endParaRPr lang="zh-CN" altLang="en-US"/>
          </a:p>
        </p:txBody>
      </p:sp>
      <p:sp>
        <p:nvSpPr>
          <p:cNvPr id="4" name="文本框 3"/>
          <p:cNvSpPr txBox="1"/>
          <p:nvPr/>
        </p:nvSpPr>
        <p:spPr>
          <a:xfrm>
            <a:off x="16510" y="2823210"/>
            <a:ext cx="12136755" cy="1198880"/>
          </a:xfrm>
          <a:prstGeom prst="rect">
            <a:avLst/>
          </a:prstGeom>
          <a:noFill/>
        </p:spPr>
        <p:txBody>
          <a:bodyPr wrap="square" rtlCol="0">
            <a:spAutoFit/>
          </a:bodyPr>
          <a:p>
            <a:pPr algn="ctr"/>
            <a:r>
              <a:rPr lang="zh-CN" altLang="en-US" sz="3600">
                <a:solidFill>
                  <a:schemeClr val="bg1"/>
                </a:solidFill>
              </a:rPr>
              <a:t>响应式</a:t>
            </a:r>
            <a:endParaRPr lang="zh-CN" altLang="en-US" sz="3600">
              <a:solidFill>
                <a:schemeClr val="bg1"/>
              </a:solidFill>
            </a:endParaRPr>
          </a:p>
          <a:p>
            <a:pPr algn="ctr"/>
            <a:r>
              <a:rPr lang="zh-CN" altLang="en-US" sz="3600">
                <a:solidFill>
                  <a:schemeClr val="bg1"/>
                </a:solidFill>
              </a:rPr>
              <a:t>（依赖于依赖项是否为响应式）</a:t>
            </a:r>
            <a:endParaRPr lang="zh-CN" altLang="en-US" sz="3600">
              <a:solidFill>
                <a:schemeClr val="bg1"/>
              </a:solidFill>
            </a:endParaRPr>
          </a:p>
        </p:txBody>
      </p:sp>
    </p:spTree>
    <p:custDataLst>
      <p:tags r:id="rId1"/>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p:nvPr>
            <p:ph type="ctrTitle"/>
          </p:nvPr>
        </p:nvSpPr>
        <p:spPr>
          <a:xfrm>
            <a:off x="3229806" y="490390"/>
            <a:ext cx="5973688" cy="707916"/>
          </a:xfrm>
        </p:spPr>
        <p:txBody>
          <a:bodyPr/>
          <a:p>
            <a:r>
              <a:rPr lang="zh-CN" altLang="en-US"/>
              <a:t>计算属性</a:t>
            </a:r>
            <a:endParaRPr lang="zh-CN" altLang="en-US"/>
          </a:p>
        </p:txBody>
      </p:sp>
      <p:sp>
        <p:nvSpPr>
          <p:cNvPr id="4" name="文本框 3"/>
          <p:cNvSpPr txBox="1"/>
          <p:nvPr/>
        </p:nvSpPr>
        <p:spPr>
          <a:xfrm>
            <a:off x="16510" y="2823210"/>
            <a:ext cx="12136755" cy="1753235"/>
          </a:xfrm>
          <a:prstGeom prst="rect">
            <a:avLst/>
          </a:prstGeom>
          <a:noFill/>
        </p:spPr>
        <p:txBody>
          <a:bodyPr wrap="square" rtlCol="0">
            <a:spAutoFit/>
          </a:bodyPr>
          <a:p>
            <a:pPr algn="ctr"/>
            <a:r>
              <a:rPr lang="zh-CN" altLang="en-US" sz="3600">
                <a:solidFill>
                  <a:schemeClr val="bg1"/>
                </a:solidFill>
              </a:rPr>
              <a:t>缓存</a:t>
            </a:r>
            <a:endParaRPr lang="zh-CN" altLang="en-US" sz="3600">
              <a:solidFill>
                <a:schemeClr val="bg1"/>
              </a:solidFill>
            </a:endParaRPr>
          </a:p>
          <a:p>
            <a:pPr algn="ctr"/>
            <a:r>
              <a:rPr lang="zh-CN" altLang="en-US" sz="3600">
                <a:solidFill>
                  <a:schemeClr val="bg1"/>
                </a:solidFill>
              </a:rPr>
              <a:t>依赖项没有发生变化，不会被重新计算</a:t>
            </a:r>
            <a:endParaRPr lang="zh-CN" altLang="en-US" sz="3600">
              <a:solidFill>
                <a:schemeClr val="bg1"/>
              </a:solidFill>
            </a:endParaRPr>
          </a:p>
          <a:p>
            <a:pPr algn="ctr"/>
            <a:r>
              <a:rPr lang="zh-CN" altLang="en-US" sz="3600">
                <a:solidFill>
                  <a:schemeClr val="bg1"/>
                </a:solidFill>
                <a:sym typeface="+mn-ea"/>
              </a:rPr>
              <a:t>依赖项一般是指数据属性</a:t>
            </a:r>
            <a:endParaRPr lang="zh-CN" altLang="en-US" sz="3600">
              <a:solidFill>
                <a:schemeClr val="bg1"/>
              </a:solidFill>
            </a:endParaRPr>
          </a:p>
        </p:txBody>
      </p:sp>
    </p:spTree>
    <p:custDataLst>
      <p:tags r:id="rId1"/>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p:nvPr>
            <p:ph type="ctrTitle"/>
          </p:nvPr>
        </p:nvSpPr>
        <p:spPr>
          <a:xfrm>
            <a:off x="3229806" y="490390"/>
            <a:ext cx="5973688" cy="707916"/>
          </a:xfrm>
        </p:spPr>
        <p:txBody>
          <a:bodyPr/>
          <a:p>
            <a:r>
              <a:rPr lang="zh-CN" altLang="en-US"/>
              <a:t>计算属性</a:t>
            </a:r>
            <a:r>
              <a:rPr lang="en-US" altLang="zh-CN"/>
              <a:t>-</a:t>
            </a:r>
            <a:r>
              <a:rPr lang="zh-CN" altLang="en-US"/>
              <a:t>应用场景</a:t>
            </a:r>
            <a:endParaRPr lang="zh-CN" altLang="en-US"/>
          </a:p>
        </p:txBody>
      </p:sp>
      <p:sp>
        <p:nvSpPr>
          <p:cNvPr id="4" name="文本框 3"/>
          <p:cNvSpPr txBox="1"/>
          <p:nvPr/>
        </p:nvSpPr>
        <p:spPr>
          <a:xfrm>
            <a:off x="16510" y="2823210"/>
            <a:ext cx="12136755" cy="1753235"/>
          </a:xfrm>
          <a:prstGeom prst="rect">
            <a:avLst/>
          </a:prstGeom>
          <a:noFill/>
        </p:spPr>
        <p:txBody>
          <a:bodyPr wrap="square" rtlCol="0">
            <a:spAutoFit/>
          </a:bodyPr>
          <a:p>
            <a:pPr algn="l"/>
            <a:r>
              <a:rPr lang="en-US" altLang="zh-CN" sz="3600">
                <a:solidFill>
                  <a:schemeClr val="bg1"/>
                </a:solidFill>
              </a:rPr>
              <a:t>1</a:t>
            </a:r>
            <a:r>
              <a:rPr lang="zh-CN" altLang="zh-CN" sz="3600">
                <a:solidFill>
                  <a:schemeClr val="bg1"/>
                </a:solidFill>
              </a:rPr>
              <a:t>、</a:t>
            </a:r>
            <a:r>
              <a:rPr lang="zh-CN" altLang="en-US" sz="3600">
                <a:solidFill>
                  <a:schemeClr val="bg1"/>
                </a:solidFill>
              </a:rPr>
              <a:t>像数据属性那样的</a:t>
            </a:r>
            <a:r>
              <a:rPr lang="zh-CN" altLang="en-US" sz="3600">
                <a:solidFill>
                  <a:schemeClr val="bg1"/>
                </a:solidFill>
                <a:sym typeface="+mn-ea"/>
              </a:rPr>
              <a:t>简洁访问</a:t>
            </a:r>
            <a:r>
              <a:rPr lang="zh-CN" altLang="en-US" sz="3600">
                <a:solidFill>
                  <a:schemeClr val="bg1"/>
                </a:solidFill>
              </a:rPr>
              <a:t>方式</a:t>
            </a:r>
            <a:endParaRPr lang="zh-CN" altLang="en-US" sz="3600">
              <a:solidFill>
                <a:schemeClr val="bg1"/>
              </a:solidFill>
            </a:endParaRPr>
          </a:p>
          <a:p>
            <a:pPr algn="l"/>
            <a:r>
              <a:rPr lang="en-US" altLang="zh-CN" sz="3600">
                <a:solidFill>
                  <a:schemeClr val="bg1"/>
                </a:solidFill>
              </a:rPr>
              <a:t>2</a:t>
            </a:r>
            <a:r>
              <a:rPr lang="zh-CN" altLang="en-US" sz="3600">
                <a:solidFill>
                  <a:schemeClr val="bg1"/>
                </a:solidFill>
              </a:rPr>
              <a:t>、有一定的计算逻辑</a:t>
            </a:r>
            <a:endParaRPr lang="zh-CN" altLang="en-US" sz="3600">
              <a:solidFill>
                <a:schemeClr val="bg1"/>
              </a:solidFill>
            </a:endParaRPr>
          </a:p>
          <a:p>
            <a:pPr algn="l"/>
            <a:r>
              <a:rPr lang="en-US" altLang="zh-CN" sz="3600">
                <a:solidFill>
                  <a:schemeClr val="bg1"/>
                </a:solidFill>
              </a:rPr>
              <a:t>3</a:t>
            </a:r>
            <a:r>
              <a:rPr lang="zh-CN" altLang="en-US" sz="3600">
                <a:solidFill>
                  <a:schemeClr val="bg1"/>
                </a:solidFill>
              </a:rPr>
              <a:t>、满足响应式</a:t>
            </a:r>
            <a:endParaRPr lang="zh-CN" altLang="en-US" sz="3600">
              <a:solidFill>
                <a:schemeClr val="bg1"/>
              </a:solidFill>
            </a:endParaRPr>
          </a:p>
        </p:txBody>
      </p:sp>
    </p:spTree>
    <p:custDataLst>
      <p:tags r:id="rId1"/>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p:nvPr>
            <p:ph type="ctrTitle"/>
          </p:nvPr>
        </p:nvSpPr>
        <p:spPr>
          <a:xfrm>
            <a:off x="3229806" y="490390"/>
            <a:ext cx="5973688" cy="707916"/>
          </a:xfrm>
        </p:spPr>
        <p:txBody>
          <a:bodyPr/>
          <a:p>
            <a:r>
              <a:rPr lang="zh-CN" altLang="en-US"/>
              <a:t>计算属性</a:t>
            </a:r>
            <a:endParaRPr lang="zh-CN" altLang="en-US"/>
          </a:p>
        </p:txBody>
      </p:sp>
      <p:sp>
        <p:nvSpPr>
          <p:cNvPr id="7" name="文本框 6"/>
          <p:cNvSpPr txBox="1"/>
          <p:nvPr/>
        </p:nvSpPr>
        <p:spPr>
          <a:xfrm>
            <a:off x="4429760" y="4184015"/>
            <a:ext cx="2376170" cy="645160"/>
          </a:xfrm>
          <a:prstGeom prst="rect">
            <a:avLst/>
          </a:prstGeom>
          <a:noFill/>
        </p:spPr>
        <p:txBody>
          <a:bodyPr wrap="none" rtlCol="0">
            <a:spAutoFit/>
          </a:bodyPr>
          <a:p>
            <a:r>
              <a:rPr lang="en-US" altLang="zh-CN" sz="3600"/>
              <a:t>vm.b = '2b'</a:t>
            </a:r>
            <a:endParaRPr lang="en-US" altLang="zh-CN" sz="3600"/>
          </a:p>
        </p:txBody>
      </p:sp>
      <p:sp>
        <p:nvSpPr>
          <p:cNvPr id="3" name="文本框 2"/>
          <p:cNvSpPr txBox="1"/>
          <p:nvPr/>
        </p:nvSpPr>
        <p:spPr>
          <a:xfrm>
            <a:off x="16510" y="2823210"/>
            <a:ext cx="12136755" cy="645160"/>
          </a:xfrm>
          <a:prstGeom prst="rect">
            <a:avLst/>
          </a:prstGeom>
          <a:noFill/>
        </p:spPr>
        <p:txBody>
          <a:bodyPr wrap="square" rtlCol="0">
            <a:spAutoFit/>
          </a:bodyPr>
          <a:p>
            <a:pPr algn="ctr"/>
            <a:r>
              <a:rPr lang="zh-CN" altLang="en-US" sz="3600">
                <a:solidFill>
                  <a:schemeClr val="bg1"/>
                </a:solidFill>
              </a:rPr>
              <a:t>通过计算处理才能被使用</a:t>
            </a:r>
            <a:endParaRPr lang="zh-CN" altLang="en-US" sz="3600">
              <a:solidFill>
                <a:schemeClr val="bg1"/>
              </a:solidFill>
            </a:endParaRPr>
          </a:p>
        </p:txBody>
      </p:sp>
    </p:spTree>
    <p:custDataLst>
      <p:tags r:id="rId1"/>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6051550" y="1965960"/>
            <a:ext cx="5974080" cy="4634230"/>
          </a:xfrm>
          <a:prstGeom prst="rect">
            <a:avLst/>
          </a:prstGeom>
          <a:solidFill>
            <a:schemeClr val="tx1">
              <a:lumMod val="75000"/>
              <a:lumOff val="25000"/>
            </a:schemeClr>
          </a:solidFill>
          <a:ln>
            <a:noFill/>
          </a:ln>
          <a:effectLst>
            <a:glow rad="228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9" name="矩形 8"/>
          <p:cNvSpPr/>
          <p:nvPr/>
        </p:nvSpPr>
        <p:spPr>
          <a:xfrm>
            <a:off x="137160" y="1965960"/>
            <a:ext cx="5610225" cy="4633595"/>
          </a:xfrm>
          <a:prstGeom prst="rect">
            <a:avLst/>
          </a:prstGeom>
          <a:solidFill>
            <a:schemeClr val="tx1">
              <a:lumMod val="75000"/>
              <a:lumOff val="25000"/>
            </a:schemeClr>
          </a:solidFill>
          <a:ln>
            <a:noFill/>
          </a:ln>
          <a:effectLst>
            <a:glow rad="228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6" name="文本框 2"/>
          <p:cNvSpPr txBox="1">
            <a:spLocks noChangeArrowheads="1"/>
          </p:cNvSpPr>
          <p:nvPr/>
        </p:nvSpPr>
        <p:spPr bwMode="auto">
          <a:xfrm>
            <a:off x="243205" y="2209165"/>
            <a:ext cx="5375910" cy="267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marL="0" indent="0">
              <a:buNone/>
            </a:pPr>
            <a:r>
              <a:rPr lang="en-US" altLang="zh-CN" sz="2800">
                <a:solidFill>
                  <a:srgbClr val="2F7CC0"/>
                </a:solidFill>
                <a:sym typeface="+mn-ea"/>
              </a:rPr>
              <a:t>var</a:t>
            </a:r>
            <a:r>
              <a:rPr lang="en-US" altLang="zh-CN" sz="2800">
                <a:solidFill>
                  <a:schemeClr val="bg1">
                    <a:lumMod val="95000"/>
                  </a:schemeClr>
                </a:solidFill>
                <a:sym typeface="+mn-ea"/>
              </a:rPr>
              <a:t> </a:t>
            </a:r>
            <a:r>
              <a:rPr lang="en-US" altLang="zh-CN" sz="2800">
                <a:solidFill>
                  <a:schemeClr val="accent5">
                    <a:lumMod val="60000"/>
                    <a:lumOff val="40000"/>
                  </a:schemeClr>
                </a:solidFill>
                <a:sym typeface="+mn-ea"/>
              </a:rPr>
              <a:t>app</a:t>
            </a:r>
            <a:r>
              <a:rPr lang="en-US" altLang="zh-CN" sz="2800">
                <a:solidFill>
                  <a:schemeClr val="bg1">
                    <a:lumMod val="95000"/>
                  </a:schemeClr>
                </a:solidFill>
                <a:sym typeface="+mn-ea"/>
              </a:rPr>
              <a:t> = </a:t>
            </a:r>
            <a:r>
              <a:rPr lang="en-US" altLang="zh-CN" sz="2800">
                <a:solidFill>
                  <a:srgbClr val="2F7CC0"/>
                </a:solidFill>
                <a:sym typeface="+mn-ea"/>
              </a:rPr>
              <a:t>new</a:t>
            </a:r>
            <a:r>
              <a:rPr lang="en-US" altLang="zh-CN" sz="2800">
                <a:solidFill>
                  <a:schemeClr val="bg1">
                    <a:lumMod val="95000"/>
                  </a:schemeClr>
                </a:solidFill>
                <a:sym typeface="+mn-ea"/>
              </a:rPr>
              <a:t> </a:t>
            </a:r>
            <a:r>
              <a:rPr lang="en-US" altLang="zh-CN" sz="2800">
                <a:solidFill>
                  <a:srgbClr val="92D050"/>
                </a:solidFill>
                <a:sym typeface="+mn-ea"/>
              </a:rPr>
              <a:t>Vue</a:t>
            </a:r>
            <a:r>
              <a:rPr lang="en-US" altLang="zh-CN" sz="2800">
                <a:solidFill>
                  <a:schemeClr val="bg1">
                    <a:lumMod val="95000"/>
                  </a:schemeClr>
                </a:solidFill>
                <a:sym typeface="+mn-ea"/>
              </a:rPr>
              <a:t>({</a:t>
            </a:r>
            <a:endParaRPr lang="en-US" altLang="zh-CN" sz="2800">
              <a:solidFill>
                <a:schemeClr val="bg1">
                  <a:lumMod val="95000"/>
                </a:schemeClr>
              </a:solidFill>
              <a:sym typeface="+mn-ea"/>
            </a:endParaRPr>
          </a:p>
          <a:p>
            <a:pPr marL="0" indent="0">
              <a:buNone/>
            </a:pPr>
            <a:r>
              <a:rPr lang="en-US" altLang="zh-CN" sz="2800">
                <a:solidFill>
                  <a:schemeClr val="bg1">
                    <a:lumMod val="95000"/>
                  </a:schemeClr>
                </a:solidFill>
                <a:sym typeface="+mn-ea"/>
              </a:rPr>
              <a:t>  </a:t>
            </a:r>
            <a:r>
              <a:rPr lang="en-US" altLang="zh-CN" sz="2800">
                <a:solidFill>
                  <a:schemeClr val="accent5">
                    <a:lumMod val="60000"/>
                    <a:lumOff val="40000"/>
                  </a:schemeClr>
                </a:solidFill>
                <a:sym typeface="+mn-ea"/>
              </a:rPr>
              <a:t>el</a:t>
            </a:r>
            <a:r>
              <a:rPr lang="en-US" altLang="zh-CN" sz="2800">
                <a:solidFill>
                  <a:schemeClr val="bg1">
                    <a:lumMod val="95000"/>
                  </a:schemeClr>
                </a:solidFill>
                <a:sym typeface="+mn-ea"/>
              </a:rPr>
              <a:t>: </a:t>
            </a:r>
            <a:r>
              <a:rPr lang="en-US" altLang="zh-CN" sz="2800">
                <a:solidFill>
                  <a:srgbClr val="FF8D41"/>
                </a:solidFill>
                <a:sym typeface="+mn-ea"/>
              </a:rPr>
              <a:t>'#app'</a:t>
            </a:r>
            <a:r>
              <a:rPr lang="en-US" altLang="zh-CN" sz="2800">
                <a:solidFill>
                  <a:schemeClr val="bg1">
                    <a:lumMod val="95000"/>
                  </a:schemeClr>
                </a:solidFill>
                <a:sym typeface="+mn-ea"/>
              </a:rPr>
              <a:t>,</a:t>
            </a:r>
            <a:endParaRPr lang="en-US" altLang="zh-CN" sz="2800">
              <a:solidFill>
                <a:schemeClr val="bg1">
                  <a:lumMod val="95000"/>
                </a:schemeClr>
              </a:solidFill>
              <a:sym typeface="+mn-ea"/>
            </a:endParaRPr>
          </a:p>
          <a:p>
            <a:pPr marL="0" indent="0">
              <a:buNone/>
            </a:pPr>
            <a:r>
              <a:rPr lang="en-US" altLang="zh-CN" sz="2800">
                <a:solidFill>
                  <a:schemeClr val="bg1">
                    <a:lumMod val="95000"/>
                  </a:schemeClr>
                </a:solidFill>
                <a:sym typeface="+mn-ea"/>
              </a:rPr>
              <a:t>  </a:t>
            </a:r>
            <a:r>
              <a:rPr lang="en-US" altLang="zh-CN" sz="2800">
                <a:solidFill>
                  <a:schemeClr val="accent5">
                    <a:lumMod val="60000"/>
                    <a:lumOff val="40000"/>
                  </a:schemeClr>
                </a:solidFill>
                <a:sym typeface="+mn-ea"/>
              </a:rPr>
              <a:t>data</a:t>
            </a:r>
            <a:r>
              <a:rPr lang="en-US" altLang="zh-CN" sz="2800">
                <a:solidFill>
                  <a:schemeClr val="bg1">
                    <a:lumMod val="95000"/>
                  </a:schemeClr>
                </a:solidFill>
                <a:sym typeface="+mn-ea"/>
              </a:rPr>
              <a:t>: {</a:t>
            </a:r>
            <a:endParaRPr lang="en-US" altLang="zh-CN" sz="2800">
              <a:solidFill>
                <a:schemeClr val="bg1">
                  <a:lumMod val="95000"/>
                </a:schemeClr>
              </a:solidFill>
              <a:sym typeface="+mn-ea"/>
            </a:endParaRPr>
          </a:p>
          <a:p>
            <a:pPr marL="0" indent="0">
              <a:buNone/>
            </a:pPr>
            <a:r>
              <a:rPr lang="en-US" altLang="zh-CN" sz="2800">
                <a:solidFill>
                  <a:schemeClr val="bg1">
                    <a:lumMod val="95000"/>
                  </a:schemeClr>
                </a:solidFill>
                <a:sym typeface="+mn-ea"/>
              </a:rPr>
              <a:t>    </a:t>
            </a:r>
            <a:r>
              <a:rPr lang="en-US" altLang="zh-CN" sz="2800">
                <a:solidFill>
                  <a:schemeClr val="accent5">
                    <a:lumMod val="60000"/>
                    <a:lumOff val="40000"/>
                  </a:schemeClr>
                </a:solidFill>
                <a:sym typeface="+mn-ea"/>
              </a:rPr>
              <a:t>message</a:t>
            </a:r>
            <a:r>
              <a:rPr lang="en-US" altLang="zh-CN" sz="2800">
                <a:solidFill>
                  <a:schemeClr val="bg1">
                    <a:lumMod val="95000"/>
                  </a:schemeClr>
                </a:solidFill>
                <a:sym typeface="+mn-ea"/>
              </a:rPr>
              <a:t>: </a:t>
            </a:r>
            <a:r>
              <a:rPr lang="en-US" altLang="zh-CN" sz="2800">
                <a:solidFill>
                  <a:srgbClr val="FF8D41"/>
                </a:solidFill>
                <a:sym typeface="+mn-ea"/>
              </a:rPr>
              <a:t>'Hello Vue!'</a:t>
            </a:r>
            <a:endParaRPr lang="en-US" altLang="zh-CN" sz="2800">
              <a:solidFill>
                <a:srgbClr val="FF8D41"/>
              </a:solidFill>
              <a:sym typeface="+mn-ea"/>
            </a:endParaRPr>
          </a:p>
          <a:p>
            <a:pPr marL="0" indent="0">
              <a:buNone/>
            </a:pPr>
            <a:r>
              <a:rPr lang="en-US" altLang="zh-CN" sz="2800">
                <a:solidFill>
                  <a:schemeClr val="bg1">
                    <a:lumMod val="95000"/>
                  </a:schemeClr>
                </a:solidFill>
                <a:sym typeface="+mn-ea"/>
              </a:rPr>
              <a:t>  }</a:t>
            </a:r>
            <a:endParaRPr lang="en-US" altLang="zh-CN" sz="2800">
              <a:solidFill>
                <a:schemeClr val="bg1">
                  <a:lumMod val="95000"/>
                </a:schemeClr>
              </a:solidFill>
              <a:sym typeface="+mn-ea"/>
            </a:endParaRPr>
          </a:p>
          <a:p>
            <a:pPr marL="0" indent="0">
              <a:buNone/>
            </a:pPr>
            <a:r>
              <a:rPr lang="en-US" altLang="zh-CN" sz="2800">
                <a:solidFill>
                  <a:schemeClr val="bg1">
                    <a:lumMod val="95000"/>
                  </a:schemeClr>
                </a:solidFill>
                <a:sym typeface="+mn-ea"/>
              </a:rPr>
              <a:t>})</a:t>
            </a:r>
            <a:endParaRPr lang="en-US" altLang="zh-CN" sz="2800">
              <a:solidFill>
                <a:schemeClr val="bg1">
                  <a:lumMod val="95000"/>
                </a:schemeClr>
              </a:solidFill>
              <a:sym typeface="+mn-ea"/>
            </a:endParaRPr>
          </a:p>
        </p:txBody>
      </p:sp>
      <p:sp>
        <p:nvSpPr>
          <p:cNvPr id="11" name="文本占位符 10"/>
          <p:cNvSpPr>
            <a:spLocks noGrp="1"/>
          </p:cNvSpPr>
          <p:nvPr>
            <p:ph type="body" sz="half" idx="4294967295"/>
          </p:nvPr>
        </p:nvSpPr>
        <p:spPr>
          <a:xfrm>
            <a:off x="6051550" y="2279650"/>
            <a:ext cx="5974080" cy="589915"/>
          </a:xfrm>
        </p:spPr>
        <p:txBody>
          <a:bodyPr>
            <a:noAutofit/>
          </a:bodyPr>
          <a:p>
            <a:pPr marL="0" indent="0">
              <a:buNone/>
            </a:pPr>
            <a:r>
              <a:rPr lang="en-US" altLang="zh-CN" sz="2000">
                <a:solidFill>
                  <a:schemeClr val="bg1">
                    <a:lumMod val="75000"/>
                  </a:schemeClr>
                </a:solidFill>
              </a:rPr>
              <a:t>&lt;</a:t>
            </a:r>
            <a:r>
              <a:rPr lang="en-US" altLang="zh-CN" sz="2000">
                <a:solidFill>
                  <a:srgbClr val="2F7CC0"/>
                </a:solidFill>
              </a:rPr>
              <a:t>span</a:t>
            </a:r>
            <a:r>
              <a:rPr lang="en-US" altLang="zh-CN" sz="2000">
                <a:solidFill>
                  <a:schemeClr val="bg1">
                    <a:lumMod val="75000"/>
                  </a:schemeClr>
                </a:solidFill>
              </a:rPr>
              <a:t>&gt;</a:t>
            </a:r>
            <a:r>
              <a:rPr lang="en-US" altLang="zh-CN" sz="2000">
                <a:solidFill>
                  <a:schemeClr val="bg1">
                    <a:lumMod val="95000"/>
                  </a:schemeClr>
                </a:solidFill>
              </a:rPr>
              <a:t>Message: {{ message }}</a:t>
            </a:r>
            <a:r>
              <a:rPr lang="en-US" altLang="zh-CN" sz="2000">
                <a:solidFill>
                  <a:schemeClr val="bg1">
                    <a:lumMod val="75000"/>
                  </a:schemeClr>
                </a:solidFill>
              </a:rPr>
              <a:t>&lt;</a:t>
            </a:r>
            <a:r>
              <a:rPr lang="en-US" altLang="zh-CN" sz="2000">
                <a:solidFill>
                  <a:schemeClr val="bg1">
                    <a:lumMod val="95000"/>
                  </a:schemeClr>
                </a:solidFill>
              </a:rPr>
              <a:t>/</a:t>
            </a:r>
            <a:r>
              <a:rPr lang="en-US" altLang="zh-CN" sz="2000">
                <a:solidFill>
                  <a:srgbClr val="2F7CC0"/>
                </a:solidFill>
              </a:rPr>
              <a:t>span</a:t>
            </a:r>
            <a:r>
              <a:rPr lang="en-US" altLang="zh-CN" sz="2000">
                <a:solidFill>
                  <a:schemeClr val="bg1">
                    <a:lumMod val="75000"/>
                  </a:schemeClr>
                </a:solidFill>
              </a:rPr>
              <a:t>&gt;</a:t>
            </a:r>
            <a:endParaRPr lang="en-US" altLang="zh-CN" sz="2000">
              <a:solidFill>
                <a:schemeClr val="bg1">
                  <a:lumMod val="75000"/>
                </a:schemeClr>
              </a:solidFill>
            </a:endParaRPr>
          </a:p>
        </p:txBody>
      </p:sp>
      <p:sp>
        <p:nvSpPr>
          <p:cNvPr id="3" name="文本占位符 10"/>
          <p:cNvSpPr>
            <a:spLocks noGrp="1"/>
          </p:cNvSpPr>
          <p:nvPr/>
        </p:nvSpPr>
        <p:spPr>
          <a:xfrm>
            <a:off x="6051550" y="3119755"/>
            <a:ext cx="5974080" cy="589915"/>
          </a:xfrm>
          <a:prstGeom prst="rect">
            <a:avLst/>
          </a:prstGeom>
          <a:noFill/>
          <a:ln>
            <a:noFill/>
          </a:ln>
        </p:spPr>
        <p:txBody>
          <a:bodyPr vert="horz" wrap="square" lIns="91440" tIns="45720" rIns="91440" bIns="45720" numCol="1" anchor="t" anchorCtr="0" compatLnSpc="1">
            <a:noAutofit/>
          </a:bodyPr>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buNone/>
            </a:pPr>
            <a:r>
              <a:rPr lang="en-US" altLang="zh-CN" sz="2000">
                <a:solidFill>
                  <a:schemeClr val="bg1">
                    <a:lumMod val="75000"/>
                  </a:schemeClr>
                </a:solidFill>
              </a:rPr>
              <a:t>&lt;</a:t>
            </a:r>
            <a:r>
              <a:rPr lang="en-US" altLang="zh-CN" sz="2000">
                <a:solidFill>
                  <a:srgbClr val="2F7CC0"/>
                </a:solidFill>
              </a:rPr>
              <a:t>span</a:t>
            </a:r>
            <a:r>
              <a:rPr lang="en-US" altLang="zh-CN" sz="2000">
                <a:solidFill>
                  <a:schemeClr val="bg1">
                    <a:lumMod val="75000"/>
                  </a:schemeClr>
                </a:solidFill>
              </a:rPr>
              <a:t>&gt;</a:t>
            </a:r>
            <a:r>
              <a:rPr lang="en-US" altLang="zh-CN" sz="2000">
                <a:solidFill>
                  <a:schemeClr val="bg1">
                    <a:lumMod val="95000"/>
                  </a:schemeClr>
                </a:solidFill>
              </a:rPr>
              <a:t>Message: Hello Vue!</a:t>
            </a:r>
            <a:r>
              <a:rPr lang="en-US" altLang="zh-CN" sz="2000">
                <a:solidFill>
                  <a:schemeClr val="bg1">
                    <a:lumMod val="75000"/>
                  </a:schemeClr>
                </a:solidFill>
              </a:rPr>
              <a:t>&lt;</a:t>
            </a:r>
            <a:r>
              <a:rPr lang="en-US" altLang="zh-CN" sz="2000">
                <a:solidFill>
                  <a:schemeClr val="bg1">
                    <a:lumMod val="95000"/>
                  </a:schemeClr>
                </a:solidFill>
              </a:rPr>
              <a:t>/</a:t>
            </a:r>
            <a:r>
              <a:rPr lang="en-US" altLang="zh-CN" sz="2000">
                <a:solidFill>
                  <a:srgbClr val="2F7CC0"/>
                </a:solidFill>
              </a:rPr>
              <a:t>span</a:t>
            </a:r>
            <a:r>
              <a:rPr lang="en-US" altLang="zh-CN" sz="2000">
                <a:solidFill>
                  <a:schemeClr val="bg1">
                    <a:lumMod val="75000"/>
                  </a:schemeClr>
                </a:solidFill>
              </a:rPr>
              <a:t>&gt;</a:t>
            </a:r>
            <a:endParaRPr lang="en-US" altLang="zh-CN" sz="2000">
              <a:solidFill>
                <a:schemeClr val="bg1">
                  <a:lumMod val="75000"/>
                </a:schemeClr>
              </a:solidFill>
            </a:endParaRPr>
          </a:p>
        </p:txBody>
      </p:sp>
      <p:sp>
        <p:nvSpPr>
          <p:cNvPr id="5" name="文本占位符 10"/>
          <p:cNvSpPr>
            <a:spLocks noGrp="1"/>
          </p:cNvSpPr>
          <p:nvPr/>
        </p:nvSpPr>
        <p:spPr>
          <a:xfrm>
            <a:off x="6050915" y="2837815"/>
            <a:ext cx="5974080" cy="339725"/>
          </a:xfrm>
          <a:prstGeom prst="rect">
            <a:avLst/>
          </a:prstGeom>
          <a:noFill/>
          <a:ln>
            <a:noFill/>
          </a:ln>
        </p:spPr>
        <p:txBody>
          <a:bodyPr vert="horz" wrap="square" lIns="91440" tIns="45720" rIns="91440" bIns="45720" numCol="1" anchor="t" anchorCtr="0" compatLnSpc="1">
            <a:noAutofit/>
          </a:bodyPr>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buNone/>
            </a:pPr>
            <a:r>
              <a:rPr lang="en-US" altLang="zh-CN" sz="1600">
                <a:solidFill>
                  <a:schemeClr val="bg1">
                    <a:lumMod val="75000"/>
                  </a:schemeClr>
                </a:solidFill>
              </a:rPr>
              <a:t>HTML</a:t>
            </a:r>
            <a:r>
              <a:rPr lang="zh-CN" altLang="en-US" sz="1600">
                <a:solidFill>
                  <a:schemeClr val="bg1">
                    <a:lumMod val="75000"/>
                  </a:schemeClr>
                </a:solidFill>
              </a:rPr>
              <a:t>渲染结果：</a:t>
            </a:r>
            <a:endParaRPr lang="zh-CN" altLang="en-US" sz="1600">
              <a:solidFill>
                <a:schemeClr val="bg1">
                  <a:lumMod val="75000"/>
                </a:schemeClr>
              </a:solidFill>
            </a:endParaRPr>
          </a:p>
        </p:txBody>
      </p:sp>
      <p:sp>
        <p:nvSpPr>
          <p:cNvPr id="4" name="文本占位符 10"/>
          <p:cNvSpPr>
            <a:spLocks noGrp="1"/>
          </p:cNvSpPr>
          <p:nvPr/>
        </p:nvSpPr>
        <p:spPr>
          <a:xfrm>
            <a:off x="6051550" y="4165600"/>
            <a:ext cx="5974080" cy="589915"/>
          </a:xfrm>
          <a:prstGeom prst="rect">
            <a:avLst/>
          </a:prstGeom>
          <a:noFill/>
          <a:ln>
            <a:noFill/>
          </a:ln>
        </p:spPr>
        <p:txBody>
          <a:bodyPr vert="horz" wrap="square" lIns="91440" tIns="45720" rIns="91440" bIns="45720" numCol="1" anchor="t" anchorCtr="0" compatLnSpc="1">
            <a:noAutofit/>
          </a:bodyPr>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buNone/>
            </a:pPr>
            <a:r>
              <a:rPr lang="en-US" altLang="zh-CN" sz="2000">
                <a:solidFill>
                  <a:schemeClr val="bg1">
                    <a:lumMod val="75000"/>
                  </a:schemeClr>
                </a:solidFill>
              </a:rPr>
              <a:t>&lt;</a:t>
            </a:r>
            <a:r>
              <a:rPr lang="en-US" altLang="zh-CN" sz="2000">
                <a:solidFill>
                  <a:srgbClr val="2F7CC0"/>
                </a:solidFill>
              </a:rPr>
              <a:t>span</a:t>
            </a:r>
            <a:r>
              <a:rPr lang="en-US" altLang="zh-CN" sz="2000">
                <a:solidFill>
                  <a:schemeClr val="bg1">
                    <a:lumMod val="75000"/>
                  </a:schemeClr>
                </a:solidFill>
              </a:rPr>
              <a:t>&gt;</a:t>
            </a:r>
            <a:r>
              <a:rPr lang="en-US" altLang="zh-CN" sz="2000">
                <a:solidFill>
                  <a:schemeClr val="bg1">
                    <a:lumMod val="95000"/>
                  </a:schemeClr>
                </a:solidFill>
              </a:rPr>
              <a:t>Message: {{ message + ' 2018'}}</a:t>
            </a:r>
            <a:r>
              <a:rPr lang="en-US" altLang="zh-CN" sz="2000">
                <a:solidFill>
                  <a:schemeClr val="bg1">
                    <a:lumMod val="75000"/>
                  </a:schemeClr>
                </a:solidFill>
              </a:rPr>
              <a:t>&lt;</a:t>
            </a:r>
            <a:r>
              <a:rPr lang="en-US" altLang="zh-CN" sz="2000">
                <a:solidFill>
                  <a:schemeClr val="bg1">
                    <a:lumMod val="95000"/>
                  </a:schemeClr>
                </a:solidFill>
              </a:rPr>
              <a:t>/</a:t>
            </a:r>
            <a:r>
              <a:rPr lang="en-US" altLang="zh-CN" sz="2000">
                <a:solidFill>
                  <a:srgbClr val="2F7CC0"/>
                </a:solidFill>
              </a:rPr>
              <a:t>span</a:t>
            </a:r>
            <a:r>
              <a:rPr lang="en-US" altLang="zh-CN" sz="2000">
                <a:solidFill>
                  <a:schemeClr val="bg1">
                    <a:lumMod val="75000"/>
                  </a:schemeClr>
                </a:solidFill>
              </a:rPr>
              <a:t>&gt;</a:t>
            </a:r>
            <a:endParaRPr lang="en-US" altLang="zh-CN" sz="2000">
              <a:solidFill>
                <a:schemeClr val="bg1">
                  <a:lumMod val="75000"/>
                </a:schemeClr>
              </a:solidFill>
            </a:endParaRPr>
          </a:p>
        </p:txBody>
      </p:sp>
      <p:sp>
        <p:nvSpPr>
          <p:cNvPr id="8" name="文本占位符 10"/>
          <p:cNvSpPr>
            <a:spLocks noGrp="1"/>
          </p:cNvSpPr>
          <p:nvPr/>
        </p:nvSpPr>
        <p:spPr>
          <a:xfrm>
            <a:off x="6051550" y="5005705"/>
            <a:ext cx="5974080" cy="589915"/>
          </a:xfrm>
          <a:prstGeom prst="rect">
            <a:avLst/>
          </a:prstGeom>
          <a:noFill/>
          <a:ln>
            <a:noFill/>
          </a:ln>
        </p:spPr>
        <p:txBody>
          <a:bodyPr vert="horz" wrap="square" lIns="91440" tIns="45720" rIns="91440" bIns="45720" numCol="1" anchor="t" anchorCtr="0" compatLnSpc="1">
            <a:noAutofit/>
          </a:bodyPr>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buNone/>
            </a:pPr>
            <a:r>
              <a:rPr lang="en-US" altLang="zh-CN" sz="2000">
                <a:solidFill>
                  <a:schemeClr val="bg1">
                    <a:lumMod val="75000"/>
                  </a:schemeClr>
                </a:solidFill>
              </a:rPr>
              <a:t>&lt;</a:t>
            </a:r>
            <a:r>
              <a:rPr lang="en-US" altLang="zh-CN" sz="2000">
                <a:solidFill>
                  <a:srgbClr val="2F7CC0"/>
                </a:solidFill>
              </a:rPr>
              <a:t>span</a:t>
            </a:r>
            <a:r>
              <a:rPr lang="en-US" altLang="zh-CN" sz="2000">
                <a:solidFill>
                  <a:schemeClr val="bg1">
                    <a:lumMod val="75000"/>
                  </a:schemeClr>
                </a:solidFill>
              </a:rPr>
              <a:t>&gt;</a:t>
            </a:r>
            <a:r>
              <a:rPr lang="en-US" altLang="zh-CN" sz="2000">
                <a:solidFill>
                  <a:schemeClr val="bg1">
                    <a:lumMod val="95000"/>
                  </a:schemeClr>
                </a:solidFill>
              </a:rPr>
              <a:t>Message: Hello Vue! 2018</a:t>
            </a:r>
            <a:r>
              <a:rPr lang="en-US" altLang="zh-CN" sz="2000">
                <a:solidFill>
                  <a:schemeClr val="bg1">
                    <a:lumMod val="75000"/>
                  </a:schemeClr>
                </a:solidFill>
              </a:rPr>
              <a:t>&lt;</a:t>
            </a:r>
            <a:r>
              <a:rPr lang="en-US" altLang="zh-CN" sz="2000">
                <a:solidFill>
                  <a:schemeClr val="bg1">
                    <a:lumMod val="95000"/>
                  </a:schemeClr>
                </a:solidFill>
              </a:rPr>
              <a:t>/</a:t>
            </a:r>
            <a:r>
              <a:rPr lang="en-US" altLang="zh-CN" sz="2000">
                <a:solidFill>
                  <a:srgbClr val="2F7CC0"/>
                </a:solidFill>
              </a:rPr>
              <a:t>span</a:t>
            </a:r>
            <a:r>
              <a:rPr lang="en-US" altLang="zh-CN" sz="2000">
                <a:solidFill>
                  <a:schemeClr val="bg1">
                    <a:lumMod val="75000"/>
                  </a:schemeClr>
                </a:solidFill>
              </a:rPr>
              <a:t>&gt;</a:t>
            </a:r>
            <a:endParaRPr lang="en-US" altLang="zh-CN" sz="2000">
              <a:solidFill>
                <a:schemeClr val="bg1">
                  <a:lumMod val="75000"/>
                </a:schemeClr>
              </a:solidFill>
            </a:endParaRPr>
          </a:p>
        </p:txBody>
      </p:sp>
      <p:sp>
        <p:nvSpPr>
          <p:cNvPr id="12" name="文本占位符 10"/>
          <p:cNvSpPr>
            <a:spLocks noGrp="1"/>
          </p:cNvSpPr>
          <p:nvPr/>
        </p:nvSpPr>
        <p:spPr>
          <a:xfrm>
            <a:off x="6050915" y="4723765"/>
            <a:ext cx="5974080" cy="339725"/>
          </a:xfrm>
          <a:prstGeom prst="rect">
            <a:avLst/>
          </a:prstGeom>
          <a:noFill/>
          <a:ln>
            <a:noFill/>
          </a:ln>
        </p:spPr>
        <p:txBody>
          <a:bodyPr vert="horz" wrap="square" lIns="91440" tIns="45720" rIns="91440" bIns="45720" numCol="1" anchor="t" anchorCtr="0" compatLnSpc="1">
            <a:noAutofit/>
          </a:bodyPr>
          <a:lstStyle>
            <a:lvl1pPr marL="571500" indent="-571500" algn="l" rtl="0" eaLnBrk="0" fontAlgn="base" hangingPunct="0">
              <a:spcBef>
                <a:spcPct val="20000"/>
              </a:spcBef>
              <a:spcAft>
                <a:spcPct val="0"/>
              </a:spcAft>
              <a:buFont typeface="Arial" panose="020B0604020202020204" pitchFamily="34" charset="0"/>
              <a:buChar char="•"/>
              <a:defRPr sz="2400" kern="1200">
                <a:solidFill>
                  <a:schemeClr val="bg1"/>
                </a:solidFill>
                <a:latin typeface="+mn-lt"/>
                <a:ea typeface="+mn-ea"/>
                <a:cs typeface="+mn-cs"/>
              </a:defRPr>
            </a:lvl1pPr>
            <a:lvl2pPr marL="1179830" indent="-571500" algn="l" rtl="0" eaLnBrk="0" fontAlgn="base" hangingPunct="0">
              <a:spcBef>
                <a:spcPct val="20000"/>
              </a:spcBef>
              <a:spcAft>
                <a:spcPct val="0"/>
              </a:spcAft>
              <a:buFont typeface="Arial" panose="020B0604020202020204" pitchFamily="34" charset="0"/>
              <a:buChar char="•"/>
              <a:defRPr sz="2000" kern="1200">
                <a:solidFill>
                  <a:schemeClr val="bg1"/>
                </a:solidFill>
                <a:latin typeface="+mn-lt"/>
                <a:ea typeface="+mn-ea"/>
                <a:cs typeface="+mn-cs"/>
              </a:defRPr>
            </a:lvl2pPr>
            <a:lvl3pPr marL="16751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3pPr>
            <a:lvl4pPr marL="22847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4pPr>
            <a:lvl5pPr marL="2894330" indent="-457200" algn="l" rtl="0" eaLnBrk="0" fontAlgn="base" hangingPunct="0">
              <a:spcBef>
                <a:spcPct val="20000"/>
              </a:spcBef>
              <a:spcAft>
                <a:spcPct val="0"/>
              </a:spcAft>
              <a:buFont typeface="Arial" panose="020B0604020202020204" pitchFamily="34" charset="0"/>
              <a:buChar char="•"/>
              <a:defRPr kern="1200">
                <a:solidFill>
                  <a:schemeClr val="bg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buNone/>
            </a:pPr>
            <a:r>
              <a:rPr lang="en-US" altLang="zh-CN" sz="1600">
                <a:solidFill>
                  <a:schemeClr val="bg1">
                    <a:lumMod val="75000"/>
                  </a:schemeClr>
                </a:solidFill>
              </a:rPr>
              <a:t>HTML</a:t>
            </a:r>
            <a:r>
              <a:rPr lang="zh-CN" altLang="en-US" sz="1600">
                <a:solidFill>
                  <a:schemeClr val="bg1">
                    <a:lumMod val="75000"/>
                  </a:schemeClr>
                </a:solidFill>
              </a:rPr>
              <a:t>渲染结果：</a:t>
            </a:r>
            <a:endParaRPr lang="zh-CN" altLang="en-US" sz="1600">
              <a:solidFill>
                <a:schemeClr val="bg1">
                  <a:lumMod val="75000"/>
                </a:schemeClr>
              </a:solidFill>
            </a:endParaRPr>
          </a:p>
        </p:txBody>
      </p:sp>
      <p:sp>
        <p:nvSpPr>
          <p:cNvPr id="2" name="标题 1"/>
          <p:cNvSpPr/>
          <p:nvPr>
            <p:ph type="ctrTitle"/>
          </p:nvPr>
        </p:nvSpPr>
        <p:spPr>
          <a:xfrm>
            <a:off x="3229806" y="490390"/>
            <a:ext cx="5973688" cy="707916"/>
          </a:xfrm>
        </p:spPr>
        <p:txBody>
          <a:bodyPr/>
          <a:p>
            <a:r>
              <a:rPr lang="zh-CN" altLang="en-US"/>
              <a:t>计算属性</a:t>
            </a:r>
            <a:endParaRPr lang="zh-CN" altLang="en-US"/>
          </a:p>
        </p:txBody>
      </p:sp>
    </p:spTree>
    <p:custDataLst>
      <p:tags r:id="rId1"/>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137160" y="1965960"/>
            <a:ext cx="11925300" cy="4633595"/>
          </a:xfrm>
          <a:prstGeom prst="rect">
            <a:avLst/>
          </a:prstGeom>
          <a:solidFill>
            <a:schemeClr val="tx1">
              <a:lumMod val="75000"/>
              <a:lumOff val="25000"/>
            </a:schemeClr>
          </a:solidFill>
          <a:ln>
            <a:noFill/>
          </a:ln>
          <a:effectLst>
            <a:glow rad="228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6" name="文本框 2"/>
          <p:cNvSpPr txBox="1">
            <a:spLocks noChangeArrowheads="1"/>
          </p:cNvSpPr>
          <p:nvPr/>
        </p:nvSpPr>
        <p:spPr bwMode="auto">
          <a:xfrm>
            <a:off x="243205" y="2209165"/>
            <a:ext cx="11677650" cy="3538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marL="0" indent="0">
              <a:buNone/>
            </a:pPr>
            <a:r>
              <a:rPr lang="en-US" altLang="zh-CN" sz="2800">
                <a:solidFill>
                  <a:srgbClr val="2F7CC0"/>
                </a:solidFill>
                <a:sym typeface="+mn-ea"/>
              </a:rPr>
              <a:t>var</a:t>
            </a:r>
            <a:r>
              <a:rPr lang="en-US" altLang="zh-CN" sz="2800">
                <a:solidFill>
                  <a:schemeClr val="bg1">
                    <a:lumMod val="95000"/>
                  </a:schemeClr>
                </a:solidFill>
                <a:sym typeface="+mn-ea"/>
              </a:rPr>
              <a:t> </a:t>
            </a:r>
            <a:r>
              <a:rPr lang="en-US" altLang="zh-CN" sz="2800">
                <a:solidFill>
                  <a:schemeClr val="accent5">
                    <a:lumMod val="60000"/>
                    <a:lumOff val="40000"/>
                  </a:schemeClr>
                </a:solidFill>
                <a:sym typeface="+mn-ea"/>
              </a:rPr>
              <a:t>app</a:t>
            </a:r>
            <a:r>
              <a:rPr lang="en-US" altLang="zh-CN" sz="2800">
                <a:solidFill>
                  <a:schemeClr val="bg1">
                    <a:lumMod val="95000"/>
                  </a:schemeClr>
                </a:solidFill>
                <a:sym typeface="+mn-ea"/>
              </a:rPr>
              <a:t> = </a:t>
            </a:r>
            <a:r>
              <a:rPr lang="en-US" altLang="zh-CN" sz="2800">
                <a:solidFill>
                  <a:srgbClr val="2F7CC0"/>
                </a:solidFill>
                <a:sym typeface="+mn-ea"/>
              </a:rPr>
              <a:t>new</a:t>
            </a:r>
            <a:r>
              <a:rPr lang="en-US" altLang="zh-CN" sz="2800">
                <a:solidFill>
                  <a:schemeClr val="bg1">
                    <a:lumMod val="95000"/>
                  </a:schemeClr>
                </a:solidFill>
                <a:sym typeface="+mn-ea"/>
              </a:rPr>
              <a:t> </a:t>
            </a:r>
            <a:r>
              <a:rPr lang="en-US" altLang="zh-CN" sz="2800">
                <a:solidFill>
                  <a:srgbClr val="92D050"/>
                </a:solidFill>
                <a:sym typeface="+mn-ea"/>
              </a:rPr>
              <a:t>Vue</a:t>
            </a:r>
            <a:r>
              <a:rPr lang="en-US" altLang="zh-CN" sz="2800">
                <a:solidFill>
                  <a:schemeClr val="bg1">
                    <a:lumMod val="95000"/>
                  </a:schemeClr>
                </a:solidFill>
                <a:sym typeface="+mn-ea"/>
              </a:rPr>
              <a:t>({</a:t>
            </a:r>
            <a:endParaRPr lang="en-US" altLang="zh-CN" sz="2800">
              <a:solidFill>
                <a:schemeClr val="bg1">
                  <a:lumMod val="95000"/>
                </a:schemeClr>
              </a:solidFill>
              <a:sym typeface="+mn-ea"/>
            </a:endParaRPr>
          </a:p>
          <a:p>
            <a:pPr marL="0" indent="0">
              <a:buNone/>
            </a:pPr>
            <a:r>
              <a:rPr lang="en-US" altLang="zh-CN" sz="2800">
                <a:solidFill>
                  <a:schemeClr val="bg1">
                    <a:lumMod val="95000"/>
                  </a:schemeClr>
                </a:solidFill>
                <a:sym typeface="+mn-ea"/>
              </a:rPr>
              <a:t>  </a:t>
            </a:r>
            <a:r>
              <a:rPr lang="en-US" altLang="zh-CN" sz="2800">
                <a:solidFill>
                  <a:schemeClr val="accent5">
                    <a:lumMod val="60000"/>
                    <a:lumOff val="40000"/>
                  </a:schemeClr>
                </a:solidFill>
                <a:sym typeface="+mn-ea"/>
              </a:rPr>
              <a:t>el</a:t>
            </a:r>
            <a:r>
              <a:rPr lang="en-US" altLang="zh-CN" sz="2800">
                <a:solidFill>
                  <a:schemeClr val="bg1">
                    <a:lumMod val="95000"/>
                  </a:schemeClr>
                </a:solidFill>
                <a:sym typeface="+mn-ea"/>
              </a:rPr>
              <a:t>: </a:t>
            </a:r>
            <a:r>
              <a:rPr lang="en-US" altLang="zh-CN" sz="2800">
                <a:solidFill>
                  <a:srgbClr val="FF8D41"/>
                </a:solidFill>
                <a:sym typeface="+mn-ea"/>
              </a:rPr>
              <a:t>'#app'</a:t>
            </a:r>
            <a:r>
              <a:rPr lang="en-US" altLang="zh-CN" sz="2800">
                <a:solidFill>
                  <a:schemeClr val="bg1">
                    <a:lumMod val="95000"/>
                  </a:schemeClr>
                </a:solidFill>
                <a:sym typeface="+mn-ea"/>
              </a:rPr>
              <a:t>,</a:t>
            </a:r>
            <a:endParaRPr lang="en-US" altLang="zh-CN" sz="2800">
              <a:solidFill>
                <a:schemeClr val="bg1">
                  <a:lumMod val="95000"/>
                </a:schemeClr>
              </a:solidFill>
              <a:sym typeface="+mn-ea"/>
            </a:endParaRPr>
          </a:p>
          <a:p>
            <a:pPr marL="0" indent="0">
              <a:buNone/>
            </a:pPr>
            <a:r>
              <a:rPr lang="en-US" altLang="zh-CN" sz="2800">
                <a:solidFill>
                  <a:schemeClr val="bg1">
                    <a:lumMod val="95000"/>
                  </a:schemeClr>
                </a:solidFill>
                <a:sym typeface="+mn-ea"/>
              </a:rPr>
              <a:t>  </a:t>
            </a:r>
            <a:r>
              <a:rPr lang="en-US" altLang="zh-CN" sz="2800">
                <a:solidFill>
                  <a:schemeClr val="accent5">
                    <a:lumMod val="60000"/>
                    <a:lumOff val="40000"/>
                  </a:schemeClr>
                </a:solidFill>
                <a:sym typeface="+mn-ea"/>
              </a:rPr>
              <a:t>data</a:t>
            </a:r>
            <a:r>
              <a:rPr lang="en-US" altLang="zh-CN" sz="2800">
                <a:solidFill>
                  <a:schemeClr val="bg1">
                    <a:lumMod val="95000"/>
                  </a:schemeClr>
                </a:solidFill>
                <a:sym typeface="+mn-ea"/>
              </a:rPr>
              <a:t>: {</a:t>
            </a:r>
            <a:endParaRPr lang="en-US" altLang="zh-CN" sz="2800">
              <a:solidFill>
                <a:schemeClr val="bg1">
                  <a:lumMod val="95000"/>
                </a:schemeClr>
              </a:solidFill>
              <a:sym typeface="+mn-ea"/>
            </a:endParaRPr>
          </a:p>
          <a:p>
            <a:pPr marL="0" indent="0">
              <a:buNone/>
            </a:pPr>
            <a:r>
              <a:rPr lang="en-US" altLang="zh-CN" sz="2800">
                <a:solidFill>
                  <a:schemeClr val="bg1">
                    <a:lumMod val="95000"/>
                  </a:schemeClr>
                </a:solidFill>
                <a:sym typeface="+mn-ea"/>
              </a:rPr>
              <a:t>    </a:t>
            </a:r>
            <a:r>
              <a:rPr lang="en-US" altLang="zh-CN" sz="2800">
                <a:solidFill>
                  <a:schemeClr val="accent5">
                    <a:lumMod val="60000"/>
                    <a:lumOff val="40000"/>
                  </a:schemeClr>
                </a:solidFill>
                <a:sym typeface="+mn-ea"/>
              </a:rPr>
              <a:t>message</a:t>
            </a:r>
            <a:r>
              <a:rPr lang="en-US" altLang="zh-CN" sz="2800">
                <a:solidFill>
                  <a:schemeClr val="bg1">
                    <a:lumMod val="95000"/>
                  </a:schemeClr>
                </a:solidFill>
                <a:sym typeface="+mn-ea"/>
              </a:rPr>
              <a:t>: </a:t>
            </a:r>
            <a:r>
              <a:rPr lang="en-US" altLang="zh-CN" sz="2800">
                <a:solidFill>
                  <a:srgbClr val="FF8D41"/>
                </a:solidFill>
                <a:sym typeface="+mn-ea"/>
              </a:rPr>
              <a:t>'Hello Vue!'</a:t>
            </a:r>
            <a:endParaRPr lang="en-US" altLang="zh-CN" sz="2800">
              <a:solidFill>
                <a:srgbClr val="FF8D41"/>
              </a:solidFill>
              <a:sym typeface="+mn-ea"/>
            </a:endParaRPr>
          </a:p>
          <a:p>
            <a:pPr marL="0" indent="0">
              <a:buNone/>
            </a:pPr>
            <a:r>
              <a:rPr lang="en-US" altLang="zh-CN" sz="2800">
                <a:solidFill>
                  <a:schemeClr val="bg1">
                    <a:lumMod val="95000"/>
                  </a:schemeClr>
                </a:solidFill>
                <a:sym typeface="+mn-ea"/>
              </a:rPr>
              <a:t>  }</a:t>
            </a:r>
            <a:endParaRPr lang="en-US" altLang="zh-CN" sz="2800">
              <a:solidFill>
                <a:schemeClr val="bg1">
                  <a:lumMod val="95000"/>
                </a:schemeClr>
              </a:solidFill>
              <a:sym typeface="+mn-ea"/>
            </a:endParaRPr>
          </a:p>
          <a:p>
            <a:pPr marL="0" indent="0">
              <a:buNone/>
            </a:pPr>
            <a:r>
              <a:rPr lang="en-US" altLang="zh-CN" sz="2800">
                <a:solidFill>
                  <a:schemeClr val="bg1">
                    <a:lumMod val="95000"/>
                  </a:schemeClr>
                </a:solidFill>
                <a:sym typeface="+mn-ea"/>
              </a:rPr>
              <a:t>})</a:t>
            </a:r>
            <a:endParaRPr lang="en-US" altLang="zh-CN" sz="2800">
              <a:solidFill>
                <a:schemeClr val="bg1">
                  <a:lumMod val="95000"/>
                </a:schemeClr>
              </a:solidFill>
              <a:sym typeface="+mn-ea"/>
            </a:endParaRPr>
          </a:p>
          <a:p>
            <a:pPr marL="0" indent="0">
              <a:buNone/>
            </a:pPr>
            <a:endParaRPr lang="en-US" altLang="zh-CN" sz="2800">
              <a:solidFill>
                <a:schemeClr val="bg1">
                  <a:lumMod val="95000"/>
                </a:schemeClr>
              </a:solidFill>
              <a:sym typeface="+mn-ea"/>
            </a:endParaRPr>
          </a:p>
          <a:p>
            <a:pPr marL="0" indent="0">
              <a:buNone/>
            </a:pPr>
            <a:r>
              <a:rPr lang="en-US" altLang="zh-CN" sz="2800">
                <a:solidFill>
                  <a:schemeClr val="bg1">
                    <a:lumMod val="95000"/>
                  </a:schemeClr>
                </a:solidFill>
                <a:sym typeface="+mn-ea"/>
              </a:rPr>
              <a:t>app.$data.message == app.message</a:t>
            </a:r>
            <a:endParaRPr lang="en-US" altLang="zh-CN" sz="2800">
              <a:solidFill>
                <a:schemeClr val="bg1">
                  <a:lumMod val="95000"/>
                </a:schemeClr>
              </a:solidFill>
              <a:sym typeface="+mn-ea"/>
            </a:endParaRPr>
          </a:p>
        </p:txBody>
      </p:sp>
      <p:sp>
        <p:nvSpPr>
          <p:cNvPr id="2" name="标题 1"/>
          <p:cNvSpPr/>
          <p:nvPr>
            <p:ph type="ctrTitle"/>
          </p:nvPr>
        </p:nvSpPr>
        <p:spPr>
          <a:xfrm>
            <a:off x="3229806" y="490390"/>
            <a:ext cx="5973688" cy="707916"/>
          </a:xfrm>
        </p:spPr>
        <p:txBody>
          <a:bodyPr/>
          <a:p>
            <a:r>
              <a:rPr lang="zh-CN" altLang="en-US"/>
              <a:t>实例属性</a:t>
            </a:r>
            <a:endParaRPr lang="zh-CN" altLang="en-US"/>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ctrTitle"/>
          </p:nvPr>
        </p:nvSpPr>
        <p:spPr/>
        <p:txBody>
          <a:bodyPr/>
          <a:p>
            <a:r>
              <a:rPr lang="zh-CN" altLang="zh-CN"/>
              <a:t>本课程的特点与宗旨</a:t>
            </a:r>
            <a:endParaRPr lang="zh-CN" altLang="zh-CN"/>
          </a:p>
        </p:txBody>
      </p:sp>
      <p:sp>
        <p:nvSpPr>
          <p:cNvPr id="5" name="副标题 4"/>
          <p:cNvSpPr>
            <a:spLocks noGrp="1"/>
          </p:cNvSpPr>
          <p:nvPr>
            <p:ph type="subTitle" idx="1"/>
          </p:nvPr>
        </p:nvSpPr>
        <p:spPr/>
        <p:txBody>
          <a:bodyPr/>
          <a:p>
            <a:pPr algn="just">
              <a:lnSpc>
                <a:spcPct val="120000"/>
              </a:lnSpc>
            </a:pPr>
            <a:r>
              <a:rPr lang="zh-CN" altLang="en-US">
                <a:sym typeface="+mn-ea"/>
              </a:rPr>
              <a:t>细</a:t>
            </a:r>
            <a:endParaRPr lang="zh-CN" altLang="en-US">
              <a:sym typeface="+mn-ea"/>
            </a:endParaRPr>
          </a:p>
          <a:p>
            <a:pPr algn="just">
              <a:lnSpc>
                <a:spcPct val="120000"/>
              </a:lnSpc>
            </a:pPr>
            <a:r>
              <a:rPr lang="zh-CN" altLang="en-US">
                <a:sym typeface="+mn-ea"/>
              </a:rPr>
              <a:t>精</a:t>
            </a:r>
            <a:endParaRPr lang="zh-CN" altLang="en-US">
              <a:sym typeface="+mn-ea"/>
            </a:endParaRPr>
          </a:p>
          <a:p>
            <a:pPr algn="just">
              <a:lnSpc>
                <a:spcPct val="120000"/>
              </a:lnSpc>
            </a:pPr>
            <a:r>
              <a:rPr lang="zh-CN" altLang="en-US">
                <a:sym typeface="+mn-ea"/>
              </a:rPr>
              <a:t>让大家明白</a:t>
            </a:r>
            <a:endParaRPr lang="zh-CN" altLang="en-US">
              <a:sym typeface="+mn-ea"/>
            </a:endParaRPr>
          </a:p>
          <a:p>
            <a:pPr algn="just">
              <a:lnSpc>
                <a:spcPct val="120000"/>
              </a:lnSpc>
            </a:pPr>
            <a:r>
              <a:rPr lang="zh-CN" altLang="en-US">
                <a:sym typeface="+mn-ea"/>
              </a:rPr>
              <a:t>要有顿悟</a:t>
            </a:r>
            <a:endParaRPr lang="zh-CN" altLang="en-US">
              <a:sym typeface="+mn-ea"/>
            </a:endParaRPr>
          </a:p>
          <a:p>
            <a:pPr algn="just">
              <a:lnSpc>
                <a:spcPct val="120000"/>
              </a:lnSpc>
            </a:pPr>
            <a:r>
              <a:rPr lang="zh-CN" altLang="en-US">
                <a:sym typeface="+mn-ea"/>
              </a:rPr>
              <a:t>学着阅读英文资料</a:t>
            </a:r>
            <a:endParaRPr lang="zh-CN" altLang="en-US">
              <a:sym typeface="+mn-ea"/>
            </a:endParaRPr>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982980" y="611505"/>
            <a:ext cx="9779635" cy="3415030"/>
          </a:xfrm>
          <a:prstGeom prst="rect">
            <a:avLst/>
          </a:prstGeom>
          <a:noFill/>
        </p:spPr>
        <p:txBody>
          <a:bodyPr wrap="square" rtlCol="0">
            <a:spAutoFit/>
          </a:bodyPr>
          <a:p>
            <a:r>
              <a:rPr lang="zh-CN" altLang="en-US"/>
              <a:t>大家好，今天给大家带来的课程是</a:t>
            </a:r>
            <a:r>
              <a:rPr lang="en-US" altLang="zh-CN"/>
              <a:t>“Vue2 </a:t>
            </a:r>
            <a:r>
              <a:rPr lang="zh-CN" altLang="en-US"/>
              <a:t>基础篇细讲</a:t>
            </a:r>
            <a:r>
              <a:rPr lang="en-US" altLang="zh-CN"/>
              <a:t>”</a:t>
            </a:r>
            <a:endParaRPr lang="en-US" altLang="zh-CN"/>
          </a:p>
          <a:p>
            <a:r>
              <a:rPr lang="zh-CN" altLang="en-US"/>
              <a:t>本课程的特点是细和精，细？到底有多细，大家通过课程目录就能看出有多细，细不是目的，老师之所以讲的如此之细，</a:t>
            </a:r>
            <a:r>
              <a:rPr lang="zh-CN" altLang="en-US">
                <a:sym typeface="+mn-ea"/>
              </a:rPr>
              <a:t>就是为了不让大家遗漏任何重要的基础知识点，在近</a:t>
            </a:r>
            <a:r>
              <a:rPr lang="en-US" altLang="zh-CN">
                <a:sym typeface="+mn-ea"/>
              </a:rPr>
              <a:t>10</a:t>
            </a:r>
            <a:r>
              <a:rPr lang="zh-CN" altLang="en-US">
                <a:sym typeface="+mn-ea"/>
              </a:rPr>
              <a:t>年的工作经验中发现，同领域中相同工作年限的人有的人被称为高手而有的人很难成为高手，当然原因有很多，但其中很大的一个原因就是高手基础知识都非常扎实，很多人都是简单学一遍基础知识就很快去做项目，心里面想着用到什么再学什么，但是这是有问题的，比如你觉得</a:t>
            </a:r>
            <a:r>
              <a:rPr lang="en-US" altLang="zh-CN">
                <a:sym typeface="+mn-ea"/>
              </a:rPr>
              <a:t>A</a:t>
            </a:r>
            <a:r>
              <a:rPr lang="zh-CN" altLang="en-US">
                <a:sym typeface="+mn-ea"/>
              </a:rPr>
              <a:t>知识点可以实现某功能，由于自己的基础不扎实，你不知道</a:t>
            </a:r>
            <a:r>
              <a:rPr lang="en-US" altLang="zh-CN">
                <a:sym typeface="+mn-ea"/>
              </a:rPr>
              <a:t>B</a:t>
            </a:r>
            <a:r>
              <a:rPr lang="zh-CN" altLang="en-US">
                <a:sym typeface="+mn-ea"/>
              </a:rPr>
              <a:t>知识点也可以解决此问题，而且更合适，就造成了，同样是一个功能的实现，而一个人的实现，实现速度快、效率又高，被称为高手。</a:t>
            </a:r>
            <a:endParaRPr lang="zh-CN" altLang="en-US">
              <a:sym typeface="+mn-ea"/>
            </a:endParaRPr>
          </a:p>
          <a:p>
            <a:endParaRPr lang="zh-CN" altLang="en-US">
              <a:sym typeface="+mn-ea"/>
            </a:endParaRPr>
          </a:p>
          <a:p>
            <a:r>
              <a:rPr lang="zh-CN" altLang="en-US">
                <a:sym typeface="+mn-ea"/>
              </a:rPr>
              <a:t>的区别只所以要精</a:t>
            </a:r>
            <a:r>
              <a:rPr lang="zh-CN" altLang="en-US"/>
              <a:t>就是为了让大家知道所以然，既然本课程定义为基础遍，</a:t>
            </a:r>
            <a:r>
              <a:rPr lang="zh-CN" altLang="en-US">
                <a:sym typeface="+mn-ea"/>
              </a:rPr>
              <a:t>扎实的掌握这门技术，</a:t>
            </a:r>
            <a:r>
              <a:rPr lang="zh-CN" altLang="en-US"/>
              <a:t>就是要大家从细微入手，学好基础知识，为以后打下坚实的基础。</a:t>
            </a:r>
            <a:endParaRPr lang="zh-CN" altLang="en-US"/>
          </a:p>
          <a:p>
            <a:r>
              <a:rPr lang="zh-CN" altLang="en-US"/>
              <a:t>是指尽量去做到不遗漏任务技术点，每一个技术点要讲到</a:t>
            </a:r>
            <a:endParaRPr lang="zh-CN" altLang="en-US"/>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ctrTitle"/>
          </p:nvPr>
        </p:nvSpPr>
        <p:spPr/>
        <p:txBody>
          <a:bodyPr/>
          <a:p>
            <a:r>
              <a:rPr lang="en-US" altLang="zh-CN"/>
              <a:t>Vue.js</a:t>
            </a:r>
            <a:r>
              <a:rPr lang="zh-CN" altLang="zh-CN"/>
              <a:t>是什么？</a:t>
            </a:r>
            <a:endParaRPr lang="zh-CN" altLang="zh-CN"/>
          </a:p>
        </p:txBody>
      </p:sp>
      <p:sp>
        <p:nvSpPr>
          <p:cNvPr id="5" name="副标题 4"/>
          <p:cNvSpPr>
            <a:spLocks noGrp="1"/>
          </p:cNvSpPr>
          <p:nvPr>
            <p:ph type="subTitle" idx="1"/>
          </p:nvPr>
        </p:nvSpPr>
        <p:spPr/>
        <p:txBody>
          <a:bodyPr/>
          <a:p>
            <a:pPr algn="just">
              <a:lnSpc>
                <a:spcPct val="120000"/>
              </a:lnSpc>
            </a:pPr>
            <a:r>
              <a:rPr lang="en-US" altLang="zh-CN">
                <a:sym typeface="+mn-ea"/>
              </a:rPr>
              <a:t>Vue </a:t>
            </a:r>
            <a:r>
              <a:rPr lang="zh-CN" altLang="en-US">
                <a:sym typeface="+mn-ea"/>
              </a:rPr>
              <a:t>前端开发框架</a:t>
            </a:r>
            <a:endParaRPr lang="zh-CN" altLang="en-US">
              <a:sym typeface="+mn-ea"/>
            </a:endParaRPr>
          </a:p>
          <a:p>
            <a:pPr algn="just">
              <a:lnSpc>
                <a:spcPct val="120000"/>
              </a:lnSpc>
            </a:pPr>
            <a:endParaRPr lang="zh-CN" altLang="en-US">
              <a:sym typeface="+mn-ea"/>
            </a:endParaRPr>
          </a:p>
          <a:p>
            <a:pPr algn="just">
              <a:lnSpc>
                <a:spcPct val="120000"/>
              </a:lnSpc>
            </a:pPr>
            <a:r>
              <a:rPr lang="en-US" altLang="zh-CN">
                <a:sym typeface="+mn-ea"/>
              </a:rPr>
              <a:t>Vue</a:t>
            </a:r>
            <a:r>
              <a:rPr lang="zh-CN" altLang="en-US">
                <a:sym typeface="+mn-ea"/>
              </a:rPr>
              <a:t>是解决哪一环的问题</a:t>
            </a:r>
            <a:endParaRPr lang="zh-CN" altLang="en-US">
              <a:sym typeface="+mn-ea"/>
            </a:endParaRPr>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ctrTitle"/>
          </p:nvPr>
        </p:nvSpPr>
        <p:spPr/>
        <p:txBody>
          <a:bodyPr/>
          <a:p>
            <a:r>
              <a:rPr lang="en-US" altLang="zh-CN"/>
              <a:t>Vue.js</a:t>
            </a:r>
            <a:r>
              <a:rPr lang="zh-CN" altLang="zh-CN"/>
              <a:t>是什么？</a:t>
            </a:r>
            <a:endParaRPr lang="zh-CN" altLang="zh-CN"/>
          </a:p>
        </p:txBody>
      </p:sp>
      <p:sp>
        <p:nvSpPr>
          <p:cNvPr id="5" name="副标题 4"/>
          <p:cNvSpPr>
            <a:spLocks noGrp="1"/>
          </p:cNvSpPr>
          <p:nvPr>
            <p:ph type="subTitle" idx="1"/>
          </p:nvPr>
        </p:nvSpPr>
        <p:spPr/>
        <p:txBody>
          <a:bodyPr/>
          <a:p>
            <a:pPr algn="just">
              <a:lnSpc>
                <a:spcPct val="120000"/>
              </a:lnSpc>
            </a:pPr>
            <a:r>
              <a:rPr lang="en-US" altLang="zh-CN">
                <a:sym typeface="+mn-ea"/>
              </a:rPr>
              <a:t>Vue (读音 /vjuː/，类似于 view) 是一套用于构建用户界面的渐进式框架。Vue.js 的目标是通过尽可能简单的 API 实现响应的数据绑定和组合的视图组件。它不仅易于上手，还便于与第三方库或既有项目整合。</a:t>
            </a:r>
            <a:endParaRPr lang="en-US" altLang="zh-CN"/>
          </a:p>
          <a:p>
            <a:pPr algn="just">
              <a:lnSpc>
                <a:spcPct val="120000"/>
              </a:lnSpc>
            </a:pPr>
            <a:endParaRPr lang="en-US" altLang="zh-CN"/>
          </a:p>
          <a:p>
            <a:pPr algn="just">
              <a:lnSpc>
                <a:spcPct val="120000"/>
              </a:lnSpc>
            </a:pPr>
            <a:r>
              <a:rPr lang="en-US" altLang="zh-CN">
                <a:sym typeface="+mn-ea"/>
              </a:rPr>
              <a:t>Vue.js 的核心是一个允许采用简洁的模板语法来声明式地将数据渲染进 DOM 的系统</a:t>
            </a:r>
            <a:endParaRPr lang="en-US" altLang="zh-CN"/>
          </a:p>
          <a:p>
            <a:endParaRPr lang="zh-CN" altLang="en-US"/>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矩形 2"/>
          <p:cNvSpPr/>
          <p:nvPr/>
        </p:nvSpPr>
        <p:spPr>
          <a:xfrm>
            <a:off x="-7620" y="13335"/>
            <a:ext cx="12184380" cy="6855460"/>
          </a:xfrm>
          <a:prstGeom prst="rect">
            <a:avLst/>
          </a:prstGeom>
          <a:solidFill>
            <a:schemeClr val="tx1">
              <a:lumMod val="75000"/>
              <a:lumOff val="25000"/>
            </a:schemeClr>
          </a:solidFill>
          <a:ln>
            <a:noFill/>
          </a:ln>
          <a:effectLst>
            <a:glow rad="228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5" name="副标题 4"/>
          <p:cNvSpPr>
            <a:spLocks noGrp="1"/>
          </p:cNvSpPr>
          <p:nvPr>
            <p:ph type="subTitle" idx="1"/>
          </p:nvPr>
        </p:nvSpPr>
        <p:spPr>
          <a:xfrm>
            <a:off x="575310" y="765175"/>
            <a:ext cx="10492105" cy="6026785"/>
          </a:xfrm>
        </p:spPr>
        <p:txBody>
          <a:bodyPr/>
          <a:p>
            <a:pPr algn="just">
              <a:lnSpc>
                <a:spcPct val="120000"/>
              </a:lnSpc>
            </a:pPr>
            <a:r>
              <a:rPr lang="en-US" altLang="zh-CN" sz="1400">
                <a:sym typeface="+mn-ea"/>
              </a:rPr>
              <a:t>&lt;div&gt;</a:t>
            </a:r>
            <a:endParaRPr lang="en-US" altLang="zh-CN" sz="1400">
              <a:sym typeface="+mn-ea"/>
            </a:endParaRPr>
          </a:p>
          <a:p>
            <a:pPr algn="just">
              <a:lnSpc>
                <a:spcPct val="120000"/>
              </a:lnSpc>
            </a:pPr>
            <a:r>
              <a:rPr lang="en-US" altLang="zh-CN" sz="1400">
                <a:sym typeface="+mn-ea"/>
              </a:rPr>
              <a:t>    &lt;h3&gt;热门新闻&lt;/h3&gt;</a:t>
            </a:r>
            <a:endParaRPr lang="en-US" altLang="zh-CN" sz="1400">
              <a:sym typeface="+mn-ea"/>
            </a:endParaRPr>
          </a:p>
          <a:p>
            <a:pPr algn="just">
              <a:lnSpc>
                <a:spcPct val="120000"/>
              </a:lnSpc>
            </a:pPr>
            <a:r>
              <a:rPr lang="en-US" altLang="zh-CN" sz="1400">
                <a:sym typeface="+mn-ea"/>
              </a:rPr>
              <a:t>    &lt;ul id="news"&gt;&lt;/ul&gt;</a:t>
            </a:r>
            <a:endParaRPr lang="en-US" altLang="zh-CN" sz="1400">
              <a:sym typeface="+mn-ea"/>
            </a:endParaRPr>
          </a:p>
          <a:p>
            <a:pPr algn="just">
              <a:lnSpc>
                <a:spcPct val="120000"/>
              </a:lnSpc>
            </a:pPr>
            <a:r>
              <a:rPr lang="en-US" altLang="zh-CN" sz="1400">
                <a:sym typeface="+mn-ea"/>
              </a:rPr>
              <a:t>&lt;/div&gt;</a:t>
            </a:r>
            <a:endParaRPr lang="en-US" altLang="zh-CN" sz="1600">
              <a:sym typeface="+mn-ea"/>
            </a:endParaRPr>
          </a:p>
          <a:p>
            <a:pPr algn="just">
              <a:lnSpc>
                <a:spcPct val="120000"/>
              </a:lnSpc>
            </a:pPr>
            <a:r>
              <a:rPr lang="en-US" altLang="zh-CN" sz="1400">
                <a:sym typeface="+mn-ea"/>
              </a:rPr>
              <a:t>&lt;script&gt;</a:t>
            </a:r>
            <a:endParaRPr lang="en-US" altLang="zh-CN" sz="1400">
              <a:sym typeface="+mn-ea"/>
            </a:endParaRPr>
          </a:p>
          <a:p>
            <a:pPr algn="just">
              <a:lnSpc>
                <a:spcPct val="120000"/>
              </a:lnSpc>
            </a:pPr>
            <a:r>
              <a:rPr lang="en-US" altLang="zh-CN" sz="1400">
                <a:sym typeface="+mn-ea"/>
              </a:rPr>
              <a:t>function loadNews() {</a:t>
            </a:r>
            <a:endParaRPr lang="en-US" altLang="zh-CN" sz="1400">
              <a:sym typeface="+mn-ea"/>
            </a:endParaRPr>
          </a:p>
          <a:p>
            <a:pPr algn="just">
              <a:lnSpc>
                <a:spcPct val="120000"/>
              </a:lnSpc>
            </a:pPr>
            <a:r>
              <a:rPr lang="en-US" altLang="zh-CN" sz="1400">
                <a:sym typeface="+mn-ea"/>
              </a:rPr>
              <a:t>    // 先删除旧数据</a:t>
            </a:r>
            <a:endParaRPr lang="en-US" altLang="zh-CN" sz="1400">
              <a:sym typeface="+mn-ea"/>
            </a:endParaRPr>
          </a:p>
          <a:p>
            <a:pPr algn="just">
              <a:lnSpc>
                <a:spcPct val="120000"/>
              </a:lnSpc>
            </a:pPr>
            <a:r>
              <a:rPr lang="en-US" altLang="zh-CN" sz="1400">
                <a:sym typeface="+mn-ea"/>
              </a:rPr>
              <a:t>    $('#news').remove('li');</a:t>
            </a:r>
            <a:endParaRPr lang="en-US" altLang="zh-CN" sz="1400">
              <a:sym typeface="+mn-ea"/>
            </a:endParaRPr>
          </a:p>
          <a:p>
            <a:pPr algn="just">
              <a:lnSpc>
                <a:spcPct val="120000"/>
              </a:lnSpc>
            </a:pPr>
            <a:r>
              <a:rPr lang="en-US" altLang="zh-CN" sz="1400">
                <a:sym typeface="+mn-ea"/>
              </a:rPr>
              <a:t>    var data = [</a:t>
            </a:r>
            <a:endParaRPr lang="en-US" altLang="zh-CN" sz="1400">
              <a:sym typeface="+mn-ea"/>
            </a:endParaRPr>
          </a:p>
          <a:p>
            <a:pPr algn="just">
              <a:lnSpc>
                <a:spcPct val="120000"/>
              </a:lnSpc>
            </a:pPr>
            <a:r>
              <a:rPr lang="en-US" altLang="zh-CN" sz="1400">
                <a:sym typeface="+mn-ea"/>
              </a:rPr>
              <a:t>        {title: '隔壁搬来个姓王的怎么办？', link: 'http://news.baidu.com/id=1'},</a:t>
            </a:r>
            <a:endParaRPr lang="en-US" altLang="zh-CN" sz="1400">
              <a:sym typeface="+mn-ea"/>
            </a:endParaRPr>
          </a:p>
          <a:p>
            <a:pPr algn="just">
              <a:lnSpc>
                <a:spcPct val="120000"/>
              </a:lnSpc>
            </a:pPr>
            <a:r>
              <a:rPr lang="en-US" altLang="zh-CN" sz="1400">
                <a:sym typeface="+mn-ea"/>
              </a:rPr>
              <a:t>        {title: '三室住着三拨骗子', link: 'http://news.baidu.com/id=2'},</a:t>
            </a:r>
            <a:endParaRPr lang="en-US" altLang="zh-CN" sz="1400">
              <a:sym typeface="+mn-ea"/>
            </a:endParaRPr>
          </a:p>
          <a:p>
            <a:pPr algn="just">
              <a:lnSpc>
                <a:spcPct val="120000"/>
              </a:lnSpc>
            </a:pPr>
            <a:r>
              <a:rPr lang="en-US" altLang="zh-CN" sz="1400">
                <a:sym typeface="+mn-ea"/>
              </a:rPr>
              <a:t>        {title: '教你如何有自己的私房钱', link: 'http://news.baidu.com/id=4'}</a:t>
            </a:r>
            <a:endParaRPr lang="en-US" altLang="zh-CN" sz="1400">
              <a:sym typeface="+mn-ea"/>
            </a:endParaRPr>
          </a:p>
          <a:p>
            <a:pPr algn="just">
              <a:lnSpc>
                <a:spcPct val="120000"/>
              </a:lnSpc>
            </a:pPr>
            <a:r>
              <a:rPr lang="en-US" altLang="zh-CN" sz="1400">
                <a:sym typeface="+mn-ea"/>
              </a:rPr>
              <a:t>    ];</a:t>
            </a:r>
            <a:endParaRPr lang="en-US" altLang="zh-CN" sz="1400">
              <a:sym typeface="+mn-ea"/>
            </a:endParaRPr>
          </a:p>
          <a:p>
            <a:pPr algn="just">
              <a:lnSpc>
                <a:spcPct val="120000"/>
              </a:lnSpc>
            </a:pPr>
            <a:r>
              <a:rPr lang="en-US" altLang="zh-CN" sz="1400">
                <a:sym typeface="+mn-ea"/>
              </a:rPr>
              <a:t>    // 循环添加新闻</a:t>
            </a:r>
            <a:endParaRPr lang="en-US" altLang="zh-CN" sz="1400">
              <a:sym typeface="+mn-ea"/>
            </a:endParaRPr>
          </a:p>
          <a:p>
            <a:pPr algn="just">
              <a:lnSpc>
                <a:spcPct val="120000"/>
              </a:lnSpc>
            </a:pPr>
            <a:r>
              <a:rPr lang="en-US" altLang="zh-CN" sz="1400">
                <a:sym typeface="+mn-ea"/>
              </a:rPr>
              <a:t>    $.each( data, function(index, item) {</a:t>
            </a:r>
            <a:endParaRPr lang="en-US" altLang="zh-CN" sz="1400">
              <a:sym typeface="+mn-ea"/>
            </a:endParaRPr>
          </a:p>
          <a:p>
            <a:pPr algn="just">
              <a:lnSpc>
                <a:spcPct val="120000"/>
              </a:lnSpc>
            </a:pPr>
            <a:r>
              <a:rPr lang="en-US" altLang="zh-CN" sz="1400">
                <a:sym typeface="+mn-ea"/>
              </a:rPr>
              <a:t>      $('#news').append('&lt;li&gt;&lt;a href="' + item.link + '"&gt;' + item.title + '&lt;/a&gt;&lt;/li&gt;');</a:t>
            </a:r>
            <a:endParaRPr lang="en-US" altLang="zh-CN" sz="1400">
              <a:sym typeface="+mn-ea"/>
            </a:endParaRPr>
          </a:p>
          <a:p>
            <a:pPr algn="just">
              <a:lnSpc>
                <a:spcPct val="120000"/>
              </a:lnSpc>
            </a:pPr>
            <a:r>
              <a:rPr lang="en-US" altLang="zh-CN" sz="1400">
                <a:sym typeface="+mn-ea"/>
              </a:rPr>
              <a:t>    });</a:t>
            </a:r>
            <a:endParaRPr lang="en-US" altLang="zh-CN" sz="1400">
              <a:sym typeface="+mn-ea"/>
            </a:endParaRPr>
          </a:p>
          <a:p>
            <a:pPr algn="just">
              <a:lnSpc>
                <a:spcPct val="120000"/>
              </a:lnSpc>
            </a:pPr>
            <a:r>
              <a:rPr lang="en-US" altLang="zh-CN" sz="1400">
                <a:sym typeface="+mn-ea"/>
              </a:rPr>
              <a:t>}</a:t>
            </a:r>
            <a:endParaRPr lang="en-US" altLang="zh-CN" sz="1400">
              <a:sym typeface="+mn-ea"/>
            </a:endParaRPr>
          </a:p>
          <a:p>
            <a:pPr algn="just">
              <a:lnSpc>
                <a:spcPct val="120000"/>
              </a:lnSpc>
            </a:pPr>
            <a:r>
              <a:rPr lang="en-US" altLang="zh-CN" sz="1400">
                <a:sym typeface="+mn-ea"/>
              </a:rPr>
              <a:t>&lt;/script&gt;</a:t>
            </a:r>
            <a:endParaRPr lang="en-US" altLang="zh-CN" sz="1400">
              <a:sym typeface="+mn-ea"/>
            </a:endParaRPr>
          </a:p>
        </p:txBody>
      </p:sp>
      <p:sp>
        <p:nvSpPr>
          <p:cNvPr id="6" name="文本框 5"/>
          <p:cNvSpPr txBox="1"/>
          <p:nvPr/>
        </p:nvSpPr>
        <p:spPr>
          <a:xfrm>
            <a:off x="5321935" y="152400"/>
            <a:ext cx="1402080" cy="460375"/>
          </a:xfrm>
          <a:prstGeom prst="rect">
            <a:avLst/>
          </a:prstGeom>
          <a:noFill/>
        </p:spPr>
        <p:txBody>
          <a:bodyPr wrap="none" rtlCol="0">
            <a:spAutoFit/>
          </a:bodyPr>
          <a:p>
            <a:r>
              <a:rPr lang="zh-CN" altLang="en-US" sz="2400">
                <a:solidFill>
                  <a:schemeClr val="bg1"/>
                </a:solidFill>
              </a:rPr>
              <a:t>传统方式</a:t>
            </a:r>
            <a:endParaRPr lang="zh-CN" altLang="en-US" sz="2400">
              <a:solidFill>
                <a:schemeClr val="bg1"/>
              </a:solidFill>
            </a:endParaRPr>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矩形 2"/>
          <p:cNvSpPr/>
          <p:nvPr/>
        </p:nvSpPr>
        <p:spPr>
          <a:xfrm>
            <a:off x="-7620" y="13335"/>
            <a:ext cx="12184380" cy="6855460"/>
          </a:xfrm>
          <a:prstGeom prst="rect">
            <a:avLst/>
          </a:prstGeom>
          <a:solidFill>
            <a:schemeClr val="tx1">
              <a:lumMod val="75000"/>
              <a:lumOff val="25000"/>
            </a:schemeClr>
          </a:solidFill>
          <a:ln>
            <a:noFill/>
          </a:ln>
          <a:effectLst>
            <a:glow rad="228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ffectLst>
                <a:glow rad="63500">
                  <a:schemeClr val="accent2">
                    <a:satMod val="175000"/>
                    <a:alpha val="40000"/>
                  </a:schemeClr>
                </a:glow>
              </a:effectLst>
            </a:endParaRPr>
          </a:p>
        </p:txBody>
      </p:sp>
      <p:sp>
        <p:nvSpPr>
          <p:cNvPr id="5" name="副标题 4"/>
          <p:cNvSpPr>
            <a:spLocks noGrp="1"/>
          </p:cNvSpPr>
          <p:nvPr>
            <p:ph type="subTitle" idx="1"/>
          </p:nvPr>
        </p:nvSpPr>
        <p:spPr>
          <a:xfrm>
            <a:off x="189865" y="613410"/>
            <a:ext cx="11543665" cy="6178550"/>
          </a:xfrm>
        </p:spPr>
        <p:txBody>
          <a:bodyPr/>
          <a:p>
            <a:pPr algn="just">
              <a:lnSpc>
                <a:spcPct val="120000"/>
              </a:lnSpc>
            </a:pPr>
            <a:r>
              <a:rPr lang="en-US" altLang="zh-CN" sz="1200">
                <a:sym typeface="+mn-ea"/>
              </a:rPr>
              <a:t>&lt;div id="app"&gt;</a:t>
            </a:r>
            <a:endParaRPr lang="en-US" altLang="zh-CN" sz="1200">
              <a:sym typeface="+mn-ea"/>
            </a:endParaRPr>
          </a:p>
          <a:p>
            <a:pPr algn="just">
              <a:lnSpc>
                <a:spcPct val="120000"/>
              </a:lnSpc>
            </a:pPr>
            <a:r>
              <a:rPr lang="en-US" altLang="zh-CN" sz="1200">
                <a:sym typeface="+mn-ea"/>
              </a:rPr>
              <a:t>    &lt;h3&gt;热门新闻&lt;/h3&gt;</a:t>
            </a:r>
            <a:endParaRPr lang="en-US" altLang="zh-CN" sz="1200">
              <a:sym typeface="+mn-ea"/>
            </a:endParaRPr>
          </a:p>
          <a:p>
            <a:pPr algn="just">
              <a:lnSpc>
                <a:spcPct val="120000"/>
              </a:lnSpc>
            </a:pPr>
            <a:r>
              <a:rPr lang="en-US" altLang="zh-CN" sz="1200">
                <a:sym typeface="+mn-ea"/>
              </a:rPr>
              <a:t>    &lt;ul&gt;</a:t>
            </a:r>
            <a:endParaRPr lang="en-US" altLang="zh-CN" sz="1200">
              <a:sym typeface="+mn-ea"/>
            </a:endParaRPr>
          </a:p>
          <a:p>
            <a:pPr algn="just">
              <a:lnSpc>
                <a:spcPct val="120000"/>
              </a:lnSpc>
            </a:pPr>
            <a:r>
              <a:rPr lang="en-US" altLang="zh-CN" sz="1200">
                <a:sym typeface="+mn-ea"/>
              </a:rPr>
              <a:t>        &lt;li v-for="item in news"&gt;</a:t>
            </a:r>
            <a:endParaRPr lang="en-US" altLang="zh-CN" sz="1200">
              <a:sym typeface="+mn-ea"/>
            </a:endParaRPr>
          </a:p>
          <a:p>
            <a:pPr algn="just">
              <a:lnSpc>
                <a:spcPct val="120000"/>
              </a:lnSpc>
            </a:pPr>
            <a:r>
              <a:rPr lang="en-US" altLang="zh-CN" sz="1200">
                <a:sym typeface="+mn-ea"/>
              </a:rPr>
              <a:t>            &lt;a href="item.link"&gt;{{ item.title }}&lt;/a&gt;</a:t>
            </a:r>
            <a:endParaRPr lang="en-US" altLang="zh-CN" sz="1200">
              <a:sym typeface="+mn-ea"/>
            </a:endParaRPr>
          </a:p>
          <a:p>
            <a:pPr algn="just">
              <a:lnSpc>
                <a:spcPct val="120000"/>
              </a:lnSpc>
            </a:pPr>
            <a:r>
              <a:rPr lang="en-US" altLang="zh-CN" sz="1200">
                <a:sym typeface="+mn-ea"/>
              </a:rPr>
              <a:t>        &lt;/li&gt;</a:t>
            </a:r>
            <a:endParaRPr lang="en-US" altLang="zh-CN" sz="1200">
              <a:sym typeface="+mn-ea"/>
            </a:endParaRPr>
          </a:p>
          <a:p>
            <a:pPr algn="just">
              <a:lnSpc>
                <a:spcPct val="120000"/>
              </a:lnSpc>
            </a:pPr>
            <a:r>
              <a:rPr lang="en-US" altLang="zh-CN" sz="1200">
                <a:sym typeface="+mn-ea"/>
              </a:rPr>
              <a:t>    &lt;/ul&gt;</a:t>
            </a:r>
            <a:endParaRPr lang="en-US" altLang="zh-CN" sz="1200">
              <a:sym typeface="+mn-ea"/>
            </a:endParaRPr>
          </a:p>
          <a:p>
            <a:pPr algn="just">
              <a:lnSpc>
                <a:spcPct val="120000"/>
              </a:lnSpc>
            </a:pPr>
            <a:r>
              <a:rPr lang="en-US" altLang="zh-CN" sz="1200">
                <a:sym typeface="+mn-ea"/>
              </a:rPr>
              <a:t>&lt;/div&gt;</a:t>
            </a:r>
            <a:endParaRPr lang="en-US" altLang="zh-CN" sz="1200">
              <a:sym typeface="+mn-ea"/>
            </a:endParaRPr>
          </a:p>
          <a:p>
            <a:pPr algn="just">
              <a:lnSpc>
                <a:spcPct val="120000"/>
              </a:lnSpc>
            </a:pPr>
            <a:r>
              <a:rPr lang="en-US" altLang="zh-CN" sz="1200">
                <a:sym typeface="+mn-ea"/>
              </a:rPr>
              <a:t>var app = new Vue({</a:t>
            </a:r>
            <a:endParaRPr lang="en-US" altLang="zh-CN" sz="1200">
              <a:sym typeface="+mn-ea"/>
            </a:endParaRPr>
          </a:p>
          <a:p>
            <a:pPr algn="just">
              <a:lnSpc>
                <a:spcPct val="120000"/>
              </a:lnSpc>
            </a:pPr>
            <a:r>
              <a:rPr lang="en-US" altLang="zh-CN" sz="1200">
                <a:sym typeface="+mn-ea"/>
              </a:rPr>
              <a:t>  el: '#app',</a:t>
            </a:r>
            <a:endParaRPr lang="en-US" altLang="zh-CN" sz="1200">
              <a:sym typeface="+mn-ea"/>
            </a:endParaRPr>
          </a:p>
          <a:p>
            <a:pPr algn="just">
              <a:lnSpc>
                <a:spcPct val="120000"/>
              </a:lnSpc>
            </a:pPr>
            <a:r>
              <a:rPr lang="en-US" altLang="zh-CN" sz="1200">
                <a:sym typeface="+mn-ea"/>
              </a:rPr>
              <a:t>  data: {</a:t>
            </a:r>
            <a:endParaRPr lang="en-US" altLang="zh-CN" sz="1200">
              <a:sym typeface="+mn-ea"/>
            </a:endParaRPr>
          </a:p>
          <a:p>
            <a:pPr algn="just">
              <a:lnSpc>
                <a:spcPct val="120000"/>
              </a:lnSpc>
            </a:pPr>
            <a:r>
              <a:rPr lang="en-US" altLang="zh-CN" sz="1200">
                <a:sym typeface="+mn-ea"/>
              </a:rPr>
              <a:t>    news: []</a:t>
            </a:r>
            <a:endParaRPr lang="en-US" altLang="zh-CN" sz="1200">
              <a:sym typeface="+mn-ea"/>
            </a:endParaRPr>
          </a:p>
          <a:p>
            <a:pPr algn="just">
              <a:lnSpc>
                <a:spcPct val="120000"/>
              </a:lnSpc>
            </a:pPr>
            <a:r>
              <a:rPr lang="en-US" altLang="zh-CN" sz="1200">
                <a:sym typeface="+mn-ea"/>
              </a:rPr>
              <a:t>  },</a:t>
            </a:r>
            <a:endParaRPr lang="en-US" altLang="zh-CN" sz="1200">
              <a:sym typeface="+mn-ea"/>
            </a:endParaRPr>
          </a:p>
          <a:p>
            <a:pPr algn="just">
              <a:lnSpc>
                <a:spcPct val="120000"/>
              </a:lnSpc>
            </a:pPr>
            <a:r>
              <a:rPr lang="en-US" altLang="zh-CN" sz="1200">
                <a:sym typeface="+mn-ea"/>
              </a:rPr>
              <a:t>  methods: {</a:t>
            </a:r>
            <a:endParaRPr lang="en-US" altLang="zh-CN" sz="1200">
              <a:sym typeface="+mn-ea"/>
            </a:endParaRPr>
          </a:p>
          <a:p>
            <a:pPr algn="just">
              <a:lnSpc>
                <a:spcPct val="120000"/>
              </a:lnSpc>
            </a:pPr>
            <a:r>
              <a:rPr lang="en-US" altLang="zh-CN" sz="1200">
                <a:sym typeface="+mn-ea"/>
              </a:rPr>
              <a:t>      loadNews() {</a:t>
            </a:r>
            <a:endParaRPr lang="en-US" altLang="zh-CN" sz="1200">
              <a:sym typeface="+mn-ea"/>
            </a:endParaRPr>
          </a:p>
          <a:p>
            <a:pPr algn="just">
              <a:lnSpc>
                <a:spcPct val="120000"/>
              </a:lnSpc>
            </a:pPr>
            <a:r>
              <a:rPr lang="en-US" altLang="zh-CN" sz="1200">
                <a:sym typeface="+mn-ea"/>
              </a:rPr>
              <a:t>        this.news = [</a:t>
            </a:r>
            <a:endParaRPr lang="en-US" altLang="zh-CN" sz="1200">
              <a:sym typeface="+mn-ea"/>
            </a:endParaRPr>
          </a:p>
          <a:p>
            <a:pPr algn="just">
              <a:lnSpc>
                <a:spcPct val="120000"/>
              </a:lnSpc>
            </a:pPr>
            <a:r>
              <a:rPr lang="en-US" altLang="zh-CN" sz="1200">
                <a:sym typeface="+mn-ea"/>
              </a:rPr>
              <a:t>            {title: '隔壁搬来个姓王的怎么办？', link: 'http://news.baidu.com/id=1'},</a:t>
            </a:r>
            <a:endParaRPr lang="en-US" altLang="zh-CN" sz="1200">
              <a:sym typeface="+mn-ea"/>
            </a:endParaRPr>
          </a:p>
          <a:p>
            <a:pPr algn="just">
              <a:lnSpc>
                <a:spcPct val="120000"/>
              </a:lnSpc>
            </a:pPr>
            <a:r>
              <a:rPr lang="en-US" altLang="zh-CN" sz="1200">
                <a:sym typeface="+mn-ea"/>
              </a:rPr>
              <a:t>            {title: '三室住着三拨骗子', link: 'http://news.baidu.com/id=3'},</a:t>
            </a:r>
            <a:endParaRPr lang="en-US" altLang="zh-CN" sz="1200">
              <a:sym typeface="+mn-ea"/>
            </a:endParaRPr>
          </a:p>
          <a:p>
            <a:pPr algn="just">
              <a:lnSpc>
                <a:spcPct val="120000"/>
              </a:lnSpc>
            </a:pPr>
            <a:r>
              <a:rPr lang="en-US" altLang="zh-CN" sz="1200">
                <a:sym typeface="+mn-ea"/>
              </a:rPr>
              <a:t>            {title: '教你如何有自己的私房钱', link: 'http://news.baidu.com/id=4'}</a:t>
            </a:r>
            <a:endParaRPr lang="en-US" altLang="zh-CN" sz="1200">
              <a:sym typeface="+mn-ea"/>
            </a:endParaRPr>
          </a:p>
          <a:p>
            <a:pPr algn="just">
              <a:lnSpc>
                <a:spcPct val="120000"/>
              </a:lnSpc>
            </a:pPr>
            <a:r>
              <a:rPr lang="en-US" altLang="zh-CN" sz="1200">
                <a:sym typeface="+mn-ea"/>
              </a:rPr>
              <a:t>        ];</a:t>
            </a:r>
            <a:endParaRPr lang="en-US" altLang="zh-CN" sz="1200">
              <a:sym typeface="+mn-ea"/>
            </a:endParaRPr>
          </a:p>
          <a:p>
            <a:pPr algn="just">
              <a:lnSpc>
                <a:spcPct val="120000"/>
              </a:lnSpc>
            </a:pPr>
            <a:r>
              <a:rPr lang="en-US" altLang="zh-CN" sz="1200">
                <a:sym typeface="+mn-ea"/>
              </a:rPr>
              <a:t>      }</a:t>
            </a:r>
            <a:endParaRPr lang="en-US" altLang="zh-CN" sz="1200">
              <a:sym typeface="+mn-ea"/>
            </a:endParaRPr>
          </a:p>
          <a:p>
            <a:pPr algn="just">
              <a:lnSpc>
                <a:spcPct val="120000"/>
              </a:lnSpc>
            </a:pPr>
            <a:r>
              <a:rPr lang="en-US" altLang="zh-CN" sz="1200">
                <a:sym typeface="+mn-ea"/>
              </a:rPr>
              <a:t>  }</a:t>
            </a:r>
            <a:endParaRPr lang="en-US" altLang="zh-CN" sz="1200">
              <a:sym typeface="+mn-ea"/>
            </a:endParaRPr>
          </a:p>
          <a:p>
            <a:pPr algn="just">
              <a:lnSpc>
                <a:spcPct val="120000"/>
              </a:lnSpc>
            </a:pPr>
            <a:r>
              <a:rPr lang="en-US" altLang="zh-CN" sz="1200">
                <a:sym typeface="+mn-ea"/>
              </a:rPr>
              <a:t>});</a:t>
            </a:r>
            <a:endParaRPr lang="en-US" altLang="zh-CN" sz="1200">
              <a:sym typeface="+mn-ea"/>
            </a:endParaRPr>
          </a:p>
        </p:txBody>
      </p:sp>
      <p:sp>
        <p:nvSpPr>
          <p:cNvPr id="6" name="文本框 5"/>
          <p:cNvSpPr txBox="1"/>
          <p:nvPr/>
        </p:nvSpPr>
        <p:spPr>
          <a:xfrm>
            <a:off x="5321935" y="152400"/>
            <a:ext cx="1588770" cy="460375"/>
          </a:xfrm>
          <a:prstGeom prst="rect">
            <a:avLst/>
          </a:prstGeom>
          <a:noFill/>
        </p:spPr>
        <p:txBody>
          <a:bodyPr wrap="none" rtlCol="0">
            <a:spAutoFit/>
          </a:bodyPr>
          <a:p>
            <a:r>
              <a:rPr lang="en-US" altLang="zh-CN" sz="2400">
                <a:solidFill>
                  <a:schemeClr val="bg1"/>
                </a:solidFill>
              </a:rPr>
              <a:t>vue.js</a:t>
            </a:r>
            <a:r>
              <a:rPr lang="zh-CN" altLang="en-US" sz="2400">
                <a:solidFill>
                  <a:schemeClr val="bg1"/>
                </a:solidFill>
              </a:rPr>
              <a:t>方式</a:t>
            </a:r>
            <a:endParaRPr lang="zh-CN" altLang="en-US" sz="2400">
              <a:solidFill>
                <a:schemeClr val="bg1"/>
              </a:solidFill>
            </a:endParaRPr>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zh-CN" altLang="en-US"/>
              <a:t>谁在用</a:t>
            </a:r>
            <a:r>
              <a:rPr lang="en-US" altLang="zh-CN"/>
              <a:t>Vue.js</a:t>
            </a:r>
            <a:endParaRPr lang="en-US" altLang="zh-CN"/>
          </a:p>
        </p:txBody>
      </p:sp>
      <p:pic>
        <p:nvPicPr>
          <p:cNvPr id="7" name="图片 6" descr="DuZnPddOZJNoNRH"/>
          <p:cNvPicPr>
            <a:picLocks noChangeAspect="1"/>
          </p:cNvPicPr>
          <p:nvPr/>
        </p:nvPicPr>
        <p:blipFill>
          <a:blip r:embed="rId1"/>
          <a:stretch>
            <a:fillRect/>
          </a:stretch>
        </p:blipFill>
        <p:spPr>
          <a:xfrm>
            <a:off x="8056245" y="3245485"/>
            <a:ext cx="2247900" cy="1104900"/>
          </a:xfrm>
          <a:prstGeom prst="rect">
            <a:avLst/>
          </a:prstGeom>
        </p:spPr>
      </p:pic>
      <p:pic>
        <p:nvPicPr>
          <p:cNvPr id="9" name="图片 8" descr="logo-201305-b"/>
          <p:cNvPicPr>
            <a:picLocks noChangeAspect="1"/>
          </p:cNvPicPr>
          <p:nvPr/>
        </p:nvPicPr>
        <p:blipFill>
          <a:blip r:embed="rId2"/>
          <a:stretch>
            <a:fillRect/>
          </a:stretch>
        </p:blipFill>
        <p:spPr>
          <a:xfrm>
            <a:off x="1579245" y="3317875"/>
            <a:ext cx="2159000" cy="762000"/>
          </a:xfrm>
          <a:prstGeom prst="rect">
            <a:avLst/>
          </a:prstGeom>
        </p:spPr>
      </p:pic>
      <p:pic>
        <p:nvPicPr>
          <p:cNvPr id="11" name="图片 10" descr="qqlogofilter_white1_5x2"/>
          <p:cNvPicPr>
            <a:picLocks noChangeAspect="1"/>
          </p:cNvPicPr>
          <p:nvPr/>
        </p:nvPicPr>
        <p:blipFill>
          <a:blip r:embed="rId3"/>
          <a:stretch>
            <a:fillRect/>
          </a:stretch>
        </p:blipFill>
        <p:spPr>
          <a:xfrm>
            <a:off x="4511040" y="3378835"/>
            <a:ext cx="2552065" cy="838200"/>
          </a:xfrm>
          <a:prstGeom prst="rect">
            <a:avLst/>
          </a:prstGeom>
        </p:spPr>
      </p:pic>
      <p:pic>
        <p:nvPicPr>
          <p:cNvPr id="12" name="图片 11" descr="TB11ojWRXXXXXafaFXXXXXXXXXX-190-27"/>
          <p:cNvPicPr>
            <a:picLocks noChangeAspect="1"/>
          </p:cNvPicPr>
          <p:nvPr/>
        </p:nvPicPr>
        <p:blipFill>
          <a:blip r:embed="rId4"/>
          <a:stretch>
            <a:fillRect/>
          </a:stretch>
        </p:blipFill>
        <p:spPr>
          <a:xfrm>
            <a:off x="5000625" y="5336540"/>
            <a:ext cx="1809750" cy="257175"/>
          </a:xfrm>
          <a:prstGeom prst="rect">
            <a:avLst/>
          </a:prstGeom>
        </p:spPr>
      </p:pic>
      <p:pic>
        <p:nvPicPr>
          <p:cNvPr id="3" name="图片 2" descr="bd_logo1"/>
          <p:cNvPicPr>
            <a:picLocks noChangeAspect="1"/>
          </p:cNvPicPr>
          <p:nvPr/>
        </p:nvPicPr>
        <p:blipFill>
          <a:blip r:embed="rId5"/>
          <a:stretch>
            <a:fillRect/>
          </a:stretch>
        </p:blipFill>
        <p:spPr>
          <a:xfrm>
            <a:off x="1489710" y="4696460"/>
            <a:ext cx="2964180" cy="1292860"/>
          </a:xfrm>
          <a:prstGeom prst="rect">
            <a:avLst/>
          </a:prstGeom>
        </p:spPr>
      </p:pic>
      <p:pic>
        <p:nvPicPr>
          <p:cNvPr id="4" name="图片 3" descr="logo"/>
          <p:cNvPicPr>
            <a:picLocks noChangeAspect="1"/>
          </p:cNvPicPr>
          <p:nvPr/>
        </p:nvPicPr>
        <p:blipFill>
          <a:blip r:embed="rId6"/>
          <a:stretch>
            <a:fillRect/>
          </a:stretch>
        </p:blipFill>
        <p:spPr>
          <a:xfrm>
            <a:off x="7983220" y="4696460"/>
            <a:ext cx="2550160" cy="1102995"/>
          </a:xfrm>
          <a:prstGeom prst="rect">
            <a:avLst/>
          </a:prstGeom>
        </p:spPr>
      </p:pic>
      <p:pic>
        <p:nvPicPr>
          <p:cNvPr id="6" name="图片 5" descr="微信截图_20180127143928"/>
          <p:cNvPicPr>
            <a:picLocks noChangeAspect="1"/>
          </p:cNvPicPr>
          <p:nvPr/>
        </p:nvPicPr>
        <p:blipFill>
          <a:blip r:embed="rId7"/>
          <a:stretch>
            <a:fillRect/>
          </a:stretch>
        </p:blipFill>
        <p:spPr>
          <a:xfrm>
            <a:off x="2125345" y="1796415"/>
            <a:ext cx="1692910" cy="619760"/>
          </a:xfrm>
          <a:prstGeom prst="rect">
            <a:avLst/>
          </a:prstGeom>
        </p:spPr>
      </p:pic>
      <p:pic>
        <p:nvPicPr>
          <p:cNvPr id="10" name="图片 9" descr="c_logo2013"/>
          <p:cNvPicPr>
            <a:picLocks noChangeAspect="1"/>
          </p:cNvPicPr>
          <p:nvPr/>
        </p:nvPicPr>
        <p:blipFill>
          <a:blip r:embed="rId8"/>
          <a:stretch>
            <a:fillRect/>
          </a:stretch>
        </p:blipFill>
        <p:spPr>
          <a:xfrm>
            <a:off x="4737100" y="1687830"/>
            <a:ext cx="1811655" cy="836930"/>
          </a:xfrm>
          <a:prstGeom prst="rect">
            <a:avLst/>
          </a:prstGeom>
        </p:spPr>
      </p:pic>
      <p:pic>
        <p:nvPicPr>
          <p:cNvPr id="14" name="图片 13" descr="微信图片_20180131150045"/>
          <p:cNvPicPr>
            <a:picLocks noChangeAspect="1"/>
          </p:cNvPicPr>
          <p:nvPr/>
        </p:nvPicPr>
        <p:blipFill>
          <a:blip r:embed="rId9"/>
          <a:stretch>
            <a:fillRect/>
          </a:stretch>
        </p:blipFill>
        <p:spPr>
          <a:xfrm>
            <a:off x="7654925" y="1534160"/>
            <a:ext cx="3049905" cy="1143635"/>
          </a:xfrm>
          <a:prstGeom prst="rect">
            <a:avLst/>
          </a:prstGeom>
        </p:spPr>
      </p:pic>
    </p:spTree>
    <p:custDataLst>
      <p:tags r:id="rId10"/>
    </p:custDataLst>
  </p:cSld>
  <p:clrMapOvr>
    <a:masterClrMapping/>
  </p:clrMapOvr>
</p:sld>
</file>

<file path=ppt/tags/tag1.xml><?xml version="1.0" encoding="utf-8"?>
<p:tagLst xmlns:p="http://schemas.openxmlformats.org/presentationml/2006/main">
  <p:tag name="KSO_WM_TAG_VERSION" val="1.0"/>
  <p:tag name="KSO_WM_TEMPLATE_CATEGORY" val="basetag"/>
  <p:tag name="KSO_WM_TEMPLATE_INDEX" val="20161347"/>
</p:tagLst>
</file>

<file path=ppt/tags/tag10.xml><?xml version="1.0" encoding="utf-8"?>
<p:tagLst xmlns:p="http://schemas.openxmlformats.org/presentationml/2006/main">
  <p:tag name="KSO_WM_BEAUTIFY_FLAG" val="#wm#"/>
  <p:tag name="KSO_WM_TEMPLATE_CATEGORY" val="basetag"/>
  <p:tag name="KSO_WM_TEMPLATE_INDEX" val="20161347"/>
</p:tagLst>
</file>

<file path=ppt/tags/tag11.xml><?xml version="1.0" encoding="utf-8"?>
<p:tagLst xmlns:p="http://schemas.openxmlformats.org/presentationml/2006/main">
  <p:tag name="KSO_WM_BEAUTIFY_FLAG" val="#wm#"/>
  <p:tag name="KSO_WM_TEMPLATE_CATEGORY" val="basetag"/>
  <p:tag name="KSO_WM_TEMPLATE_INDEX" val="20161347"/>
</p:tagLst>
</file>

<file path=ppt/tags/tag12.xml><?xml version="1.0" encoding="utf-8"?>
<p:tagLst xmlns:p="http://schemas.openxmlformats.org/presentationml/2006/main">
  <p:tag name="KSO_WM_BEAUTIFY_FLAG" val="#wm#"/>
  <p:tag name="KSO_WM_TEMPLATE_CATEGORY" val="basetag"/>
  <p:tag name="KSO_WM_TEMPLATE_INDEX" val="20161347"/>
</p:tagLst>
</file>

<file path=ppt/tags/tag13.xml><?xml version="1.0" encoding="utf-8"?>
<p:tagLst xmlns:p="http://schemas.openxmlformats.org/presentationml/2006/main">
  <p:tag name="KSO_WM_TEMPLATE_CATEGORY" val="basetag"/>
  <p:tag name="KSO_WM_TEMPLATE_INDEX" val="20161347"/>
  <p:tag name="KSO_WM_TAG_VERSION" val="1.0"/>
  <p:tag name="KSO_WM_SLIDE_ID" val="basetag20161347_4"/>
  <p:tag name="KSO_WM_SLIDE_INDEX" val="4"/>
  <p:tag name="KSO_WM_SLIDE_ITEM_CNT" val="0"/>
  <p:tag name="KSO_WM_SLIDE_TYPE" val="text"/>
  <p:tag name="KSO_WM_BEAUTIFY_FLAG" val="#wm#"/>
</p:tagLst>
</file>

<file path=ppt/tags/tag14.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15.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16.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17.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18.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19.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2.xml><?xml version="1.0" encoding="utf-8"?>
<p:tagLst xmlns:p="http://schemas.openxmlformats.org/presentationml/2006/main">
  <p:tag name="KSO_WM_TAG_VERSION" val="1.0"/>
  <p:tag name="KSO_WM_TEMPLATE_CATEGORY" val="basetag"/>
  <p:tag name="KSO_WM_TEMPLATE_INDEX" val="20161347"/>
</p:tagLst>
</file>

<file path=ppt/tags/tag20.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21.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22.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23.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24.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25.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26.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27.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28.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29.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3.xml><?xml version="1.0" encoding="utf-8"?>
<p:tagLst xmlns:p="http://schemas.openxmlformats.org/presentationml/2006/main">
  <p:tag name="KSO_WM_TEMPLATE_CATEGORY" val="basetag"/>
  <p:tag name="KSO_WM_TEMPLATE_INDEX" val="20161347"/>
  <p:tag name="KSO_WM_TAG_VERSION" val="1.0"/>
  <p:tag name="KSO_WM_TEMPLATE_THUMBS_INDEX" val="1、2、4、5、6、8、11、12、13、14、15、16、17、18、19、21、24、29"/>
  <p:tag name="KSO_WM_BEAUTIFY_FLAG" val="#wm#"/>
</p:tagLst>
</file>

<file path=ppt/tags/tag30.xml><?xml version="1.0" encoding="utf-8"?>
<p:tagLst xmlns:p="http://schemas.openxmlformats.org/presentationml/2006/main">
  <p:tag name="KSO_WM_TEMPLATE_CATEGORY" val="basetag"/>
  <p:tag name="KSO_WM_TEMPLATE_INDEX" val="20161347"/>
  <p:tag name="KSO_WM_TAG_VERSION" val="1.0"/>
  <p:tag name="KSO_WM_SLIDE_ID" val="basetag20161347_6"/>
  <p:tag name="KSO_WM_SLIDE_INDEX" val="6"/>
  <p:tag name="KSO_WM_SLIDE_ITEM_CNT" val="0"/>
  <p:tag name="KSO_WM_SLIDE_TYPE" val="contents"/>
  <p:tag name="KSO_WM_BEAUTIFY_FLAG" val="#wm#"/>
</p:tagLst>
</file>

<file path=ppt/tags/tag4.xml><?xml version="1.0" encoding="utf-8"?>
<p:tagLst xmlns:p="http://schemas.openxmlformats.org/presentationml/2006/main">
  <p:tag name="KSO_WM_BEAUTIFY_FLAG" val="#wm#"/>
  <p:tag name="KSO_WM_TEMPLATE_CATEGORY" val="basetag"/>
  <p:tag name="KSO_WM_TEMPLATE_INDEX" val="20161347"/>
</p:tagLst>
</file>

<file path=ppt/tags/tag5.xml><?xml version="1.0" encoding="utf-8"?>
<p:tagLst xmlns:p="http://schemas.openxmlformats.org/presentationml/2006/main">
  <p:tag name="KSO_WM_BEAUTIFY_FLAG" val="#wm#"/>
  <p:tag name="KSO_WM_TEMPLATE_CATEGORY" val="basetag"/>
  <p:tag name="KSO_WM_TEMPLATE_INDEX" val="20161347"/>
</p:tagLst>
</file>

<file path=ppt/tags/tag6.xml><?xml version="1.0" encoding="utf-8"?>
<p:tagLst xmlns:p="http://schemas.openxmlformats.org/presentationml/2006/main">
  <p:tag name="KSO_WM_BEAUTIFY_FLAG" val="#wm#"/>
  <p:tag name="KSO_WM_TEMPLATE_CATEGORY" val="basetag"/>
  <p:tag name="KSO_WM_TEMPLATE_INDEX" val="20161347"/>
</p:tagLst>
</file>

<file path=ppt/tags/tag7.xml><?xml version="1.0" encoding="utf-8"?>
<p:tagLst xmlns:p="http://schemas.openxmlformats.org/presentationml/2006/main">
  <p:tag name="KSO_WM_BEAUTIFY_FLAG" val="#wm#"/>
  <p:tag name="KSO_WM_TEMPLATE_CATEGORY" val="basetag"/>
  <p:tag name="KSO_WM_TEMPLATE_INDEX" val="20161347"/>
</p:tagLst>
</file>

<file path=ppt/tags/tag8.xml><?xml version="1.0" encoding="utf-8"?>
<p:tagLst xmlns:p="http://schemas.openxmlformats.org/presentationml/2006/main">
  <p:tag name="KSO_WM_BEAUTIFY_FLAG" val="#wm#"/>
  <p:tag name="KSO_WM_TEMPLATE_CATEGORY" val="basetag"/>
  <p:tag name="KSO_WM_TEMPLATE_INDEX" val="20161347"/>
</p:tagLst>
</file>

<file path=ppt/tags/tag9.xml><?xml version="1.0" encoding="utf-8"?>
<p:tagLst xmlns:p="http://schemas.openxmlformats.org/presentationml/2006/main">
  <p:tag name="KSO_WM_BEAUTIFY_FLAG" val="#wm#"/>
  <p:tag name="KSO_WM_TEMPLATE_CATEGORY" val="basetag"/>
  <p:tag name="KSO_WM_TEMPLATE_INDEX" val="20161347"/>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3091</Words>
  <Application>WPS 演示</Application>
  <PresentationFormat>宽屏</PresentationFormat>
  <Paragraphs>273</Paragraphs>
  <Slides>27</Slides>
  <Notes>0</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27</vt:i4>
      </vt:variant>
    </vt:vector>
  </HeadingPairs>
  <TitlesOfParts>
    <vt:vector size="38" baseType="lpstr">
      <vt:lpstr>Arial</vt:lpstr>
      <vt:lpstr>宋体</vt:lpstr>
      <vt:lpstr>Wingdings</vt:lpstr>
      <vt:lpstr>微软雅黑 Light</vt:lpstr>
      <vt:lpstr>微软雅黑</vt:lpstr>
      <vt:lpstr>黑体</vt:lpstr>
      <vt:lpstr>时尚中黑简体</vt:lpstr>
      <vt:lpstr>Calibri</vt:lpstr>
      <vt:lpstr>Arial Unicode MS</vt:lpstr>
      <vt:lpstr>Office 主题</vt:lpstr>
      <vt:lpstr>1_Office 主题</vt:lpstr>
      <vt:lpstr>Vue2--基础精讲 </vt:lpstr>
      <vt:lpstr>前言</vt:lpstr>
      <vt:lpstr>本课程的特点与宗旨</vt:lpstr>
      <vt:lpstr>PowerPoint 演示文稿</vt:lpstr>
      <vt:lpstr>Vue.js是什么？</vt:lpstr>
      <vt:lpstr>Vue.js是什么？</vt:lpstr>
      <vt:lpstr>PowerPoint 演示文稿</vt:lpstr>
      <vt:lpstr>PowerPoint 演示文稿</vt:lpstr>
      <vt:lpstr>谁在用Vue.js</vt:lpstr>
      <vt:lpstr>尤雨溪</vt:lpstr>
      <vt:lpstr>目录</vt:lpstr>
      <vt:lpstr>基础知识 </vt:lpstr>
      <vt:lpstr>起步 Hello Vue</vt:lpstr>
      <vt:lpstr>PowerPoint 演示文稿</vt:lpstr>
      <vt:lpstr>PowerPoint 演示文稿</vt:lpstr>
      <vt:lpstr>PowerPoint 演示文稿</vt:lpstr>
      <vt:lpstr>数据属性</vt:lpstr>
      <vt:lpstr>数据属性</vt:lpstr>
      <vt:lpstr>数据属性</vt:lpstr>
      <vt:lpstr>数据属性</vt:lpstr>
      <vt:lpstr>计算属性 Computed Properties</vt:lpstr>
      <vt:lpstr>计算属性</vt:lpstr>
      <vt:lpstr>计算属性</vt:lpstr>
      <vt:lpstr>计算属性-应用场景</vt:lpstr>
      <vt:lpstr>计算属性</vt:lpstr>
      <vt:lpstr>计算属性</vt:lpstr>
      <vt:lpstr>实例属性</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956</cp:revision>
  <dcterms:created xsi:type="dcterms:W3CDTF">2017-08-03T09:01:00Z</dcterms:created>
  <dcterms:modified xsi:type="dcterms:W3CDTF">2018-03-20T07:03:21Z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2052-10.1.0.7224</vt:lpwstr>
  </property>
</Properties>
</file>