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79" r:id="rId4"/>
    <p:sldId id="281" r:id="rId5"/>
    <p:sldId id="280" r:id="rId6"/>
    <p:sldId id="344" r:id="rId7"/>
    <p:sldId id="345" r:id="rId8"/>
    <p:sldId id="282" r:id="rId9"/>
    <p:sldId id="278" r:id="rId10"/>
    <p:sldId id="276" r:id="rId12"/>
    <p:sldId id="262" r:id="rId13"/>
    <p:sldId id="283" r:id="rId14"/>
    <p:sldId id="259" r:id="rId15"/>
    <p:sldId id="389" r:id="rId16"/>
    <p:sldId id="284" r:id="rId17"/>
    <p:sldId id="285" r:id="rId18"/>
    <p:sldId id="286" r:id="rId19"/>
    <p:sldId id="311" r:id="rId20"/>
    <p:sldId id="287" r:id="rId21"/>
    <p:sldId id="288" r:id="rId22"/>
    <p:sldId id="290" r:id="rId23"/>
    <p:sldId id="289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88" r:id="rId38"/>
    <p:sldId id="390" r:id="rId39"/>
    <p:sldId id="391" r:id="rId40"/>
    <p:sldId id="392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39" r:id="rId51"/>
    <p:sldId id="455" r:id="rId52"/>
    <p:sldId id="456" r:id="rId53"/>
    <p:sldId id="260" r:id="rId54"/>
    <p:sldId id="261" r:id="rId55"/>
    <p:sldId id="263" r:id="rId56"/>
    <p:sldId id="264" r:id="rId57"/>
    <p:sldId id="265" r:id="rId58"/>
    <p:sldId id="266" r:id="rId59"/>
    <p:sldId id="267" r:id="rId60"/>
    <p:sldId id="268" r:id="rId61"/>
    <p:sldId id="269" r:id="rId62"/>
    <p:sldId id="270" r:id="rId63"/>
    <p:sldId id="271" r:id="rId64"/>
    <p:sldId id="272" r:id="rId65"/>
    <p:sldId id="273" r:id="rId66"/>
    <p:sldId id="274" r:id="rId67"/>
    <p:sldId id="275" r:id="rId6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00"/>
    <a:srgbClr val="2F7CC0"/>
    <a:srgbClr val="FF3300"/>
    <a:srgbClr val="323232"/>
    <a:srgbClr val="202020"/>
    <a:srgbClr val="CC3300"/>
    <a:srgbClr val="CC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452990606004"/>
          <c:y val="0.210746576957634"/>
          <c:w val="0.50799874776749"/>
          <c:h val="0.673280419332018"/>
        </c:manualLayout>
      </c:layout>
      <c:radarChart>
        <c:radarStyle val="marker"/>
        <c:varyColors val="0"/>
        <c:ser>
          <c:idx val="0"/>
          <c:order val="0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ser>
          <c:idx val="1"/>
          <c:order val="1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339456"/>
        <c:axId val="571484192"/>
      </c:radarChart>
      <c:catAx>
        <c:axId val="63633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571484192"/>
        <c:crosses val="autoZero"/>
        <c:auto val="0"/>
        <c:lblAlgn val="ctr"/>
        <c:lblOffset val="100"/>
        <c:noMultiLvlLbl val="0"/>
      </c:catAx>
      <c:valAx>
        <c:axId val="571484192"/>
        <c:scaling>
          <c:orientation val="minMax"/>
        </c:scaling>
        <c:delete val="1"/>
        <c:axPos val="l"/>
        <c:majorGridlines>
          <c:spPr>
            <a:ln w="50636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636339456"/>
        <c:crosses val="autoZero"/>
        <c:crossBetween val="between"/>
      </c:valAx>
      <c:spPr>
        <a:noFill/>
        <a:ln w="3375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595">
          <a:latin typeface="时尚中黑简体" pitchFamily="2" charset="-122"/>
          <a:ea typeface="时尚中黑简体" pitchFamily="2" charset="-122"/>
          <a:sym typeface="时尚中黑简体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bg1"/>
            </a:solidFill>
          </c:spPr>
          <c:invertIfNegative val="0"/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Type here1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rgbClr val="EC7473"/>
            </a:solidFill>
          </c:spPr>
          <c:invertIfNegative val="0"/>
          <c:dLbls>
            <c:delete val="1"/>
          </c:dLbls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Type here2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487552"/>
        <c:axId val="571482512"/>
      </c:barChart>
      <c:catAx>
        <c:axId val="571487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2512"/>
        <c:crosses val="autoZero"/>
        <c:auto val="1"/>
        <c:lblAlgn val="ctr"/>
        <c:lblOffset val="100"/>
        <c:noMultiLvlLbl val="0"/>
      </c:catAx>
      <c:valAx>
        <c:axId val="5714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7552"/>
        <c:crosses val="autoZero"/>
        <c:crossBetween val="between"/>
      </c:valAx>
      <c:spPr>
        <a:noFill/>
        <a:ln w="33803">
          <a:noFill/>
        </a:ln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6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65">
          <a:solidFill>
            <a:schemeClr val="bg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0DC53A-BC4F-41D0-A496-23B9E5EAED3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2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3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3.xml"/><Relationship Id="rId1" Type="http://schemas.openxmlformats.org/officeDocument/2006/relationships/image" Target="../media/image21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4.xml"/><Relationship Id="rId1" Type="http://schemas.openxmlformats.org/officeDocument/2006/relationships/image" Target="../media/image2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7.xml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8.xml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1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6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jpeg"/><Relationship Id="rId8" Type="http://schemas.openxmlformats.org/officeDocument/2006/relationships/image" Target="../media/image34.jpeg"/><Relationship Id="rId7" Type="http://schemas.openxmlformats.org/officeDocument/2006/relationships/image" Target="../media/image33.jpeg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63.xml"/><Relationship Id="rId2" Type="http://schemas.openxmlformats.org/officeDocument/2006/relationships/image" Target="../media/image28.jpeg"/><Relationship Id="rId19" Type="http://schemas.openxmlformats.org/officeDocument/2006/relationships/image" Target="../media/image45.jpeg"/><Relationship Id="rId18" Type="http://schemas.openxmlformats.org/officeDocument/2006/relationships/image" Target="../media/image44.jpeg"/><Relationship Id="rId17" Type="http://schemas.openxmlformats.org/officeDocument/2006/relationships/image" Target="../media/image43.jpeg"/><Relationship Id="rId16" Type="http://schemas.openxmlformats.org/officeDocument/2006/relationships/image" Target="../media/image42.jpeg"/><Relationship Id="rId15" Type="http://schemas.openxmlformats.org/officeDocument/2006/relationships/image" Target="../media/image41.jpeg"/><Relationship Id="rId14" Type="http://schemas.openxmlformats.org/officeDocument/2006/relationships/image" Target="../media/image40.jpeg"/><Relationship Id="rId13" Type="http://schemas.openxmlformats.org/officeDocument/2006/relationships/image" Target="../media/image39.jpeg"/><Relationship Id="rId12" Type="http://schemas.openxmlformats.org/officeDocument/2006/relationships/image" Target="../media/image38.jpeg"/><Relationship Id="rId11" Type="http://schemas.openxmlformats.org/officeDocument/2006/relationships/image" Target="../media/image37.jpeg"/><Relationship Id="rId10" Type="http://schemas.openxmlformats.org/officeDocument/2006/relationships/image" Target="../media/image36.jpeg"/><Relationship Id="rId1" Type="http://schemas.openxmlformats.org/officeDocument/2006/relationships/image" Target="../media/image27.jpe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64.xml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5.xml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6.xml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785" y="1561465"/>
            <a:ext cx="7245350" cy="1054735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altLang="zh-CN" sz="5400">
                <a:latin typeface="Arial" panose="020B0604020202020204" pitchFamily="34" charset="0"/>
                <a:sym typeface="+mn-ea"/>
              </a:rPr>
              <a:t>Vue.js</a:t>
            </a:r>
            <a:r>
              <a:rPr lang="zh-CN" altLang="en-US" sz="5400">
                <a:latin typeface="Arial" panose="020B0604020202020204" pitchFamily="34" charset="0"/>
                <a:sym typeface="+mn-ea"/>
              </a:rPr>
              <a:t>技术分享第一期</a:t>
            </a:r>
            <a:br>
              <a:rPr lang="zh-CN" altLang="en-US" sz="540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9170" y="3253105"/>
            <a:ext cx="2613025" cy="2613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0185" y="5557520"/>
            <a:ext cx="4530725" cy="1118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140" y="3101340"/>
            <a:ext cx="4501515" cy="2218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395" y="1458595"/>
            <a:ext cx="4501515" cy="14801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5555" y="1524000"/>
            <a:ext cx="6989445" cy="504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3113601" y="490390"/>
            <a:ext cx="5973688" cy="707916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插补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Interpolations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427480" y="1554480"/>
            <a:ext cx="22866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、文本 （</a:t>
            </a:r>
            <a:r>
              <a:rPr lang="en-US" altLang="zh-CN" sz="2400">
                <a:solidFill>
                  <a:schemeClr val="bg1"/>
                </a:solidFill>
              </a:rPr>
              <a:t>Text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374650" y="3198495"/>
            <a:ext cx="43313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、原始</a:t>
            </a:r>
            <a:r>
              <a:rPr lang="en-US" altLang="zh-CN" sz="2400">
                <a:solidFill>
                  <a:schemeClr val="bg1"/>
                </a:solidFill>
              </a:rPr>
              <a:t>HTML </a:t>
            </a:r>
            <a:r>
              <a:rPr lang="zh-CN" altLang="en-US" sz="2400">
                <a:solidFill>
                  <a:schemeClr val="bg1"/>
                </a:solidFill>
              </a:rPr>
              <a:t>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Raw HTML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60120" y="5626100"/>
            <a:ext cx="32397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、特性 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Attributes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6500495" y="1767205"/>
            <a:ext cx="42735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JavaScript</a:t>
            </a:r>
            <a:r>
              <a:rPr lang="zh-CN" altLang="en-US" sz="2400">
                <a:solidFill>
                  <a:schemeClr val="bg1"/>
                </a:solidFill>
              </a:rPr>
              <a:t>表达式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Using JavaScript Expressions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4294967295"/>
          </p:nvPr>
        </p:nvSpPr>
        <p:spPr>
          <a:xfrm>
            <a:off x="506095" y="2345055"/>
            <a:ext cx="3876675" cy="589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&lt;span&gt;Message: {{ msg }}&lt;/span&gt;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本占位符 10"/>
          <p:cNvSpPr>
            <a:spLocks noGrp="1"/>
          </p:cNvSpPr>
          <p:nvPr/>
        </p:nvSpPr>
        <p:spPr>
          <a:xfrm>
            <a:off x="374650" y="3776980"/>
            <a:ext cx="452564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&lt;p&gt;Using mustaches: {{ rawHtml }}&lt;/p&gt;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Using v-html directive: 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&lt;span v-html=”rawHtml”&gt;&lt;span&gt;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10"/>
          <p:cNvSpPr>
            <a:spLocks noGrp="1"/>
          </p:cNvSpPr>
          <p:nvPr/>
        </p:nvSpPr>
        <p:spPr>
          <a:xfrm>
            <a:off x="323215" y="6176010"/>
            <a:ext cx="387667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&lt;div v-bind:id=”dynamicId”&gt;&lt;/div&gt;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文本占位符 10"/>
          <p:cNvSpPr>
            <a:spLocks noGrp="1"/>
          </p:cNvSpPr>
          <p:nvPr/>
        </p:nvSpPr>
        <p:spPr>
          <a:xfrm>
            <a:off x="5210175" y="3271520"/>
            <a:ext cx="3876675" cy="929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number + 1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ok ? 'YES' : 'NO'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message.split('').reverse().join('')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占位符 10"/>
          <p:cNvSpPr>
            <a:spLocks noGrp="1"/>
          </p:cNvSpPr>
          <p:nvPr/>
        </p:nvSpPr>
        <p:spPr>
          <a:xfrm>
            <a:off x="5210175" y="4747895"/>
            <a:ext cx="6854825" cy="1185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this is a statement, not an expression: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var a = 1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flow control won't work either, use ternary expressions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if (ok) { return message }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99735" y="2924175"/>
            <a:ext cx="6135370" cy="3734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175" y="2924175"/>
            <a:ext cx="4570095" cy="3734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br>
              <a:rPr lang="zh-CN" altLang="en-US" dirty="0"/>
            </a:br>
            <a:r>
              <a:rPr lang="zh-CN" altLang="en-US" dirty="0"/>
              <a:t>Directives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545465" y="3001645"/>
            <a:ext cx="4509770" cy="304228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v-bind</a:t>
            </a:r>
            <a:r>
              <a:rPr lang="en-US" altLang="zh-CN" sz="1800">
                <a:solidFill>
                  <a:schemeClr val="bg1"/>
                </a:solidFill>
              </a:rPr>
              <a:t>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v-on</a:t>
            </a:r>
            <a:r>
              <a:rPr lang="en-US" altLang="zh-CN" sz="1800">
                <a:solidFill>
                  <a:schemeClr val="bg1"/>
                </a:solidFill>
              </a:rPr>
              <a:t>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1800">
                <a:sym typeface="+mn-ea"/>
              </a:rPr>
              <a:t>&lt;div </a:t>
            </a:r>
            <a:r>
              <a:rPr altLang="zh-CN" sz="1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v-if</a:t>
            </a:r>
            <a:r>
              <a:rPr altLang="zh-CN" sz="1800">
                <a:sym typeface="+mn-ea"/>
              </a:rPr>
              <a:t>="type === 'A'"&gt; A &lt;/div&gt;</a:t>
            </a:r>
            <a:endParaRPr altLang="zh-CN" sz="1800"/>
          </a:p>
          <a:p>
            <a:pPr marL="0" indent="0" algn="l">
              <a:buNone/>
            </a:pPr>
            <a:r>
              <a:rPr altLang="zh-CN" sz="1800">
                <a:sym typeface="+mn-ea"/>
              </a:rPr>
              <a:t>&lt;div </a:t>
            </a:r>
            <a:r>
              <a:rPr altLang="zh-CN" sz="1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v-else-if</a:t>
            </a:r>
            <a:r>
              <a:rPr altLang="zh-CN" sz="1800">
                <a:sym typeface="+mn-ea"/>
              </a:rPr>
              <a:t>="type === 'B'"&gt;  B &lt;/div&gt;</a:t>
            </a:r>
            <a:endParaRPr altLang="zh-CN" sz="1800"/>
          </a:p>
          <a:p>
            <a:pPr marL="0" indent="0" algn="l">
              <a:buNone/>
            </a:pPr>
            <a:r>
              <a:rPr altLang="zh-CN" sz="1800">
                <a:sym typeface="+mn-ea"/>
              </a:rPr>
              <a:t>&lt;div </a:t>
            </a:r>
            <a:r>
              <a:rPr altLang="zh-CN" sz="1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v-else</a:t>
            </a:r>
            <a:r>
              <a:rPr altLang="zh-CN" sz="1800">
                <a:sym typeface="+mn-ea"/>
              </a:rPr>
              <a:t>&gt; Not A/B/C &lt;/div&gt;</a:t>
            </a:r>
            <a:endParaRPr altLang="zh-CN" sz="1800">
              <a:sym typeface="+mn-ea"/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&lt;ul&gt;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  &lt;li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v-for</a:t>
            </a:r>
            <a:r>
              <a:rPr lang="en-US" altLang="zh-CN" sz="1800">
                <a:solidFill>
                  <a:schemeClr val="bg1"/>
                </a:solidFill>
              </a:rPr>
              <a:t>="item in items"&gt;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    {{ item.message }}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  &lt;/li&gt;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&lt;/ul&gt;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5603240" y="3001645"/>
            <a:ext cx="5745480" cy="3041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&lt;input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v-model</a:t>
            </a:r>
            <a:r>
              <a:rPr lang="en-US" altLang="zh-CN" sz="1800">
                <a:solidFill>
                  <a:schemeClr val="bg1"/>
                </a:solidFill>
              </a:rPr>
              <a:t>="message" placeholder="edit me"&gt;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&lt;span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v-pre</a:t>
            </a:r>
            <a:r>
              <a:rPr lang="en-US" altLang="zh-CN" sz="1800">
                <a:solidFill>
                  <a:schemeClr val="bg1"/>
                </a:solidFill>
              </a:rPr>
              <a:t>&gt;{{ this will not be compiled }}&lt;/span&gt;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[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v-cloak</a:t>
            </a:r>
            <a:r>
              <a:rPr lang="en-US" altLang="zh-CN" sz="1800">
                <a:solidFill>
                  <a:schemeClr val="bg1"/>
                </a:solidFill>
              </a:rPr>
              <a:t>] {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  display: none;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}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&lt;div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v-cloak</a:t>
            </a:r>
            <a:r>
              <a:rPr lang="en-US" altLang="zh-CN" sz="1800">
                <a:solidFill>
                  <a:schemeClr val="bg1"/>
                </a:solidFill>
              </a:rPr>
              <a:t>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  {{ message }}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&lt;/div&gt;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&lt;span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v-once</a:t>
            </a:r>
            <a:r>
              <a:rPr lang="en-US" altLang="zh-CN" sz="1800">
                <a:solidFill>
                  <a:schemeClr val="bg1"/>
                </a:solidFill>
              </a:rPr>
              <a:t>&gt;This will never change: {{msg}}&lt;/span&gt;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2943225" y="4782185"/>
            <a:ext cx="2441575" cy="2441575"/>
          </a:xfrm>
          <a:prstGeom prst="rect">
            <a:avLst/>
          </a:prstGeom>
        </p:spPr>
      </p:pic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155" y="5993130"/>
            <a:ext cx="1006475" cy="956310"/>
          </a:xfrm>
          <a:prstGeom prst="rect">
            <a:avLst/>
          </a:prstGeom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01650" y="1516380"/>
            <a:ext cx="73247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sz="2000">
                <a:solidFill>
                  <a:schemeClr val="bg1"/>
                </a:solidFill>
              </a:rPr>
              <a:t>Directives are special attributes with the v- prefix.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01650" y="1904365"/>
            <a:ext cx="112699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sz="1600">
                <a:solidFill>
                  <a:schemeClr val="bg1"/>
                </a:solidFill>
              </a:rPr>
              <a:t>Directive attribute values are expected to be a single JavaScript expression (with the exception for v-for, which will be discussed later).</a:t>
            </a:r>
            <a:endParaRPr sz="16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45760" y="2949575"/>
            <a:ext cx="6135370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175" y="2924175"/>
            <a:ext cx="4570095" cy="3315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br>
              <a:rPr lang="zh-CN" altLang="en-US" dirty="0"/>
            </a:br>
            <a:r>
              <a:rPr lang="zh-CN" altLang="en-US" dirty="0"/>
              <a:t>Directives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527810" y="3094355"/>
            <a:ext cx="267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参数 （</a:t>
            </a:r>
            <a:r>
              <a:rPr lang="en-US" altLang="zh-CN" sz="2400">
                <a:solidFill>
                  <a:schemeClr val="bg1"/>
                </a:solidFill>
              </a:rPr>
              <a:t>Arguments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539750" y="4109720"/>
            <a:ext cx="4509770" cy="95694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7122795" y="3113405"/>
            <a:ext cx="32080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修饰符 （</a:t>
            </a:r>
            <a:r>
              <a:rPr lang="en-US" altLang="zh-CN" sz="2400">
                <a:solidFill>
                  <a:schemeClr val="bg1"/>
                </a:solidFill>
              </a:rPr>
              <a:t>Modifiers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5603240" y="4001770"/>
            <a:ext cx="5745480" cy="1480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&lt;form v-on:submit.prevent="onSubmit"&gt; ... &lt;/form&gt;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&lt;!-- synced after "change" instead of "input" --&gt;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&lt;input v-model.lazy="msg" 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26035" y="4718050"/>
            <a:ext cx="2441575" cy="2441575"/>
          </a:xfrm>
          <a:prstGeom prst="rect">
            <a:avLst/>
          </a:prstGeom>
        </p:spPr>
      </p:pic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155" y="5993130"/>
            <a:ext cx="1006475" cy="95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23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650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缩写</a:t>
            </a:r>
            <a:br>
              <a:rPr lang="zh-CN" altLang="en-US" dirty="0"/>
            </a:br>
            <a:r>
              <a:rPr lang="zh-CN" altLang="en-US" dirty="0"/>
              <a:t>Shorthands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483235" y="2446655"/>
            <a:ext cx="55524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v-bind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33120" y="3373755"/>
            <a:ext cx="4333240" cy="1903730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:href="url"&gt;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6325870" y="2474595"/>
            <a:ext cx="5553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v-on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6629400" y="3373755"/>
            <a:ext cx="4779010" cy="1903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@click="doSomething"&gt;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3" name="图片 2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3885" y="2398395"/>
            <a:ext cx="80791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br>
              <a:rPr lang="zh-CN" altLang="en-US" dirty="0"/>
            </a:br>
            <a:r>
              <a:rPr lang="zh-CN" altLang="en-US" dirty="0"/>
              <a:t>Computed Propertiess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873885" y="2539365"/>
            <a:ext cx="8079105" cy="521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JavaScript Expressions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1873885" y="3660140"/>
            <a:ext cx="8079740" cy="153479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id="example"&gt;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{{ message.split('').reverse().join('') }}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&lt;/div&gt;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6210" y="5688965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2120" y="1494790"/>
            <a:ext cx="6513830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720" y="1494790"/>
            <a:ext cx="5211445" cy="256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br>
              <a:rPr lang="zh-CN" altLang="en-US" dirty="0"/>
            </a:br>
            <a:r>
              <a:rPr lang="zh-CN" altLang="en-US" dirty="0"/>
              <a:t>Computed Propertiess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13995" y="1789430"/>
            <a:ext cx="5132070" cy="1903730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&lt;div id="example"&gt;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&lt;p&gt;Original message: "{{ 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&lt;p&gt;Computed reversed message: 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	"{{ reversedMessage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&lt;/div&gt;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963920" y="160591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'#example',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message: 'Hello'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computed:</a:t>
            </a:r>
            <a:r>
              <a:rPr lang="en-US" altLang="zh-CN" sz="2000">
                <a:solidFill>
                  <a:schemeClr val="bg1"/>
                </a:solidFill>
              </a:rPr>
              <a:t>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a computed getter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reversedMessage: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`this` points to the vm instance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this.message.split('').reverse().join('')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172720" y="4521835"/>
            <a:ext cx="5212080" cy="2075815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orthographicFront"/>
            <a:lightRig rig="threePt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运行结果：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Original message: "Hello"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 reversed message: "olleH"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8685" y="1581150"/>
            <a:ext cx="7902575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 </a:t>
            </a:r>
            <a:r>
              <a:rPr lang="en-US" altLang="zh-CN" dirty="0"/>
              <a:t>Setter</a:t>
            </a:r>
            <a:br>
              <a:rPr lang="zh-CN" altLang="en-US" dirty="0"/>
            </a:br>
            <a:r>
              <a:rPr lang="en-US" altLang="zh-CN" dirty="0"/>
              <a:t>Computed Setter</a:t>
            </a:r>
            <a:endParaRPr lang="en-US" altLang="zh-CN" dirty="0"/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3075940" y="153987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fullName: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get</a:t>
            </a:r>
            <a:r>
              <a:rPr lang="en-US" altLang="zh-CN" sz="2000">
                <a:solidFill>
                  <a:schemeClr val="bg1"/>
                </a:solidFill>
              </a:rPr>
              <a:t>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set</a:t>
            </a:r>
            <a:r>
              <a:rPr lang="en-US" altLang="zh-CN" sz="2000">
                <a:solidFill>
                  <a:schemeClr val="bg1"/>
                </a:solidFill>
              </a:rPr>
              <a:t>: function (newValue)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var names = newValue.split(' 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this.firstName = names[0]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this.lastName = names[names.length - 1]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5727700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1280" y="2078990"/>
            <a:ext cx="490918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3120" y="2078990"/>
            <a:ext cx="502983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计算属性缓存 vs 方法</a:t>
            </a:r>
            <a:br>
              <a:rPr lang="zh-CN" altLang="en-US" dirty="0"/>
            </a:br>
            <a:r>
              <a:rPr lang="zh-CN" altLang="en-US" dirty="0"/>
              <a:t>Computed Caching vs Methods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89000" y="2267585"/>
            <a:ext cx="4897755" cy="2894330"/>
          </a:xfrm>
          <a:noFill/>
          <a:effectLst/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</a:rPr>
              <a:t>computed</a:t>
            </a:r>
            <a:r>
              <a:rPr lang="en-US" altLang="zh-CN" sz="2800">
                <a:solidFill>
                  <a:schemeClr val="bg1"/>
                </a:solidFill>
              </a:rPr>
              <a:t>: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now: function ()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return Date.now()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}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}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6569075" y="2315845"/>
            <a:ext cx="4685030" cy="289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methods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: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now: function ()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  return Date.now()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16220" y="2069465"/>
            <a:ext cx="6667500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820" y="2078355"/>
            <a:ext cx="4831715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en-US" altLang="zh-CN" dirty="0"/>
              <a:t>Watcher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39395" y="2233930"/>
            <a:ext cx="4735830" cy="371157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&lt;div id="watch-example"&gt;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Ask a yes/no question: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&lt;input v-model="value"&gt;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&lt;/p&gt;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&lt;/div&gt;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431790" y="2396490"/>
            <a:ext cx="6446520" cy="3352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n-US" altLang="zh-CN">
                <a:solidFill>
                  <a:schemeClr val="bg1"/>
                </a:solidFill>
              </a:rPr>
              <a:t>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// whenever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changes, this function will run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question: function (newValue, oldValue)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  console.log('new:' + newValue);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console.log('old:' + oldValue);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-136525" y="4418330"/>
            <a:ext cx="2807970" cy="2807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04770" y="1904365"/>
            <a:ext cx="6904355" cy="456374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'#demo',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firstName: 'Foo',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lastName: 'Bar'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fullName: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pic>
        <p:nvPicPr>
          <p:cNvPr id="4" name="图片 3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4685" y="518795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109791" y="2846875"/>
            <a:ext cx="5973688" cy="707916"/>
          </a:xfrm>
        </p:spPr>
        <p:txBody>
          <a:bodyPr/>
          <a:p>
            <a:r>
              <a:rPr lang="zh-CN" altLang="en-US" sz="6600"/>
              <a:t>前言</a:t>
            </a:r>
            <a:endParaRPr lang="zh-CN" altLang="en-US" sz="66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31205" y="1781810"/>
            <a:ext cx="620141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2101215"/>
            <a:ext cx="5270500" cy="425577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id="demo"&gt;{{ fullName }}&lt;/div&gt;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var vm = new Vue({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el: '#demo',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data: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firstName: 'Foo',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lastName: 'Bar',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fullName: 'Foo Bar'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watch: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firstName: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val + ' ' + this.lastName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lastName: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this.firstName + ' ' + val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2915" y="6061710"/>
            <a:ext cx="2667000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Repetitive</a:t>
            </a:r>
            <a:endParaRPr lang="zh-CN" altLang="en-US" sz="4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4415" y="1781810"/>
            <a:ext cx="591820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1977390"/>
            <a:ext cx="5270500" cy="264033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本质上还是属性；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有</a:t>
            </a:r>
            <a:r>
              <a:rPr lang="en-US" altLang="zh-CN" sz="2000">
                <a:solidFill>
                  <a:schemeClr val="bg1"/>
                </a:solidFill>
              </a:rPr>
              <a:t>Setter</a:t>
            </a:r>
            <a:r>
              <a:rPr lang="zh-CN" altLang="zh-CN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之分，默认是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6294755" y="1977390"/>
            <a:ext cx="5539105" cy="2640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本质上是</a:t>
            </a:r>
            <a:r>
              <a:rPr lang="zh-CN" altLang="zh-CN" sz="2000">
                <a:sym typeface="+mn-ea"/>
              </a:rPr>
              <a:t>回调函数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适用于监听单值变动；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zh-CN" altLang="zh-CN" sz="2000">
                <a:solidFill>
                  <a:schemeClr val="bg1"/>
                </a:solidFill>
              </a:rPr>
            </a:br>
            <a:r>
              <a:rPr lang="zh-CN" altLang="zh-CN" sz="2000">
                <a:solidFill>
                  <a:schemeClr val="bg1"/>
                </a:solidFill>
              </a:rPr>
              <a:t>当需要在数据变化时执行异步或开销较大的操作时，这个方式是最有用的；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3715385" y="4770755"/>
            <a:ext cx="4892040" cy="121031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HTML Classes</a:t>
            </a:r>
            <a:endParaRPr lang="en-US" altLang="zh-CN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Inline Styles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0780" y="3010535"/>
            <a:ext cx="7240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Vue provides special enhancements when v-bind is used with class and style</a:t>
            </a:r>
            <a:r>
              <a:rPr lang="en-US" altLang="zh-CN" sz="2400">
                <a:solidFill>
                  <a:schemeClr val="bg1"/>
                </a:solidFill>
              </a:rPr>
              <a:t>.In addition to strings, the expressions can also evaluate to objects or arrays.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8115" y="2134870"/>
            <a:ext cx="679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v-bind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class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style</a:t>
            </a:r>
            <a:r>
              <a:rPr lang="zh-CN" altLang="en-US">
                <a:solidFill>
                  <a:schemeClr val="bg1"/>
                </a:solidFill>
              </a:rPr>
              <a:t>属性时，</a:t>
            </a:r>
            <a:r>
              <a:rPr lang="en-US" altLang="zh-CN">
                <a:solidFill>
                  <a:schemeClr val="bg1"/>
                </a:solidFill>
              </a:rPr>
              <a:t>Vue</a:t>
            </a:r>
            <a:r>
              <a:rPr lang="zh-CN" altLang="en-US">
                <a:solidFill>
                  <a:schemeClr val="bg1"/>
                </a:solidFill>
              </a:rPr>
              <a:t>提供了专门的增强。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表达式结果类型</a:t>
            </a:r>
            <a:r>
              <a:rPr lang="zh-CN" altLang="en-US">
                <a:solidFill>
                  <a:schemeClr val="bg1"/>
                </a:solidFill>
              </a:rPr>
              <a:t>除字符串之外还可以是对象和数组。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7025" y="5120005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With Components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HTML Classes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class="static"  v-bind:class="{ active: isActive, 'text-danger': hasError }"&gt;&lt;/div&gt;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isActive: true,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hasError: false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 active"&gt;&lt;/div&gt;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v-bind:class="[activeClass,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activeClass: 'active',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errorClass: 'text-danger'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class="active text-danger"&gt;&lt;/div&gt;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861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v-bind:class="[isActive ? activeClass : '',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01650" y="288036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Ternary expression: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46659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However, this can be a bit verbose if you have multiple conditional classes. That’s why it’s also possible to use the object syntax inside array syntax: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54590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v-bind:class="[{ active: isActive },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With Components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502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Vue.component('my-component',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template: '&lt;p class="foo bar"&gt;Hi&lt;/p&gt;'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})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0366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Then add some classes when using it: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45624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&lt;my-component class="baz boo"&gt;&lt;/my-component&gt;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&lt;p class="foo bar baz boo"&gt;Hi&lt;/p&gt;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Auto-prefixing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Inline Styles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v-bind:style="{ color: activeColor, fontSize: fontSize + 'px' }"&gt;&lt;/div&gt;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3413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activeColor: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fontSize: 30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30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pic>
        <p:nvPicPr>
          <p:cNvPr id="12" name="图片 11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3020" y="4459605"/>
            <a:ext cx="3874770" cy="1900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zh-CN"/>
              <a:t>是什么？</a:t>
            </a:r>
            <a:endParaRPr lang="zh-CN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 (读音 /vjuː/，类似于 view) 是一套用于构建用户界面的渐进式框架。Vue.js 的目标是通过尽可能简单的 API 实现响应的数据绑定和组合的视图组件。它不仅易于上手，还便于与第三方库或既有项目整合。</a:t>
            </a:r>
            <a:endParaRPr lang="en-US" altLang="zh-CN"/>
          </a:p>
          <a:p>
            <a:pPr algn="just">
              <a:lnSpc>
                <a:spcPct val="120000"/>
              </a:lnSpc>
            </a:pPr>
            <a:endParaRPr lang="en-US" altLang="zh-CN"/>
          </a:p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Vue.js 的核心是一个允许采用简洁的模板语法来声明式地将数据渲染进 DOM 的系统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v-bind:style="styleObject"&gt;&lt;/div&gt;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0365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styleObject: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fontSize: '13px'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}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362575"/>
            <a:ext cx="11465560" cy="424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13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585210"/>
            <a:ext cx="11296015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[baseStyles, overridingStyles]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array syntax for v-bind:style allows you to apply multiple style objects to the same element: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Auto-prefixing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17570"/>
            <a:ext cx="1129601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{rotate: '7deg'}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When you use a CSS property that requires vendor prefixes in v-bind:style, for example transform, Vue will automatically detect and add appropriate prefixes to the applied styles.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502285" y="3931285"/>
            <a:ext cx="11296015" cy="2580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div {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transform:rotate(7deg);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-ms-transform:rotate(7deg); 	/* IE 9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-moz-transform:rotate(7deg); 	/* Firefox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-webkit-transform:rotate(7deg); /* Safari 和 Chrome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-o-transform:rotate(7deg); 	/* Opera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}</a:t>
            </a:r>
            <a:endParaRPr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690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97330" y="1924685"/>
            <a:ext cx="3011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v-if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173095"/>
            <a:ext cx="5914390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&lt;h1 v-if="ok"&gt;Yes&lt;/h1&gt;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339090" y="2603500"/>
            <a:ext cx="6137275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In Vue, we use the v-if directive to achieve the same: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48310" y="5089525"/>
            <a:ext cx="5968365" cy="1238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&lt;h1 v-if="ok"&gt;Yes&lt;/h1&gt;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&lt;h1 v-else&gt;No&lt;/h1&gt;</a:t>
            </a:r>
            <a:endParaRPr altLang="zh-CN" sz="2000"/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10540" y="4417695"/>
            <a:ext cx="6059805" cy="5041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It is also possible to add an “else block” with v-else: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9490" y="3895725"/>
            <a:ext cx="4006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v-else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6781165" y="3640455"/>
            <a:ext cx="5968365" cy="1238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&lt;div v-if="type === 'A'"&gt; A &lt;/div&gt;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&lt;div v-else-if="type === 'B'"&gt;  B &lt;/div&gt;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&lt;div v-else-if="type === 'C'"&gt;  C &lt;/div&gt;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&lt;div v-else&gt; Not A/B/C &lt;/div&gt;</a:t>
            </a:r>
            <a:endParaRPr altLang="zh-CN" sz="2000"/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6843395" y="2968625"/>
            <a:ext cx="6059805" cy="5041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It is also possible to add an “else block” with v-else: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32345" y="2446655"/>
            <a:ext cx="4006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v-else-if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7080" y="1875790"/>
            <a:ext cx="782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Conditional Groups with v-if on &lt;template&gt;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744595"/>
            <a:ext cx="11296015" cy="2122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&lt;template v-if="ok"&gt;</a:t>
            </a:r>
            <a:endParaRPr sz="2000"/>
          </a:p>
          <a:p>
            <a:pPr marL="0" indent="0" algn="l">
              <a:buNone/>
            </a:pPr>
            <a:r>
              <a:rPr sz="2000"/>
              <a:t>  &lt;h1&gt;Title&lt;/h1&gt;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1&lt;/p&gt;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2&lt;/p&gt;</a:t>
            </a:r>
            <a:endParaRPr sz="2000"/>
          </a:p>
          <a:p>
            <a:pPr marL="0" indent="0" algn="l">
              <a:buNone/>
            </a:pPr>
            <a:r>
              <a:rPr sz="2000"/>
              <a:t>&lt;/template&gt;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10540" y="260350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Because v-if is a directive, it has to be attached to a single element. But what if we want to toggle more than one element?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7080" y="1875790"/>
            <a:ext cx="782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Conditional Groups with v-if on &lt;template&gt;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744595"/>
            <a:ext cx="11296015" cy="2122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&lt;template v-if="ok"&gt;</a:t>
            </a:r>
            <a:endParaRPr sz="2000"/>
          </a:p>
          <a:p>
            <a:pPr marL="0" indent="0" algn="l">
              <a:buNone/>
            </a:pPr>
            <a:r>
              <a:rPr sz="2000"/>
              <a:t>  &lt;h1&gt;Title&lt;/h1&gt;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1&lt;/p&gt;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2&lt;/p&gt;</a:t>
            </a:r>
            <a:endParaRPr sz="2000"/>
          </a:p>
          <a:p>
            <a:pPr marL="0" indent="0" algn="l">
              <a:buNone/>
            </a:pPr>
            <a:r>
              <a:rPr sz="2000"/>
              <a:t>&lt;/template&gt;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10540" y="260350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Because v-if is a directive, it has to be attached to a single element. But what if we want to toggle more than one element?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894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7080" y="1875790"/>
            <a:ext cx="782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v-show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538220"/>
            <a:ext cx="1129601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&lt;h1 v-show="ok"&gt;Hello!&lt;/h1&gt;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10540" y="260350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Another option for conditionally displaying an element is the v-show directive. The usage is largely the same: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501650" y="418719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difference is that an element with v-show will always be rendered and remain in the DOM; v-show only toggles the display CSS property of the element.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510540" y="5257165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Note that v-show doesn’t support the &lt;template&gt; element, nor does it work with v-else.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454785"/>
            <a:ext cx="5462905" cy="530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3285" y="1519555"/>
            <a:ext cx="3625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v-if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24815" y="2148205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is “real” conditional rendering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26720" y="2577465"/>
            <a:ext cx="4458970" cy="12115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because it ensures that event listeners and child components inside the conditional block are properly destroyed and re-created during toggles.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424815" y="3789045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is also lazy</a:t>
            </a:r>
            <a:endParaRPr sz="2000"/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424815" y="4235450"/>
            <a:ext cx="4458970" cy="111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 if the condition is false on initial render, it will not do anything - the conditional block won’t be rendered until the condition becomes true for the first time.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53455" y="1463040"/>
            <a:ext cx="5866130" cy="52965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2890" y="1527810"/>
            <a:ext cx="3625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v-show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占位符 11"/>
          <p:cNvSpPr>
            <a:spLocks noGrp="1"/>
          </p:cNvSpPr>
          <p:nvPr/>
        </p:nvSpPr>
        <p:spPr>
          <a:xfrm>
            <a:off x="6154420" y="2156460"/>
            <a:ext cx="5354320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In comparison, v-show is much simpler</a:t>
            </a:r>
            <a:endParaRPr sz="2000"/>
          </a:p>
        </p:txBody>
      </p:sp>
      <p:sp>
        <p:nvSpPr>
          <p:cNvPr id="16" name="文本占位符 11"/>
          <p:cNvSpPr>
            <a:spLocks noGrp="1"/>
          </p:cNvSpPr>
          <p:nvPr/>
        </p:nvSpPr>
        <p:spPr>
          <a:xfrm>
            <a:off x="6156325" y="2585720"/>
            <a:ext cx="4458970" cy="12115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the element is always rendered regardless of initial condition, with CSS-based toggling.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占位符 11"/>
          <p:cNvSpPr>
            <a:spLocks noGrp="1"/>
          </p:cNvSpPr>
          <p:nvPr/>
        </p:nvSpPr>
        <p:spPr>
          <a:xfrm>
            <a:off x="6154420" y="3797300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is also lazy</a:t>
            </a:r>
            <a:endParaRPr sz="2000"/>
          </a:p>
        </p:txBody>
      </p:sp>
      <p:sp>
        <p:nvSpPr>
          <p:cNvPr id="18" name="文本占位符 11"/>
          <p:cNvSpPr>
            <a:spLocks noGrp="1"/>
          </p:cNvSpPr>
          <p:nvPr/>
        </p:nvSpPr>
        <p:spPr>
          <a:xfrm>
            <a:off x="6154420" y="4243705"/>
            <a:ext cx="4458970" cy="111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 if the condition is false on initial render, it will not do anything - the conditional block won’t be rendered until the condition becomes true for the first time.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本占位符 11"/>
          <p:cNvSpPr>
            <a:spLocks noGrp="1"/>
          </p:cNvSpPr>
          <p:nvPr/>
        </p:nvSpPr>
        <p:spPr>
          <a:xfrm>
            <a:off x="424815" y="5473700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has higher toggle costs</a:t>
            </a:r>
            <a:endParaRPr sz="2000"/>
          </a:p>
        </p:txBody>
      </p:sp>
      <p:sp>
        <p:nvSpPr>
          <p:cNvPr id="20" name="文本占位符 11"/>
          <p:cNvSpPr>
            <a:spLocks noGrp="1"/>
          </p:cNvSpPr>
          <p:nvPr/>
        </p:nvSpPr>
        <p:spPr>
          <a:xfrm>
            <a:off x="6169660" y="5473700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v-show has higher initial render costs</a:t>
            </a:r>
            <a:endParaRPr sz="2000"/>
          </a:p>
        </p:txBody>
      </p:sp>
      <p:sp>
        <p:nvSpPr>
          <p:cNvPr id="21" name="文本占位符 11"/>
          <p:cNvSpPr>
            <a:spLocks noGrp="1"/>
          </p:cNvSpPr>
          <p:nvPr/>
        </p:nvSpPr>
        <p:spPr>
          <a:xfrm>
            <a:off x="6156325" y="6025515"/>
            <a:ext cx="5236210" cy="446405"/>
          </a:xfrm>
          <a:prstGeom prst="rect">
            <a:avLst/>
          </a:prstGeom>
          <a:noFill/>
          <a:ln>
            <a:noFill/>
          </a:ln>
          <a:effectLst>
            <a:reflection stA="45000" endPos="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 u="sng"/>
              <a:t>prefer v-show if you need to toggle something very often</a:t>
            </a:r>
            <a:endParaRPr sz="2000" u="sng"/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380365" y="6009005"/>
            <a:ext cx="5236210" cy="446405"/>
          </a:xfrm>
          <a:prstGeom prst="rect">
            <a:avLst/>
          </a:prstGeom>
          <a:noFill/>
          <a:ln>
            <a:noFill/>
          </a:ln>
          <a:effectLst>
            <a:reflection stA="45000" endPos="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 u="sng"/>
              <a:t>prefer v-if if the condition is unlikely to change at runtime</a:t>
            </a:r>
            <a:endParaRPr sz="2000" u="sng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5399405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391410" y="650240"/>
            <a:ext cx="7821930" cy="708025"/>
          </a:xfrm>
        </p:spPr>
        <p:txBody>
          <a:bodyPr/>
          <a:lstStyle/>
          <a:p>
            <a:r>
              <a:rPr lang="en-US" altLang="zh-CN">
                <a:sym typeface="+mn-ea"/>
              </a:rPr>
              <a:t>Mapping an Array to Elements with v-for</a:t>
            </a:r>
            <a:endParaRPr lang="en-US" dirty="0"/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2336165"/>
            <a:ext cx="5012055" cy="4022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&lt;ul id="example-1"&gt;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&lt;li </a:t>
            </a: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</a:rPr>
              <a:t>v-for="item in items"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{{ item.message }}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&lt;/li&gt;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&lt;/ul&gt;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var example1 = new Vue({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el: '#example-1',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items: [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{ message: 'Foo' },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{ message: 'Bar'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]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2330" y="2801620"/>
            <a:ext cx="6138545" cy="1581785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/>
        </p:nvSpPr>
        <p:spPr>
          <a:xfrm>
            <a:off x="10043160" y="508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5399405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en-US" altLang="zh-CN">
                <a:sym typeface="+mn-ea"/>
              </a:rPr>
              <a:t>v-for with an Object</a:t>
            </a:r>
            <a:endParaRPr lang="en-US" dirty="0"/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174240"/>
            <a:ext cx="5012055" cy="4359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&lt;ul id="v-for-object" class="demo"&gt;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&lt;li v-for="value in object"&gt;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{{ value }}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&lt;/li&gt;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&lt;/ul&gt;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new Vue({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el: '#v-for-object',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object: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firstName: 'John',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lastName: 'Doe',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age: 30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6475" y="2832100"/>
            <a:ext cx="5790565" cy="1695450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/>
        </p:nvSpPr>
        <p:spPr>
          <a:xfrm>
            <a:off x="10043160" y="508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7620" y="13335"/>
            <a:ext cx="12184380" cy="6855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75310" y="765175"/>
            <a:ext cx="10492105" cy="6026785"/>
          </a:xfrm>
        </p:spPr>
        <p:txBody>
          <a:bodyPr/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&lt;div&gt;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&lt;h3&gt;热门新闻&lt;/h3&gt;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&lt;ul id="news"&gt;&lt;/ul&gt;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&lt;/div&gt;</a:t>
            </a:r>
            <a:endParaRPr lang="en-US" altLang="zh-CN" sz="16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&lt;script&gt;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function loadNews() {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// 先删除旧数据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$('#news').remove('li');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var data = [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'隔壁搬来个姓王的怎么办？', link: 'http://news.baidu.com/id=1'},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'三室住着三拨骗子', link: 'http://news.baidu.com/id=2'},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'教你如何有自己的私房钱', link: 'http://news.baidu.com/id=4'}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];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// 循环添加新闻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$.each( data, function(index, item) {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$('#news').append('&lt;li&gt;&lt;a href="' + item.link + '"&gt;' + item.title + '&lt;/a&gt;&lt;/li&gt;');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});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&lt;/script&gt;</a:t>
            </a: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1935" y="1524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传统方式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5399405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en-US" altLang="zh-CN">
                <a:sym typeface="+mn-ea"/>
              </a:rPr>
              <a:t>v-for with a Range</a:t>
            </a:r>
            <a:endParaRPr lang="en-US" dirty="0"/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174240"/>
            <a:ext cx="5012055" cy="4359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/>
                </a:solidFill>
              </a:rPr>
              <a:t>&lt;div&gt;</a:t>
            </a:r>
            <a:endParaRPr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sz="2000">
                <a:solidFill>
                  <a:schemeClr val="bg1"/>
                </a:solidFill>
              </a:rPr>
              <a:t>  &lt;span v-for="n in 10"&gt;{{ n }} &lt;/span&gt;</a:t>
            </a:r>
            <a:endParaRPr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sz="2000">
                <a:solidFill>
                  <a:schemeClr val="bg1"/>
                </a:solidFill>
              </a:rPr>
              <a:t>&lt;/div&gt;</a:t>
            </a:r>
            <a:endParaRPr sz="20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2645" y="2997200"/>
            <a:ext cx="5790565" cy="1171575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/>
        </p:nvSpPr>
        <p:spPr>
          <a:xfrm>
            <a:off x="10043160" y="508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en-US" altLang="zh-CN">
                <a:sym typeface="+mn-ea"/>
              </a:rPr>
              <a:t>key</a:t>
            </a:r>
            <a:endParaRPr lang="en-US" dirty="0"/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685925" y="1976755"/>
            <a:ext cx="8975725" cy="17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>
                <a:solidFill>
                  <a:schemeClr val="bg1"/>
                </a:solidFill>
              </a:rPr>
              <a:t>&lt;div v-for="item in items" :key="item.id"&gt;</a:t>
            </a:r>
            <a:endParaRPr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>
                <a:solidFill>
                  <a:schemeClr val="bg1"/>
                </a:solidFill>
              </a:rPr>
              <a:t>  &lt;!-- content --&gt;</a:t>
            </a:r>
            <a:endParaRPr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>
                <a:solidFill>
                  <a:schemeClr val="bg1"/>
                </a:solidFill>
              </a:rPr>
              <a:t>&lt;/div&gt;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" name="标题 4"/>
          <p:cNvSpPr>
            <a:spLocks noGrp="1"/>
          </p:cNvSpPr>
          <p:nvPr/>
        </p:nvSpPr>
        <p:spPr>
          <a:xfrm>
            <a:off x="10043160" y="508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6560" y="2256790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Mutation Methods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755265"/>
            <a:ext cx="5012055" cy="3723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Vue wraps an observed array’s mutation methods so they will also trigger view updates. The wrapped methods are: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push()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pop()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shift()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unshift()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splice()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sort()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reverse()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4780" y="2179320"/>
            <a:ext cx="5399405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7490" y="2228215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Replacing an Array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6688455" y="2755265"/>
            <a:ext cx="5012055" cy="22529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Vue wraps an observed array’s mutation methods so they will also trigger view updates. The wrapped methods are: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filter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concat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slice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文本占位符 11"/>
          <p:cNvSpPr>
            <a:spLocks noGrp="1"/>
          </p:cNvSpPr>
          <p:nvPr/>
        </p:nvSpPr>
        <p:spPr>
          <a:xfrm>
            <a:off x="6688455" y="5154295"/>
            <a:ext cx="5011420" cy="13246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example1.items = example1.items.filter(function (item) {</a:t>
            </a:r>
            <a:endParaRPr sz="2000"/>
          </a:p>
          <a:p>
            <a:pPr marL="0" indent="0" algn="l">
              <a:buNone/>
            </a:pPr>
            <a:r>
              <a:rPr sz="2000"/>
              <a:t>  return item.message.match(/Foo/)</a:t>
            </a:r>
            <a:endParaRPr sz="2000"/>
          </a:p>
          <a:p>
            <a:pPr marL="0" indent="0" algn="l">
              <a:buNone/>
            </a:pPr>
            <a:r>
              <a:rPr sz="2000"/>
              <a:t>})</a:t>
            </a:r>
            <a:endParaRPr sz="2000"/>
          </a:p>
        </p:txBody>
      </p:sp>
      <p:sp>
        <p:nvSpPr>
          <p:cNvPr id="10" name="标题 4"/>
          <p:cNvSpPr>
            <a:spLocks noGrp="1"/>
          </p:cNvSpPr>
          <p:nvPr/>
        </p:nvSpPr>
        <p:spPr>
          <a:xfrm>
            <a:off x="10043160" y="508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  <p:sp>
        <p:nvSpPr>
          <p:cNvPr id="11" name="标题 10"/>
          <p:cNvSpPr/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 Change Detection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25" y="2179320"/>
            <a:ext cx="1161478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043160" y="5080"/>
            <a:ext cx="2169160" cy="708025"/>
          </a:xfrm>
        </p:spPr>
        <p:txBody>
          <a:bodyPr/>
          <a:lstStyle/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660400" y="4213225"/>
            <a:ext cx="5450840" cy="87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>
                    <a:lumMod val="85000"/>
                  </a:schemeClr>
                </a:solidFill>
              </a:rPr>
              <a:t>// Vue.set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2000">
                <a:solidFill>
                  <a:srgbClr val="00B0F0"/>
                </a:solidFill>
              </a:rPr>
              <a:t>Vue.set(</a:t>
            </a:r>
            <a:r>
              <a:rPr lang="en-US" altLang="zh-CN" sz="2000">
                <a:solidFill>
                  <a:srgbClr val="00B0F0"/>
                </a:solidFill>
                <a:sym typeface="+mn-ea"/>
              </a:rPr>
              <a:t>vm</a:t>
            </a:r>
            <a:r>
              <a:rPr sz="2000">
                <a:solidFill>
                  <a:srgbClr val="00B0F0"/>
                </a:solidFill>
              </a:rPr>
              <a:t>.items, indexOfItem, newValue)</a:t>
            </a:r>
            <a:endParaRPr sz="200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85515" y="735965"/>
            <a:ext cx="5220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bg1"/>
                </a:solidFill>
                <a:sym typeface="+mn-ea"/>
              </a:rPr>
              <a:t>注意点</a:t>
            </a:r>
            <a:endParaRPr lang="zh-CN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Caveats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44830" y="2309495"/>
            <a:ext cx="9963150" cy="507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Due to limitations in JavaScript, Vue cannot detect the following changes to an array</a:t>
            </a:r>
            <a:r>
              <a:rPr lang="zh-CN" sz="1600">
                <a:solidFill>
                  <a:schemeClr val="bg1">
                    <a:lumMod val="85000"/>
                  </a:schemeClr>
                </a:solidFill>
              </a:rPr>
              <a:t>：</a:t>
            </a:r>
            <a:endParaRPr lang="zh-CN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517525" y="2986405"/>
            <a:ext cx="10192385" cy="370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zh-CN" sz="1600">
                <a:solidFill>
                  <a:schemeClr val="bg1">
                    <a:lumMod val="85000"/>
                  </a:schemeClr>
                </a:solidFill>
              </a:rPr>
              <a:t>When you directly set an item with the index, e.g. </a:t>
            </a:r>
            <a:r>
              <a:rPr lang="en-US" altLang="zh-CN" sz="16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vm.items[indexOfItem] = newValue</a:t>
            </a:r>
            <a:endParaRPr lang="en-US" altLang="zh-CN" sz="16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endParaRPr lang="zh-CN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17525" y="3559175"/>
            <a:ext cx="10192385" cy="370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. When you modify the length of the array</a:t>
            </a:r>
            <a:r>
              <a:rPr lang="zh-CN" sz="1600">
                <a:solidFill>
                  <a:schemeClr val="bg1">
                    <a:lumMod val="85000"/>
                  </a:schemeClr>
                </a:solidFill>
              </a:rPr>
              <a:t>, e.g. </a:t>
            </a:r>
            <a:r>
              <a:rPr lang="en-US" altLang="zh-CN" sz="16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vm.items.length = newLength</a:t>
            </a:r>
            <a:endParaRPr lang="en-US" altLang="zh-CN" sz="16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endParaRPr lang="zh-CN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占位符 11"/>
          <p:cNvSpPr>
            <a:spLocks noGrp="1"/>
          </p:cNvSpPr>
          <p:nvPr/>
        </p:nvSpPr>
        <p:spPr>
          <a:xfrm>
            <a:off x="6268085" y="4213225"/>
            <a:ext cx="5450840" cy="87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>
                    <a:lumMod val="85000"/>
                  </a:schemeClr>
                </a:solidFill>
              </a:rPr>
              <a:t>// Array.prototype.splice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zh-CN" sz="2000">
                <a:solidFill>
                  <a:srgbClr val="00B0F0"/>
                </a:solidFill>
                <a:sym typeface="+mn-ea"/>
              </a:rPr>
              <a:t>vm</a:t>
            </a:r>
            <a:r>
              <a:rPr sz="2000">
                <a:solidFill>
                  <a:srgbClr val="00B0F0"/>
                </a:solidFill>
              </a:rPr>
              <a:t>.items.splice(indexOfItem, 1, newValue)</a:t>
            </a:r>
            <a:endParaRPr sz="2000">
              <a:solidFill>
                <a:srgbClr val="00B0F0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648335" y="5387975"/>
            <a:ext cx="5450840" cy="87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sz="20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2000">
                <a:solidFill>
                  <a:schemeClr val="bg1">
                    <a:lumMod val="85000"/>
                  </a:schemeClr>
                </a:solidFill>
                <a:sym typeface="+mn-ea"/>
              </a:rPr>
              <a:t>Array.prototype.splice</a:t>
            </a:r>
            <a:r>
              <a:rPr sz="2000">
                <a:solidFill>
                  <a:schemeClr val="bg1">
                    <a:lumMod val="85000"/>
                  </a:schemeClr>
                </a:solidFill>
              </a:rPr>
              <a:t>: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000">
                <a:solidFill>
                  <a:srgbClr val="00B0F0"/>
                </a:solidFill>
              </a:rPr>
              <a:t>vm</a:t>
            </a:r>
            <a:r>
              <a:rPr sz="2000">
                <a:solidFill>
                  <a:srgbClr val="00B0F0"/>
                </a:solidFill>
              </a:rPr>
              <a:t>.items.splice(newLength)</a:t>
            </a:r>
            <a:endParaRPr sz="2000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4985" y="3235325"/>
            <a:ext cx="5012055" cy="3194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800">
                <a:solidFill>
                  <a:srgbClr val="FF6600"/>
                </a:solidFill>
              </a:rPr>
              <a:t>var</a:t>
            </a:r>
            <a:r>
              <a:rPr sz="1800">
                <a:solidFill>
                  <a:schemeClr val="bg1">
                    <a:lumMod val="85000"/>
                  </a:schemeClr>
                </a:solidFill>
              </a:rPr>
              <a:t> vm = </a:t>
            </a:r>
            <a:r>
              <a:rPr sz="1800">
                <a:solidFill>
                  <a:srgbClr val="FF6600"/>
                </a:solidFill>
              </a:rPr>
              <a:t>new</a:t>
            </a:r>
            <a:r>
              <a:rPr sz="1800">
                <a:solidFill>
                  <a:schemeClr val="bg1">
                    <a:lumMod val="85000"/>
                  </a:schemeClr>
                </a:solidFill>
              </a:rPr>
              <a:t> Vue({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    a: 1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// `vm.a` is now reactive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vm.b = </a:t>
            </a:r>
            <a:r>
              <a:rPr sz="1800">
                <a:solidFill>
                  <a:schemeClr val="accent5"/>
                </a:solidFill>
              </a:rPr>
              <a:t>2</a:t>
            </a:r>
            <a:endParaRPr sz="1800">
              <a:solidFill>
                <a:schemeClr val="accent5"/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// `vm.b` is 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</a:rPr>
              <a:t>not</a:t>
            </a:r>
            <a:r>
              <a:rPr sz="1800">
                <a:solidFill>
                  <a:schemeClr val="bg1">
                    <a:lumMod val="85000"/>
                  </a:schemeClr>
                </a:solidFill>
              </a:rPr>
              <a:t> reactive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4780" y="2179320"/>
            <a:ext cx="5399405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6688455" y="2462530"/>
            <a:ext cx="5012055" cy="22999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var vm = new Vue({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userProfile: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name: 'Anika'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3680" y="5377180"/>
            <a:ext cx="52209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Vue.set(vm.userProfile, 'age', 27)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vm.$set(vm.userProfile, 'age', 27)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标题 4"/>
          <p:cNvSpPr>
            <a:spLocks noGrp="1"/>
          </p:cNvSpPr>
          <p:nvPr/>
        </p:nvSpPr>
        <p:spPr>
          <a:xfrm>
            <a:off x="10031095" y="-1143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  <p:sp>
        <p:nvSpPr>
          <p:cNvPr id="10" name="标题 9"/>
          <p:cNvSpPr/>
          <p:nvPr>
            <p:ph type="ctrTitle"/>
          </p:nvPr>
        </p:nvSpPr>
        <p:spPr>
          <a:xfrm>
            <a:off x="3108960" y="490220"/>
            <a:ext cx="6378575" cy="708025"/>
          </a:xfrm>
        </p:spPr>
        <p:txBody>
          <a:bodyPr/>
          <a:p>
            <a:r>
              <a:rPr lang="en-US" altLang="zh-CN">
                <a:sym typeface="+mn-ea"/>
              </a:rPr>
              <a:t>Object Change Detection Caveats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2435" y="2230755"/>
            <a:ext cx="5177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Again due to limitations of modern JavaScript, Vue cannot detect property addition or deletion. For example: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385" y="4363720"/>
            <a:ext cx="52209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Object.assign(vm.userProfile,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age: 27,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favoriteColor: 'Vue Green'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329815"/>
            <a:ext cx="5012055" cy="18059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Sometimes you may want to assign a number of new properties to an existing object, for example using Object.assign() or _.extend(). In such cases, you should create a fresh object with properties from both objects. So instead of: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09310" y="2179320"/>
            <a:ext cx="6238240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6024245" y="2462530"/>
            <a:ext cx="5925820" cy="650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>
                    <a:lumMod val="85000"/>
                  </a:schemeClr>
                </a:solidFill>
              </a:rPr>
              <a:t>You would add new, reactive properties with: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4880" y="3656965"/>
            <a:ext cx="59251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vm.userProfile = Object.assign({}, vm.userProfile,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age: 27,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favoriteColor: 'Vue Green'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标题 4"/>
          <p:cNvSpPr>
            <a:spLocks noGrp="1"/>
          </p:cNvSpPr>
          <p:nvPr/>
        </p:nvSpPr>
        <p:spPr>
          <a:xfrm>
            <a:off x="10031095" y="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  <p:sp>
        <p:nvSpPr>
          <p:cNvPr id="10" name="标题 9"/>
          <p:cNvSpPr/>
          <p:nvPr>
            <p:ph type="ctrTitle"/>
          </p:nvPr>
        </p:nvSpPr>
        <p:spPr>
          <a:xfrm>
            <a:off x="3108960" y="490220"/>
            <a:ext cx="6520180" cy="708025"/>
          </a:xfrm>
        </p:spPr>
        <p:txBody>
          <a:bodyPr/>
          <a:p>
            <a:r>
              <a:rPr lang="en-US" altLang="zh-CN">
                <a:sym typeface="+mn-ea"/>
              </a:rPr>
              <a:t>Object Change Detection Caveats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4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938385" y="65405"/>
            <a:ext cx="2209165" cy="708025"/>
          </a:xfrm>
        </p:spPr>
        <p:txBody>
          <a:bodyPr/>
          <a:lstStyle/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60985" y="3420745"/>
            <a:ext cx="52209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&lt;li v-for="n in evenNumbers"&gt;{{ n }}&lt;/li&gt;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data: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numbers: [ 1, 2, 3, 4, 5 ]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computed: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evenNumbers: function ()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return this.numbers.filter(function (number)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  return number % 2 === 0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})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365125" y="2329815"/>
            <a:ext cx="5012055" cy="966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Sometimes we want to display a filtered or sorted version of an array without actually mutating or resetting the original data.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23585" y="2179320"/>
            <a:ext cx="6238240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3740" y="739775"/>
            <a:ext cx="5220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bg1"/>
                </a:solidFill>
                <a:sym typeface="+mn-ea"/>
              </a:rPr>
              <a:t>显示过滤和排序的结果</a:t>
            </a:r>
            <a:endParaRPr lang="zh-CN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Displaying Filtered/Sorted Results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5938520" y="2319655"/>
            <a:ext cx="5925820" cy="650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>
                    <a:lumMod val="85000"/>
                  </a:schemeClr>
                </a:solidFill>
              </a:rPr>
              <a:t>In situations where computed properties are not feasible (e.g. inside nested v-for loops), you can use a method: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9155" y="3428365"/>
            <a:ext cx="59251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&lt;li v-for="n in even(numbers)"&gt;{{ n }}&lt;/li&gt;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data: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numbers: [ 1, 2, 3, 4, 5 ]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methods: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even: function (numbers)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return numbers.filter(function (number)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  return number % 2 === 0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})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990" y="1701165"/>
            <a:ext cx="1155636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Listening to Events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Method Event Handlers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Methods in Inline Handlers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Event Modefier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Key Modifier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System Modifier Keys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标题 7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事件处理</a:t>
            </a:r>
            <a:br>
              <a:rPr lang="zh-CN" altLang="en-US"/>
            </a:br>
            <a:r>
              <a:rPr lang="en-US" altLang="zh-CN"/>
              <a:t>Event Handling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938385" y="65405"/>
            <a:ext cx="2209165" cy="708025"/>
          </a:xfrm>
        </p:spPr>
        <p:txBody>
          <a:bodyPr/>
          <a:lstStyle/>
          <a:p>
            <a:r>
              <a:rPr lang="zh-CN" altLang="en-US" sz="2000" dirty="0"/>
              <a:t>事件处理</a:t>
            </a:r>
            <a:br>
              <a:rPr lang="zh-CN" altLang="en-US" sz="2000" dirty="0"/>
            </a:br>
            <a:r>
              <a:rPr lang="en-US" sz="2000" dirty="0"/>
              <a:t>Event Handling</a:t>
            </a:r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338580" y="2179320"/>
            <a:ext cx="10723245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3740" y="739775"/>
            <a:ext cx="5220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bg1"/>
                </a:solidFill>
                <a:sym typeface="+mn-ea"/>
              </a:rPr>
              <a:t>监听事件</a:t>
            </a:r>
            <a:endParaRPr lang="zh-CN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Listening to Events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8640" y="2518410"/>
            <a:ext cx="98647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&lt;div id="example-1"&gt;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&lt;button v-on:click="</a:t>
            </a:r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sym typeface="+mn-ea"/>
              </a:rPr>
              <a:t>counter += 1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"&gt;Add 1&lt;/button&gt;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&lt;p&gt;The button above has been clicked {{ counter }} times.&lt;/p&gt;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&lt;/div&gt;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var example1 = new Vue({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el: '#example-1',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data: {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  counter: 0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}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938385" y="65405"/>
            <a:ext cx="2209165" cy="708025"/>
          </a:xfrm>
        </p:spPr>
        <p:txBody>
          <a:bodyPr/>
          <a:lstStyle/>
          <a:p>
            <a:r>
              <a:rPr lang="zh-CN" altLang="en-US" sz="2000" dirty="0"/>
              <a:t>事件处理</a:t>
            </a:r>
            <a:br>
              <a:rPr lang="zh-CN" altLang="en-US" sz="2000" dirty="0"/>
            </a:br>
            <a:r>
              <a:rPr lang="en-US" sz="2000" dirty="0"/>
              <a:t>Event Handling</a:t>
            </a:r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338580" y="2179320"/>
            <a:ext cx="10723245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3740" y="739775"/>
            <a:ext cx="5220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bg1"/>
                </a:solidFill>
                <a:sym typeface="+mn-ea"/>
              </a:rPr>
              <a:t>事件修饰符</a:t>
            </a:r>
            <a:endParaRPr lang="zh-CN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Event Modefiers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8640" y="2518410"/>
            <a:ext cx="9864725" cy="3967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chemeClr val="bg1"/>
                </a:solidFill>
                <a:sym typeface="+mn-ea"/>
              </a:rPr>
              <a:t>.stop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chemeClr val="bg1"/>
                </a:solidFill>
                <a:sym typeface="+mn-ea"/>
              </a:rPr>
              <a:t>.prevent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chemeClr val="bg1"/>
                </a:solidFill>
                <a:sym typeface="+mn-ea"/>
              </a:rPr>
              <a:t>.capture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chemeClr val="bg1"/>
                </a:solidFill>
                <a:sym typeface="+mn-ea"/>
              </a:rPr>
              <a:t>.self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chemeClr val="bg1"/>
                </a:solidFill>
                <a:sym typeface="+mn-ea"/>
              </a:rPr>
              <a:t>.once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7620" y="13335"/>
            <a:ext cx="12184380" cy="6855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9865" y="613410"/>
            <a:ext cx="11543665" cy="6178550"/>
          </a:xfrm>
        </p:spPr>
        <p:txBody>
          <a:bodyPr/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&lt;div id="app"&gt;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&lt;h3&gt;热门新闻&lt;/h3&gt;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&lt;ul&gt;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&lt;li v-for="item in news"&gt;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&lt;a href="item.link"&gt;{{ item.title }}&lt;/a&gt;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&lt;/li&gt;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&lt;/ul&gt;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&lt;/div&gt;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var app = new Vue({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el: '#app',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data: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news: []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methods: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loadNews()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this.news = [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'隔壁搬来个姓王的怎么办？', link: 'http://news.baidu.com/id=1'},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'三室住着三拨骗子', link: 'http://news.baidu.com/id=3'},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'教你如何有自己的私房钱', link: 'http://news.baidu.com/id=4'}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];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});</a:t>
            </a:r>
            <a:endParaRPr lang="en-US" altLang="zh-CN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1935" y="152400"/>
            <a:ext cx="1588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vue.js</a:t>
            </a:r>
            <a:r>
              <a:rPr lang="zh-CN" altLang="en-US" sz="2400">
                <a:solidFill>
                  <a:schemeClr val="bg1"/>
                </a:solidFill>
              </a:rPr>
              <a:t>方式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3992" y="1714678"/>
            <a:ext cx="5133802" cy="4497032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tempor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incididunt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labore</a:t>
            </a:r>
            <a:r>
              <a:rPr lang="en-US" altLang="zh-CN" sz="1800" dirty="0"/>
              <a:t> et </a:t>
            </a:r>
            <a:r>
              <a:rPr lang="en-US" altLang="zh-CN" sz="1800" dirty="0" err="1"/>
              <a:t>dolore</a:t>
            </a:r>
            <a:r>
              <a:rPr lang="en-US" altLang="zh-CN" sz="1800" dirty="0"/>
              <a:t> magna </a:t>
            </a:r>
            <a:r>
              <a:rPr lang="en-US" altLang="zh-CN" sz="1800" dirty="0" err="1"/>
              <a:t>aliqua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 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en-US" altLang="zh-CN" dirty="0"/>
              <a:t>LOREM IPSUM DOLOR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8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2023" y="2492896"/>
            <a:ext cx="10040273" cy="32385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73847" y="1431774"/>
            <a:ext cx="5844306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5805264"/>
            <a:ext cx="10162511" cy="78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amet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elit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sed</a:t>
            </a:r>
            <a:r>
              <a:rPr lang="en-US" altLang="zh-CN" sz="1800" dirty="0" smtClean="0">
                <a:solidFill>
                  <a:schemeClr val="bg1"/>
                </a:solidFill>
              </a:rPr>
              <a:t> do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ut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sz="1800" dirty="0" smtClean="0">
                <a:solidFill>
                  <a:schemeClr val="bg1"/>
                </a:solidFill>
              </a:rPr>
              <a:t> et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sz="1800" dirty="0" smtClean="0">
                <a:solidFill>
                  <a:schemeClr val="bg1"/>
                </a:solidFill>
              </a:rPr>
              <a:t> magna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0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93395" y="3926675"/>
            <a:ext cx="11321415" cy="469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3394" y="2708920"/>
            <a:ext cx="11321415" cy="1101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93" y="4059565"/>
            <a:ext cx="11321415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9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4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206171" y="2251227"/>
            <a:ext cx="8051734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522590" y="4871056"/>
            <a:ext cx="8172953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17295" y="1977213"/>
            <a:ext cx="386297" cy="346360"/>
            <a:chOff x="2023840" y="-377671"/>
            <a:chExt cx="386297" cy="346360"/>
          </a:xfrm>
          <a:solidFill>
            <a:schemeClr val="bg1"/>
          </a:solidFill>
        </p:grpSpPr>
        <p:sp>
          <p:nvSpPr>
            <p:cNvPr id="21" name="文本框 20"/>
            <p:cNvSpPr txBox="1"/>
            <p:nvPr/>
          </p:nvSpPr>
          <p:spPr>
            <a:xfrm>
              <a:off x="2023840" y="-377671"/>
              <a:ext cx="163352" cy="346360"/>
            </a:xfrm>
            <a:custGeom>
              <a:avLst/>
              <a:gdLst/>
              <a:ahLst/>
              <a:cxnLst/>
              <a:rect l="l" t="t" r="r" b="b"/>
              <a:pathLst>
                <a:path w="163352" h="346360">
                  <a:moveTo>
                    <a:pt x="119560" y="0"/>
                  </a:moveTo>
                  <a:lnTo>
                    <a:pt x="159371" y="43792"/>
                  </a:lnTo>
                  <a:cubicBezTo>
                    <a:pt x="108943" y="80950"/>
                    <a:pt x="82402" y="126070"/>
                    <a:pt x="79748" y="179152"/>
                  </a:cubicBezTo>
                  <a:cubicBezTo>
                    <a:pt x="116906" y="179152"/>
                    <a:pt x="144774" y="179152"/>
                    <a:pt x="163352" y="179152"/>
                  </a:cubicBezTo>
                  <a:lnTo>
                    <a:pt x="163352" y="346360"/>
                  </a:lnTo>
                  <a:lnTo>
                    <a:pt x="125" y="346360"/>
                  </a:lnTo>
                  <a:lnTo>
                    <a:pt x="125" y="218963"/>
                  </a:lnTo>
                  <a:cubicBezTo>
                    <a:pt x="-2529" y="118107"/>
                    <a:pt x="37282" y="45119"/>
                    <a:pt x="11956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42807" y="-377671"/>
              <a:ext cx="167330" cy="346360"/>
            </a:xfrm>
            <a:custGeom>
              <a:avLst/>
              <a:gdLst/>
              <a:ahLst/>
              <a:cxnLst/>
              <a:rect l="l" t="t" r="r" b="b"/>
              <a:pathLst>
                <a:path w="167330" h="346360">
                  <a:moveTo>
                    <a:pt x="123537" y="0"/>
                  </a:moveTo>
                  <a:lnTo>
                    <a:pt x="163349" y="43792"/>
                  </a:lnTo>
                  <a:cubicBezTo>
                    <a:pt x="112921" y="80950"/>
                    <a:pt x="85053" y="126070"/>
                    <a:pt x="79745" y="179152"/>
                  </a:cubicBezTo>
                  <a:cubicBezTo>
                    <a:pt x="119556" y="179152"/>
                    <a:pt x="148751" y="179152"/>
                    <a:pt x="167330" y="179152"/>
                  </a:cubicBezTo>
                  <a:lnTo>
                    <a:pt x="167330" y="346360"/>
                  </a:lnTo>
                  <a:lnTo>
                    <a:pt x="121" y="346360"/>
                  </a:lnTo>
                  <a:lnTo>
                    <a:pt x="121" y="218963"/>
                  </a:lnTo>
                  <a:cubicBezTo>
                    <a:pt x="-2533" y="120761"/>
                    <a:pt x="38606" y="47774"/>
                    <a:pt x="1235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5933" y="4717040"/>
            <a:ext cx="386295" cy="346360"/>
            <a:chOff x="2533554" y="-373690"/>
            <a:chExt cx="386295" cy="346360"/>
          </a:xfrm>
          <a:solidFill>
            <a:schemeClr val="bg1"/>
          </a:solidFill>
        </p:grpSpPr>
        <p:sp>
          <p:nvSpPr>
            <p:cNvPr id="19" name="文本框 18"/>
            <p:cNvSpPr txBox="1"/>
            <p:nvPr/>
          </p:nvSpPr>
          <p:spPr>
            <a:xfrm>
              <a:off x="2533554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1" y="229580"/>
                    <a:pt x="126069" y="301240"/>
                    <a:pt x="43792" y="346360"/>
                  </a:cubicBezTo>
                  <a:lnTo>
                    <a:pt x="3981" y="306549"/>
                  </a:lnTo>
                  <a:cubicBezTo>
                    <a:pt x="57063" y="269391"/>
                    <a:pt x="83604" y="222944"/>
                    <a:pt x="83604" y="167208"/>
                  </a:cubicBezTo>
                  <a:cubicBezTo>
                    <a:pt x="49101" y="167208"/>
                    <a:pt x="21232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56498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2" y="229580"/>
                    <a:pt x="126070" y="301240"/>
                    <a:pt x="43793" y="346360"/>
                  </a:cubicBezTo>
                  <a:lnTo>
                    <a:pt x="0" y="306549"/>
                  </a:lnTo>
                  <a:cubicBezTo>
                    <a:pt x="50428" y="272045"/>
                    <a:pt x="78296" y="225599"/>
                    <a:pt x="83604" y="167208"/>
                  </a:cubicBezTo>
                  <a:cubicBezTo>
                    <a:pt x="49101" y="167208"/>
                    <a:pt x="21233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59239" y="2650768"/>
            <a:ext cx="9062017" cy="19122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 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5511" y="5602610"/>
            <a:ext cx="4415745" cy="685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defPPr>
              <a:defRPr lang="zh-CN"/>
            </a:defPPr>
            <a:lvl1pPr marR="0" lvl="0" indent="0" algn="r" defTabSz="72644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1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— </a:t>
            </a:r>
            <a:r>
              <a:rPr lang="en-US" altLang="zh-CN" dirty="0" err="1" smtClean="0">
                <a:solidFill>
                  <a:schemeClr val="bg1"/>
                </a:solidFill>
              </a:rPr>
              <a:t>Lorem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Ipsum</a:t>
            </a:r>
            <a:r>
              <a:rPr lang="en-US" altLang="zh-CN" dirty="0" smtClean="0">
                <a:solidFill>
                  <a:schemeClr val="bg1"/>
                </a:solidFill>
              </a:rPr>
              <a:t>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25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2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4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29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矩形 37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9584">
            <a:off x="8629650" y="5722938"/>
            <a:ext cx="106680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04653">
            <a:off x="9879013" y="5767388"/>
            <a:ext cx="10922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组合 77"/>
          <p:cNvGrpSpPr/>
          <p:nvPr/>
        </p:nvGrpSpPr>
        <p:grpSpPr bwMode="auto">
          <a:xfrm rot="720292">
            <a:off x="11252200" y="5738813"/>
            <a:ext cx="677863" cy="625475"/>
            <a:chOff x="5973763" y="273050"/>
            <a:chExt cx="1290638" cy="1169988"/>
          </a:xfrm>
        </p:grpSpPr>
        <p:sp>
          <p:nvSpPr>
            <p:cNvPr id="12358" name="Freeform 61"/>
            <p:cNvSpPr/>
            <p:nvPr/>
          </p:nvSpPr>
          <p:spPr bwMode="auto">
            <a:xfrm>
              <a:off x="5973763" y="273050"/>
              <a:ext cx="1144588" cy="735013"/>
            </a:xfrm>
            <a:custGeom>
              <a:avLst/>
              <a:gdLst>
                <a:gd name="T0" fmla="*/ 2147483646 w 305"/>
                <a:gd name="T1" fmla="*/ 2147483646 h 196"/>
                <a:gd name="T2" fmla="*/ 2147483646 w 305"/>
                <a:gd name="T3" fmla="*/ 2147483646 h 196"/>
                <a:gd name="T4" fmla="*/ 2147483646 w 305"/>
                <a:gd name="T5" fmla="*/ 2147483646 h 196"/>
                <a:gd name="T6" fmla="*/ 2147483646 w 305"/>
                <a:gd name="T7" fmla="*/ 2147483646 h 1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5" h="196">
                  <a:moveTo>
                    <a:pt x="128" y="19"/>
                  </a:moveTo>
                  <a:cubicBezTo>
                    <a:pt x="49" y="37"/>
                    <a:pt x="0" y="116"/>
                    <a:pt x="18" y="196"/>
                  </a:cubicBezTo>
                  <a:cubicBezTo>
                    <a:pt x="305" y="129"/>
                    <a:pt x="305" y="129"/>
                    <a:pt x="305" y="129"/>
                  </a:cubicBezTo>
                  <a:cubicBezTo>
                    <a:pt x="287" y="50"/>
                    <a:pt x="208" y="0"/>
                    <a:pt x="128" y="19"/>
                  </a:cubicBez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Freeform 62"/>
            <p:cNvSpPr/>
            <p:nvPr/>
          </p:nvSpPr>
          <p:spPr bwMode="auto">
            <a:xfrm>
              <a:off x="5995988" y="746125"/>
              <a:ext cx="1268413" cy="696913"/>
            </a:xfrm>
            <a:custGeom>
              <a:avLst/>
              <a:gdLst>
                <a:gd name="T0" fmla="*/ 2147483646 w 799"/>
                <a:gd name="T1" fmla="*/ 2147483646 h 439"/>
                <a:gd name="T2" fmla="*/ 2147483646 w 799"/>
                <a:gd name="T3" fmla="*/ 2147483646 h 439"/>
                <a:gd name="T4" fmla="*/ 0 w 799"/>
                <a:gd name="T5" fmla="*/ 2147483646 h 439"/>
                <a:gd name="T6" fmla="*/ 2147483646 w 799"/>
                <a:gd name="T7" fmla="*/ 2147483646 h 439"/>
                <a:gd name="T8" fmla="*/ 2147483646 w 799"/>
                <a:gd name="T9" fmla="*/ 2147483646 h 439"/>
                <a:gd name="T10" fmla="*/ 2147483646 w 799"/>
                <a:gd name="T11" fmla="*/ 2147483646 h 439"/>
                <a:gd name="T12" fmla="*/ 2147483646 w 799"/>
                <a:gd name="T13" fmla="*/ 2147483646 h 439"/>
                <a:gd name="T14" fmla="*/ 2147483646 w 799"/>
                <a:gd name="T15" fmla="*/ 0 h 439"/>
                <a:gd name="T16" fmla="*/ 2147483646 w 799"/>
                <a:gd name="T17" fmla="*/ 2147483646 h 4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9" h="439">
                  <a:moveTo>
                    <a:pt x="707" y="7"/>
                  </a:moveTo>
                  <a:lnTo>
                    <a:pt x="29" y="165"/>
                  </a:lnTo>
                  <a:lnTo>
                    <a:pt x="0" y="170"/>
                  </a:lnTo>
                  <a:lnTo>
                    <a:pt x="62" y="439"/>
                  </a:lnTo>
                  <a:lnTo>
                    <a:pt x="222" y="401"/>
                  </a:lnTo>
                  <a:lnTo>
                    <a:pt x="638" y="307"/>
                  </a:lnTo>
                  <a:lnTo>
                    <a:pt x="799" y="269"/>
                  </a:lnTo>
                  <a:lnTo>
                    <a:pt x="735" y="0"/>
                  </a:lnTo>
                  <a:lnTo>
                    <a:pt x="707" y="7"/>
                  </a:lnTo>
                  <a:close/>
                </a:path>
              </a:pathLst>
            </a:custGeom>
            <a:solidFill>
              <a:srgbClr val="FE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63"/>
            <p:cNvSpPr/>
            <p:nvPr/>
          </p:nvSpPr>
          <p:spPr bwMode="auto">
            <a:xfrm>
              <a:off x="6042025" y="1041400"/>
              <a:ext cx="107950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Freeform 64"/>
            <p:cNvSpPr/>
            <p:nvPr/>
          </p:nvSpPr>
          <p:spPr bwMode="auto">
            <a:xfrm>
              <a:off x="6119813" y="10223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Freeform 65"/>
            <p:cNvSpPr/>
            <p:nvPr/>
          </p:nvSpPr>
          <p:spPr bwMode="auto">
            <a:xfrm>
              <a:off x="6196013" y="1003300"/>
              <a:ext cx="107950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0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Freeform 66"/>
            <p:cNvSpPr/>
            <p:nvPr/>
          </p:nvSpPr>
          <p:spPr bwMode="auto">
            <a:xfrm>
              <a:off x="6270625" y="989013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4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Freeform 67"/>
            <p:cNvSpPr/>
            <p:nvPr/>
          </p:nvSpPr>
          <p:spPr bwMode="auto">
            <a:xfrm>
              <a:off x="6348413" y="969963"/>
              <a:ext cx="106363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Freeform 68"/>
            <p:cNvSpPr/>
            <p:nvPr/>
          </p:nvSpPr>
          <p:spPr bwMode="auto">
            <a:xfrm>
              <a:off x="6424613" y="950913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69"/>
            <p:cNvSpPr/>
            <p:nvPr/>
          </p:nvSpPr>
          <p:spPr bwMode="auto">
            <a:xfrm>
              <a:off x="6499225" y="936625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7" y="93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Freeform 70"/>
            <p:cNvSpPr/>
            <p:nvPr/>
          </p:nvSpPr>
          <p:spPr bwMode="auto">
            <a:xfrm>
              <a:off x="6573838" y="917575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4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9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Freeform 71"/>
            <p:cNvSpPr/>
            <p:nvPr/>
          </p:nvSpPr>
          <p:spPr bwMode="auto">
            <a:xfrm>
              <a:off x="6653213" y="898525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Freeform 72"/>
            <p:cNvSpPr/>
            <p:nvPr/>
          </p:nvSpPr>
          <p:spPr bwMode="auto">
            <a:xfrm>
              <a:off x="6727825" y="881063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1" y="1"/>
                    <a:pt x="4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Freeform 73"/>
            <p:cNvSpPr/>
            <p:nvPr/>
          </p:nvSpPr>
          <p:spPr bwMode="auto">
            <a:xfrm>
              <a:off x="6802438" y="865188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1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Freeform 74"/>
            <p:cNvSpPr/>
            <p:nvPr/>
          </p:nvSpPr>
          <p:spPr bwMode="auto">
            <a:xfrm>
              <a:off x="6881813" y="846138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Freeform 75"/>
            <p:cNvSpPr/>
            <p:nvPr/>
          </p:nvSpPr>
          <p:spPr bwMode="auto">
            <a:xfrm>
              <a:off x="6956425" y="827088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Freeform 76"/>
            <p:cNvSpPr/>
            <p:nvPr/>
          </p:nvSpPr>
          <p:spPr bwMode="auto">
            <a:xfrm>
              <a:off x="7031038" y="812800"/>
              <a:ext cx="109538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3"/>
                    <a:pt x="26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Freeform 77"/>
            <p:cNvSpPr/>
            <p:nvPr/>
          </p:nvSpPr>
          <p:spPr bwMode="auto">
            <a:xfrm>
              <a:off x="7110413" y="7937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89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" name="TextBox 87"/>
          <p:cNvSpPr txBox="1">
            <a:spLocks noChangeArrowheads="1"/>
          </p:cNvSpPr>
          <p:nvPr/>
        </p:nvSpPr>
        <p:spPr bwMode="auto">
          <a:xfrm>
            <a:off x="1008063" y="1547813"/>
            <a:ext cx="3165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2298" name="组合 1"/>
          <p:cNvGrpSpPr/>
          <p:nvPr/>
        </p:nvGrpSpPr>
        <p:grpSpPr bwMode="auto">
          <a:xfrm>
            <a:off x="3423105" y="1206014"/>
            <a:ext cx="6306726" cy="5072549"/>
            <a:chOff x="2255425" y="662277"/>
            <a:chExt cx="5363790" cy="4313222"/>
          </a:xfrm>
        </p:grpSpPr>
        <p:sp>
          <p:nvSpPr>
            <p:cNvPr id="10256" name="椭圆 38"/>
            <p:cNvSpPr>
              <a:spLocks noChangeArrowheads="1"/>
            </p:cNvSpPr>
            <p:nvPr/>
          </p:nvSpPr>
          <p:spPr bwMode="auto">
            <a:xfrm>
              <a:off x="2680335" y="1015004"/>
              <a:ext cx="3959985" cy="3960495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65" smtClean="0">
                <a:ea typeface="时尚中黑简体" pitchFamily="2" charset="-122"/>
              </a:endParaRPr>
            </a:p>
          </p:txBody>
        </p:sp>
        <p:grpSp>
          <p:nvGrpSpPr>
            <p:cNvPr id="12305" name="组合 39"/>
            <p:cNvGrpSpPr/>
            <p:nvPr/>
          </p:nvGrpSpPr>
          <p:grpSpPr bwMode="auto">
            <a:xfrm>
              <a:off x="3040123" y="1377231"/>
              <a:ext cx="3240000" cy="3240000"/>
              <a:chOff x="9557667" y="1383168"/>
              <a:chExt cx="2425700" cy="2424113"/>
            </a:xfrm>
          </p:grpSpPr>
          <p:sp>
            <p:nvSpPr>
              <p:cNvPr id="12326" name="Freeform 64"/>
              <p:cNvSpPr/>
              <p:nvPr/>
            </p:nvSpPr>
            <p:spPr bwMode="auto">
              <a:xfrm>
                <a:off x="10724479" y="3173868"/>
                <a:ext cx="92075" cy="320675"/>
              </a:xfrm>
              <a:custGeom>
                <a:avLst/>
                <a:gdLst>
                  <a:gd name="T0" fmla="*/ 2147483646 w 12"/>
                  <a:gd name="T1" fmla="*/ 0 h 42"/>
                  <a:gd name="T2" fmla="*/ 0 w 12"/>
                  <a:gd name="T3" fmla="*/ 2147483646 h 42"/>
                  <a:gd name="T4" fmla="*/ 0 w 12"/>
                  <a:gd name="T5" fmla="*/ 2147483646 h 42"/>
                  <a:gd name="T6" fmla="*/ 2147483646 w 12"/>
                  <a:gd name="T7" fmla="*/ 2147483646 h 42"/>
                  <a:gd name="T8" fmla="*/ 2147483646 w 12"/>
                  <a:gd name="T9" fmla="*/ 2147483646 h 42"/>
                  <a:gd name="T10" fmla="*/ 2147483646 w 12"/>
                  <a:gd name="T11" fmla="*/ 2147483646 h 42"/>
                  <a:gd name="T12" fmla="*/ 2147483646 w 12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9" y="42"/>
                      <a:pt x="12" y="39"/>
                      <a:pt x="12" y="3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65"/>
              <p:cNvSpPr/>
              <p:nvPr/>
            </p:nvSpPr>
            <p:spPr bwMode="auto">
              <a:xfrm>
                <a:off x="10121219" y="2991661"/>
                <a:ext cx="258770" cy="258546"/>
              </a:xfrm>
              <a:custGeom>
                <a:avLst/>
                <a:gdLst>
                  <a:gd name="T0" fmla="*/ 28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8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4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8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6"/>
              <p:cNvSpPr/>
              <p:nvPr/>
            </p:nvSpPr>
            <p:spPr bwMode="auto">
              <a:xfrm>
                <a:off x="9877611" y="2557385"/>
                <a:ext cx="320430" cy="98974"/>
              </a:xfrm>
              <a:custGeom>
                <a:avLst/>
                <a:gdLst>
                  <a:gd name="T0" fmla="*/ 36 w 42"/>
                  <a:gd name="T1" fmla="*/ 0 h 13"/>
                  <a:gd name="T2" fmla="*/ 6 w 42"/>
                  <a:gd name="T3" fmla="*/ 0 h 13"/>
                  <a:gd name="T4" fmla="*/ 0 w 42"/>
                  <a:gd name="T5" fmla="*/ 6 h 13"/>
                  <a:gd name="T6" fmla="*/ 6 w 42"/>
                  <a:gd name="T7" fmla="*/ 13 h 13"/>
                  <a:gd name="T8" fmla="*/ 36 w 42"/>
                  <a:gd name="T9" fmla="*/ 13 h 13"/>
                  <a:gd name="T10" fmla="*/ 42 w 42"/>
                  <a:gd name="T11" fmla="*/ 6 h 13"/>
                  <a:gd name="T12" fmla="*/ 36 w 42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3">
                    <a:moveTo>
                      <a:pt x="3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9" y="13"/>
                      <a:pt x="42" y="10"/>
                      <a:pt x="42" y="6"/>
                    </a:cubicBezTo>
                    <a:cubicBezTo>
                      <a:pt x="42" y="3"/>
                      <a:pt x="39" y="0"/>
                      <a:pt x="36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7"/>
              <p:cNvSpPr/>
              <p:nvPr/>
            </p:nvSpPr>
            <p:spPr bwMode="auto">
              <a:xfrm>
                <a:off x="10113133" y="1962529"/>
                <a:ext cx="266856" cy="252486"/>
              </a:xfrm>
              <a:custGeom>
                <a:avLst/>
                <a:gdLst>
                  <a:gd name="T0" fmla="*/ 7 w 35"/>
                  <a:gd name="T1" fmla="*/ 0 h 33"/>
                  <a:gd name="T2" fmla="*/ 3 w 35"/>
                  <a:gd name="T3" fmla="*/ 2 h 33"/>
                  <a:gd name="T4" fmla="*/ 3 w 35"/>
                  <a:gd name="T5" fmla="*/ 11 h 33"/>
                  <a:gd name="T6" fmla="*/ 24 w 35"/>
                  <a:gd name="T7" fmla="*/ 31 h 33"/>
                  <a:gd name="T8" fmla="*/ 28 w 35"/>
                  <a:gd name="T9" fmla="*/ 33 h 33"/>
                  <a:gd name="T10" fmla="*/ 32 w 35"/>
                  <a:gd name="T11" fmla="*/ 31 h 33"/>
                  <a:gd name="T12" fmla="*/ 32 w 35"/>
                  <a:gd name="T13" fmla="*/ 23 h 33"/>
                  <a:gd name="T14" fmla="*/ 11 w 35"/>
                  <a:gd name="T15" fmla="*/ 2 h 33"/>
                  <a:gd name="T16" fmla="*/ 7 w 35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3"/>
                      <a:pt x="26" y="33"/>
                      <a:pt x="28" y="33"/>
                    </a:cubicBezTo>
                    <a:cubicBezTo>
                      <a:pt x="30" y="33"/>
                      <a:pt x="31" y="33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68"/>
              <p:cNvSpPr/>
              <p:nvPr/>
            </p:nvSpPr>
            <p:spPr bwMode="auto">
              <a:xfrm>
                <a:off x="10716591" y="1712063"/>
                <a:ext cx="90974" cy="319142"/>
              </a:xfrm>
              <a:custGeom>
                <a:avLst/>
                <a:gdLst>
                  <a:gd name="T0" fmla="*/ 6 w 12"/>
                  <a:gd name="T1" fmla="*/ 0 h 42"/>
                  <a:gd name="T2" fmla="*/ 0 w 12"/>
                  <a:gd name="T3" fmla="*/ 7 h 42"/>
                  <a:gd name="T4" fmla="*/ 0 w 12"/>
                  <a:gd name="T5" fmla="*/ 36 h 42"/>
                  <a:gd name="T6" fmla="*/ 6 w 12"/>
                  <a:gd name="T7" fmla="*/ 42 h 42"/>
                  <a:gd name="T8" fmla="*/ 12 w 12"/>
                  <a:gd name="T9" fmla="*/ 36 h 42"/>
                  <a:gd name="T10" fmla="*/ 12 w 12"/>
                  <a:gd name="T11" fmla="*/ 7 h 42"/>
                  <a:gd name="T12" fmla="*/ 6 w 12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10" y="42"/>
                      <a:pt x="12" y="39"/>
                      <a:pt x="12" y="3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9"/>
              <p:cNvSpPr/>
              <p:nvPr/>
            </p:nvSpPr>
            <p:spPr bwMode="auto">
              <a:xfrm>
                <a:off x="11151244" y="1954449"/>
                <a:ext cx="260791" cy="260565"/>
              </a:xfrm>
              <a:custGeom>
                <a:avLst/>
                <a:gdLst>
                  <a:gd name="T0" fmla="*/ 27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7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7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3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0"/>
              <p:cNvSpPr/>
              <p:nvPr/>
            </p:nvSpPr>
            <p:spPr bwMode="auto">
              <a:xfrm>
                <a:off x="11335213" y="2557385"/>
                <a:ext cx="319419" cy="90895"/>
              </a:xfrm>
              <a:custGeom>
                <a:avLst/>
                <a:gdLst>
                  <a:gd name="T0" fmla="*/ 36 w 42"/>
                  <a:gd name="T1" fmla="*/ 0 h 12"/>
                  <a:gd name="T2" fmla="*/ 7 w 42"/>
                  <a:gd name="T3" fmla="*/ 0 h 12"/>
                  <a:gd name="T4" fmla="*/ 0 w 42"/>
                  <a:gd name="T5" fmla="*/ 6 h 12"/>
                  <a:gd name="T6" fmla="*/ 7 w 42"/>
                  <a:gd name="T7" fmla="*/ 12 h 12"/>
                  <a:gd name="T8" fmla="*/ 36 w 42"/>
                  <a:gd name="T9" fmla="*/ 12 h 12"/>
                  <a:gd name="T10" fmla="*/ 42 w 42"/>
                  <a:gd name="T11" fmla="*/ 6 h 12"/>
                  <a:gd name="T12" fmla="*/ 36 w 4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2">
                    <a:moveTo>
                      <a:pt x="3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7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2"/>
                      <a:pt x="42" y="9"/>
                      <a:pt x="42" y="6"/>
                    </a:cubicBezTo>
                    <a:cubicBezTo>
                      <a:pt x="42" y="2"/>
                      <a:pt x="39" y="0"/>
                      <a:pt x="36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33" name="Freeform 71"/>
              <p:cNvSpPr/>
              <p:nvPr/>
            </p:nvSpPr>
            <p:spPr bwMode="auto">
              <a:xfrm>
                <a:off x="11151517" y="2991306"/>
                <a:ext cx="268288" cy="252413"/>
              </a:xfrm>
              <a:custGeom>
                <a:avLst/>
                <a:gdLst>
                  <a:gd name="T0" fmla="*/ 2147483646 w 35"/>
                  <a:gd name="T1" fmla="*/ 0 h 33"/>
                  <a:gd name="T2" fmla="*/ 2147483646 w 35"/>
                  <a:gd name="T3" fmla="*/ 2147483646 h 33"/>
                  <a:gd name="T4" fmla="*/ 2147483646 w 35"/>
                  <a:gd name="T5" fmla="*/ 2147483646 h 33"/>
                  <a:gd name="T6" fmla="*/ 2147483646 w 35"/>
                  <a:gd name="T7" fmla="*/ 2147483646 h 33"/>
                  <a:gd name="T8" fmla="*/ 2147483646 w 35"/>
                  <a:gd name="T9" fmla="*/ 2147483646 h 33"/>
                  <a:gd name="T10" fmla="*/ 2147483646 w 35"/>
                  <a:gd name="T11" fmla="*/ 2147483646 h 33"/>
                  <a:gd name="T12" fmla="*/ 2147483646 w 35"/>
                  <a:gd name="T13" fmla="*/ 2147483646 h 33"/>
                  <a:gd name="T14" fmla="*/ 2147483646 w 35"/>
                  <a:gd name="T15" fmla="*/ 2147483646 h 33"/>
                  <a:gd name="T16" fmla="*/ 2147483646 w 35"/>
                  <a:gd name="T17" fmla="*/ 0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2"/>
                      <a:pt x="26" y="33"/>
                      <a:pt x="28" y="33"/>
                    </a:cubicBezTo>
                    <a:cubicBezTo>
                      <a:pt x="30" y="33"/>
                      <a:pt x="31" y="32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Freeform 72"/>
              <p:cNvSpPr/>
              <p:nvPr/>
            </p:nvSpPr>
            <p:spPr bwMode="auto">
              <a:xfrm>
                <a:off x="10946729" y="3129418"/>
                <a:ext cx="190500" cy="304800"/>
              </a:xfrm>
              <a:custGeom>
                <a:avLst/>
                <a:gdLst>
                  <a:gd name="T0" fmla="*/ 2147483646 w 25"/>
                  <a:gd name="T1" fmla="*/ 0 h 40"/>
                  <a:gd name="T2" fmla="*/ 2147483646 w 25"/>
                  <a:gd name="T3" fmla="*/ 0 h 40"/>
                  <a:gd name="T4" fmla="*/ 2147483646 w 25"/>
                  <a:gd name="T5" fmla="*/ 2147483646 h 40"/>
                  <a:gd name="T6" fmla="*/ 2147483646 w 25"/>
                  <a:gd name="T7" fmla="*/ 2147483646 h 40"/>
                  <a:gd name="T8" fmla="*/ 2147483646 w 25"/>
                  <a:gd name="T9" fmla="*/ 2147483646 h 40"/>
                  <a:gd name="T10" fmla="*/ 2147483646 w 25"/>
                  <a:gd name="T11" fmla="*/ 2147483646 h 40"/>
                  <a:gd name="T12" fmla="*/ 2147483646 w 25"/>
                  <a:gd name="T13" fmla="*/ 2147483646 h 40"/>
                  <a:gd name="T14" fmla="*/ 2147483646 w 25"/>
                  <a:gd name="T15" fmla="*/ 2147483646 h 40"/>
                  <a:gd name="T16" fmla="*/ 2147483646 w 25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" h="40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2" y="2"/>
                      <a:pt x="0" y="5"/>
                      <a:pt x="1" y="8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8"/>
                      <a:pt x="16" y="40"/>
                      <a:pt x="18" y="40"/>
                    </a:cubicBezTo>
                    <a:cubicBezTo>
                      <a:pt x="19" y="40"/>
                      <a:pt x="20" y="39"/>
                      <a:pt x="20" y="39"/>
                    </a:cubicBezTo>
                    <a:cubicBezTo>
                      <a:pt x="24" y="38"/>
                      <a:pt x="25" y="34"/>
                      <a:pt x="24" y="3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1"/>
                      <a:pt x="10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73"/>
              <p:cNvSpPr/>
              <p:nvPr/>
            </p:nvSpPr>
            <p:spPr bwMode="auto">
              <a:xfrm>
                <a:off x="10388075" y="3130024"/>
                <a:ext cx="192056" cy="296923"/>
              </a:xfrm>
              <a:custGeom>
                <a:avLst/>
                <a:gdLst>
                  <a:gd name="T0" fmla="*/ 18 w 25"/>
                  <a:gd name="T1" fmla="*/ 0 h 39"/>
                  <a:gd name="T2" fmla="*/ 12 w 25"/>
                  <a:gd name="T3" fmla="*/ 3 h 39"/>
                  <a:gd name="T4" fmla="*/ 1 w 25"/>
                  <a:gd name="T5" fmla="*/ 30 h 39"/>
                  <a:gd name="T6" fmla="*/ 4 w 25"/>
                  <a:gd name="T7" fmla="*/ 39 h 39"/>
                  <a:gd name="T8" fmla="*/ 7 w 25"/>
                  <a:gd name="T9" fmla="*/ 39 h 39"/>
                  <a:gd name="T10" fmla="*/ 12 w 25"/>
                  <a:gd name="T11" fmla="*/ 35 h 39"/>
                  <a:gd name="T12" fmla="*/ 24 w 25"/>
                  <a:gd name="T13" fmla="*/ 8 h 39"/>
                  <a:gd name="T14" fmla="*/ 21 w 25"/>
                  <a:gd name="T15" fmla="*/ 0 h 39"/>
                  <a:gd name="T16" fmla="*/ 18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18" y="0"/>
                    </a:moveTo>
                    <a:cubicBezTo>
                      <a:pt x="16" y="0"/>
                      <a:pt x="13" y="1"/>
                      <a:pt x="12" y="3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4"/>
                      <a:pt x="1" y="37"/>
                      <a:pt x="4" y="39"/>
                    </a:cubicBezTo>
                    <a:cubicBezTo>
                      <a:pt x="5" y="39"/>
                      <a:pt x="6" y="39"/>
                      <a:pt x="7" y="39"/>
                    </a:cubicBezTo>
                    <a:cubicBezTo>
                      <a:pt x="9" y="39"/>
                      <a:pt x="11" y="38"/>
                      <a:pt x="12" y="3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5"/>
                      <a:pt x="24" y="1"/>
                      <a:pt x="21" y="0"/>
                    </a:cubicBezTo>
                    <a:cubicBezTo>
                      <a:pt x="20" y="0"/>
                      <a:pt x="19" y="0"/>
                      <a:pt x="18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74"/>
              <p:cNvSpPr/>
              <p:nvPr/>
            </p:nvSpPr>
            <p:spPr bwMode="auto">
              <a:xfrm>
                <a:off x="9931185" y="2786643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5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7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4" y="0"/>
                      <a:pt x="33" y="1"/>
                      <a:pt x="32" y="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3"/>
                      <a:pt x="0" y="17"/>
                      <a:pt x="1" y="20"/>
                    </a:cubicBezTo>
                    <a:cubicBezTo>
                      <a:pt x="2" y="22"/>
                      <a:pt x="5" y="24"/>
                      <a:pt x="7" y="24"/>
                    </a:cubicBezTo>
                    <a:cubicBezTo>
                      <a:pt x="8" y="24"/>
                      <a:pt x="9" y="24"/>
                      <a:pt x="9" y="23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40" y="11"/>
                      <a:pt x="41" y="8"/>
                      <a:pt x="40" y="4"/>
                    </a:cubicBezTo>
                    <a:cubicBezTo>
                      <a:pt x="39" y="2"/>
                      <a:pt x="37" y="0"/>
                      <a:pt x="34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5"/>
              <p:cNvSpPr/>
              <p:nvPr/>
            </p:nvSpPr>
            <p:spPr bwMode="auto">
              <a:xfrm>
                <a:off x="9938260" y="2229154"/>
                <a:ext cx="312344" cy="182799"/>
              </a:xfrm>
              <a:custGeom>
                <a:avLst/>
                <a:gdLst>
                  <a:gd name="T0" fmla="*/ 7 w 41"/>
                  <a:gd name="T1" fmla="*/ 0 h 24"/>
                  <a:gd name="T2" fmla="*/ 1 w 41"/>
                  <a:gd name="T3" fmla="*/ 4 h 24"/>
                  <a:gd name="T4" fmla="*/ 4 w 41"/>
                  <a:gd name="T5" fmla="*/ 12 h 24"/>
                  <a:gd name="T6" fmla="*/ 31 w 41"/>
                  <a:gd name="T7" fmla="*/ 23 h 24"/>
                  <a:gd name="T8" fmla="*/ 34 w 41"/>
                  <a:gd name="T9" fmla="*/ 24 h 24"/>
                  <a:gd name="T10" fmla="*/ 40 w 41"/>
                  <a:gd name="T11" fmla="*/ 20 h 24"/>
                  <a:gd name="T12" fmla="*/ 36 w 41"/>
                  <a:gd name="T13" fmla="*/ 12 h 24"/>
                  <a:gd name="T14" fmla="*/ 9 w 41"/>
                  <a:gd name="T15" fmla="*/ 0 h 24"/>
                  <a:gd name="T16" fmla="*/ 7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4" y="0"/>
                      <a:pt x="2" y="1"/>
                      <a:pt x="1" y="4"/>
                    </a:cubicBezTo>
                    <a:cubicBezTo>
                      <a:pt x="0" y="7"/>
                      <a:pt x="1" y="10"/>
                      <a:pt x="4" y="1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2" y="24"/>
                      <a:pt x="33" y="24"/>
                      <a:pt x="34" y="24"/>
                    </a:cubicBezTo>
                    <a:cubicBezTo>
                      <a:pt x="36" y="24"/>
                      <a:pt x="39" y="22"/>
                      <a:pt x="40" y="20"/>
                    </a:cubicBezTo>
                    <a:cubicBezTo>
                      <a:pt x="41" y="17"/>
                      <a:pt x="39" y="13"/>
                      <a:pt x="36" y="1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6"/>
              <p:cNvSpPr/>
              <p:nvPr/>
            </p:nvSpPr>
            <p:spPr bwMode="auto">
              <a:xfrm>
                <a:off x="10396162" y="1780739"/>
                <a:ext cx="192056" cy="295913"/>
              </a:xfrm>
              <a:custGeom>
                <a:avLst/>
                <a:gdLst>
                  <a:gd name="T0" fmla="*/ 7 w 25"/>
                  <a:gd name="T1" fmla="*/ 0 h 39"/>
                  <a:gd name="T2" fmla="*/ 5 w 25"/>
                  <a:gd name="T3" fmla="*/ 0 h 39"/>
                  <a:gd name="T4" fmla="*/ 1 w 25"/>
                  <a:gd name="T5" fmla="*/ 8 h 39"/>
                  <a:gd name="T6" fmla="*/ 12 w 25"/>
                  <a:gd name="T7" fmla="*/ 35 h 39"/>
                  <a:gd name="T8" fmla="*/ 18 w 25"/>
                  <a:gd name="T9" fmla="*/ 39 h 39"/>
                  <a:gd name="T10" fmla="*/ 20 w 25"/>
                  <a:gd name="T11" fmla="*/ 39 h 39"/>
                  <a:gd name="T12" fmla="*/ 24 w 25"/>
                  <a:gd name="T13" fmla="*/ 31 h 39"/>
                  <a:gd name="T14" fmla="*/ 13 w 25"/>
                  <a:gd name="T15" fmla="*/ 3 h 39"/>
                  <a:gd name="T16" fmla="*/ 7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7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2" y="1"/>
                      <a:pt x="0" y="5"/>
                      <a:pt x="1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8"/>
                      <a:pt x="16" y="39"/>
                      <a:pt x="18" y="39"/>
                    </a:cubicBezTo>
                    <a:cubicBezTo>
                      <a:pt x="19" y="39"/>
                      <a:pt x="19" y="39"/>
                      <a:pt x="20" y="39"/>
                    </a:cubicBezTo>
                    <a:cubicBezTo>
                      <a:pt x="23" y="38"/>
                      <a:pt x="25" y="34"/>
                      <a:pt x="24" y="3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9" y="0"/>
                      <a:pt x="7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7"/>
              <p:cNvSpPr/>
              <p:nvPr/>
            </p:nvSpPr>
            <p:spPr bwMode="auto">
              <a:xfrm>
                <a:off x="10952113" y="1780739"/>
                <a:ext cx="199131" cy="303993"/>
              </a:xfrm>
              <a:custGeom>
                <a:avLst/>
                <a:gdLst>
                  <a:gd name="T0" fmla="*/ 19 w 26"/>
                  <a:gd name="T1" fmla="*/ 0 h 40"/>
                  <a:gd name="T2" fmla="*/ 13 w 26"/>
                  <a:gd name="T3" fmla="*/ 4 h 40"/>
                  <a:gd name="T4" fmla="*/ 1 w 26"/>
                  <a:gd name="T5" fmla="*/ 31 h 40"/>
                  <a:gd name="T6" fmla="*/ 5 w 26"/>
                  <a:gd name="T7" fmla="*/ 39 h 40"/>
                  <a:gd name="T8" fmla="*/ 7 w 26"/>
                  <a:gd name="T9" fmla="*/ 40 h 40"/>
                  <a:gd name="T10" fmla="*/ 13 w 26"/>
                  <a:gd name="T11" fmla="*/ 36 h 40"/>
                  <a:gd name="T12" fmla="*/ 24 w 26"/>
                  <a:gd name="T13" fmla="*/ 9 h 40"/>
                  <a:gd name="T14" fmla="*/ 21 w 26"/>
                  <a:gd name="T15" fmla="*/ 1 h 40"/>
                  <a:gd name="T16" fmla="*/ 19 w 26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0">
                    <a:moveTo>
                      <a:pt x="19" y="0"/>
                    </a:moveTo>
                    <a:cubicBezTo>
                      <a:pt x="16" y="0"/>
                      <a:pt x="14" y="2"/>
                      <a:pt x="13" y="4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4"/>
                      <a:pt x="1" y="38"/>
                      <a:pt x="5" y="39"/>
                    </a:cubicBezTo>
                    <a:cubicBezTo>
                      <a:pt x="5" y="39"/>
                      <a:pt x="6" y="40"/>
                      <a:pt x="7" y="40"/>
                    </a:cubicBezTo>
                    <a:cubicBezTo>
                      <a:pt x="9" y="40"/>
                      <a:pt x="12" y="38"/>
                      <a:pt x="13" y="3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6" y="6"/>
                      <a:pt x="24" y="2"/>
                      <a:pt x="21" y="1"/>
                    </a:cubicBezTo>
                    <a:cubicBezTo>
                      <a:pt x="20" y="0"/>
                      <a:pt x="19" y="0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78"/>
              <p:cNvSpPr/>
              <p:nvPr/>
            </p:nvSpPr>
            <p:spPr bwMode="auto">
              <a:xfrm>
                <a:off x="11288715" y="2237234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4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6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3" y="0"/>
                      <a:pt x="32" y="1"/>
                      <a:pt x="32" y="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13"/>
                      <a:pt x="0" y="17"/>
                      <a:pt x="1" y="20"/>
                    </a:cubicBezTo>
                    <a:cubicBezTo>
                      <a:pt x="2" y="22"/>
                      <a:pt x="4" y="24"/>
                      <a:pt x="7" y="24"/>
                    </a:cubicBezTo>
                    <a:cubicBezTo>
                      <a:pt x="7" y="24"/>
                      <a:pt x="8" y="24"/>
                      <a:pt x="9" y="23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1"/>
                      <a:pt x="41" y="7"/>
                      <a:pt x="40" y="4"/>
                    </a:cubicBezTo>
                    <a:cubicBezTo>
                      <a:pt x="39" y="2"/>
                      <a:pt x="36" y="0"/>
                      <a:pt x="34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1" name="Freeform 79"/>
              <p:cNvSpPr/>
              <p:nvPr/>
            </p:nvSpPr>
            <p:spPr bwMode="auto">
              <a:xfrm>
                <a:off x="11281692" y="2792868"/>
                <a:ext cx="312738" cy="184150"/>
              </a:xfrm>
              <a:custGeom>
                <a:avLst/>
                <a:gdLst>
                  <a:gd name="T0" fmla="*/ 2147483646 w 41"/>
                  <a:gd name="T1" fmla="*/ 0 h 24"/>
                  <a:gd name="T2" fmla="*/ 2147483646 w 41"/>
                  <a:gd name="T3" fmla="*/ 2147483646 h 24"/>
                  <a:gd name="T4" fmla="*/ 2147483646 w 41"/>
                  <a:gd name="T5" fmla="*/ 2147483646 h 24"/>
                  <a:gd name="T6" fmla="*/ 2147483646 w 41"/>
                  <a:gd name="T7" fmla="*/ 2147483646 h 24"/>
                  <a:gd name="T8" fmla="*/ 2147483646 w 41"/>
                  <a:gd name="T9" fmla="*/ 2147483646 h 24"/>
                  <a:gd name="T10" fmla="*/ 2147483646 w 41"/>
                  <a:gd name="T11" fmla="*/ 2147483646 h 24"/>
                  <a:gd name="T12" fmla="*/ 2147483646 w 41"/>
                  <a:gd name="T13" fmla="*/ 2147483646 h 24"/>
                  <a:gd name="T14" fmla="*/ 2147483646 w 41"/>
                  <a:gd name="T15" fmla="*/ 2147483646 h 24"/>
                  <a:gd name="T16" fmla="*/ 2147483646 w 41"/>
                  <a:gd name="T17" fmla="*/ 0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5" y="0"/>
                      <a:pt x="3" y="2"/>
                      <a:pt x="2" y="4"/>
                    </a:cubicBezTo>
                    <a:cubicBezTo>
                      <a:pt x="0" y="7"/>
                      <a:pt x="2" y="11"/>
                      <a:pt x="5" y="1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4"/>
                      <a:pt x="33" y="24"/>
                      <a:pt x="34" y="24"/>
                    </a:cubicBezTo>
                    <a:cubicBezTo>
                      <a:pt x="37" y="24"/>
                      <a:pt x="39" y="23"/>
                      <a:pt x="40" y="21"/>
                    </a:cubicBezTo>
                    <a:cubicBezTo>
                      <a:pt x="41" y="17"/>
                      <a:pt x="40" y="14"/>
                      <a:pt x="37" y="1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80"/>
              <p:cNvSpPr/>
              <p:nvPr/>
            </p:nvSpPr>
            <p:spPr bwMode="auto">
              <a:xfrm>
                <a:off x="11700119" y="2153408"/>
                <a:ext cx="283029" cy="480733"/>
              </a:xfrm>
              <a:custGeom>
                <a:avLst/>
                <a:gdLst>
                  <a:gd name="T0" fmla="*/ 25 w 37"/>
                  <a:gd name="T1" fmla="*/ 0 h 63"/>
                  <a:gd name="T2" fmla="*/ 0 w 37"/>
                  <a:gd name="T3" fmla="*/ 10 h 63"/>
                  <a:gd name="T4" fmla="*/ 9 w 37"/>
                  <a:gd name="T5" fmla="*/ 58 h 63"/>
                  <a:gd name="T6" fmla="*/ 9 w 37"/>
                  <a:gd name="T7" fmla="*/ 63 h 63"/>
                  <a:gd name="T8" fmla="*/ 36 w 37"/>
                  <a:gd name="T9" fmla="*/ 63 h 63"/>
                  <a:gd name="T10" fmla="*/ 36 w 37"/>
                  <a:gd name="T11" fmla="*/ 63 h 63"/>
                  <a:gd name="T12" fmla="*/ 36 w 37"/>
                  <a:gd name="T13" fmla="*/ 63 h 63"/>
                  <a:gd name="T14" fmla="*/ 37 w 37"/>
                  <a:gd name="T15" fmla="*/ 58 h 63"/>
                  <a:gd name="T16" fmla="*/ 25 w 37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63">
                    <a:moveTo>
                      <a:pt x="25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6" y="25"/>
                      <a:pt x="9" y="41"/>
                      <a:pt x="9" y="58"/>
                    </a:cubicBezTo>
                    <a:cubicBezTo>
                      <a:pt x="9" y="60"/>
                      <a:pt x="9" y="61"/>
                      <a:pt x="9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1"/>
                      <a:pt x="37" y="60"/>
                      <a:pt x="37" y="58"/>
                    </a:cubicBezTo>
                    <a:cubicBezTo>
                      <a:pt x="37" y="37"/>
                      <a:pt x="33" y="18"/>
                      <a:pt x="2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3" name="Freeform 81"/>
              <p:cNvSpPr/>
              <p:nvPr/>
            </p:nvSpPr>
            <p:spPr bwMode="auto">
              <a:xfrm>
                <a:off x="11686504" y="2634118"/>
                <a:ext cx="288925" cy="441325"/>
              </a:xfrm>
              <a:custGeom>
                <a:avLst/>
                <a:gdLst>
                  <a:gd name="T0" fmla="*/ 2147483646 w 38"/>
                  <a:gd name="T1" fmla="*/ 0 h 58"/>
                  <a:gd name="T2" fmla="*/ 2147483646 w 38"/>
                  <a:gd name="T3" fmla="*/ 0 h 58"/>
                  <a:gd name="T4" fmla="*/ 2147483646 w 38"/>
                  <a:gd name="T5" fmla="*/ 0 h 58"/>
                  <a:gd name="T6" fmla="*/ 0 w 38"/>
                  <a:gd name="T7" fmla="*/ 2147483646 h 58"/>
                  <a:gd name="T8" fmla="*/ 2147483646 w 38"/>
                  <a:gd name="T9" fmla="*/ 2147483646 h 58"/>
                  <a:gd name="T10" fmla="*/ 2147483646 w 38"/>
                  <a:gd name="T11" fmla="*/ 2147483646 h 58"/>
                  <a:gd name="T12" fmla="*/ 2147483646 w 38"/>
                  <a:gd name="T13" fmla="*/ 0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" h="58">
                    <a:moveTo>
                      <a:pt x="3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7"/>
                      <a:pt x="7" y="33"/>
                      <a:pt x="0" y="4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3" y="40"/>
                      <a:pt x="38" y="21"/>
                      <a:pt x="38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82"/>
              <p:cNvSpPr/>
              <p:nvPr/>
            </p:nvSpPr>
            <p:spPr bwMode="auto">
              <a:xfrm>
                <a:off x="9931185" y="3326963"/>
                <a:ext cx="472052" cy="396908"/>
              </a:xfrm>
              <a:custGeom>
                <a:avLst/>
                <a:gdLst>
                  <a:gd name="T0" fmla="*/ 19 w 62"/>
                  <a:gd name="T1" fmla="*/ 0 h 52"/>
                  <a:gd name="T2" fmla="*/ 0 w 62"/>
                  <a:gd name="T3" fmla="*/ 19 h 52"/>
                  <a:gd name="T4" fmla="*/ 52 w 62"/>
                  <a:gd name="T5" fmla="*/ 52 h 52"/>
                  <a:gd name="T6" fmla="*/ 52 w 62"/>
                  <a:gd name="T7" fmla="*/ 52 h 52"/>
                  <a:gd name="T8" fmla="*/ 52 w 62"/>
                  <a:gd name="T9" fmla="*/ 52 h 52"/>
                  <a:gd name="T10" fmla="*/ 62 w 62"/>
                  <a:gd name="T11" fmla="*/ 27 h 52"/>
                  <a:gd name="T12" fmla="*/ 19 w 6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2">
                    <a:moveTo>
                      <a:pt x="19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5" y="33"/>
                      <a:pt x="32" y="45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46" y="21"/>
                      <a:pt x="31" y="11"/>
                      <a:pt x="1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83"/>
              <p:cNvSpPr/>
              <p:nvPr/>
            </p:nvSpPr>
            <p:spPr bwMode="auto">
              <a:xfrm>
                <a:off x="9557182" y="2634141"/>
                <a:ext cx="296170" cy="471644"/>
              </a:xfrm>
              <a:custGeom>
                <a:avLst/>
                <a:gdLst>
                  <a:gd name="T0" fmla="*/ 27 w 39"/>
                  <a:gd name="T1" fmla="*/ 0 h 62"/>
                  <a:gd name="T2" fmla="*/ 0 w 39"/>
                  <a:gd name="T3" fmla="*/ 0 h 62"/>
                  <a:gd name="T4" fmla="*/ 14 w 39"/>
                  <a:gd name="T5" fmla="*/ 62 h 62"/>
                  <a:gd name="T6" fmla="*/ 14 w 39"/>
                  <a:gd name="T7" fmla="*/ 62 h 62"/>
                  <a:gd name="T8" fmla="*/ 14 w 39"/>
                  <a:gd name="T9" fmla="*/ 62 h 62"/>
                  <a:gd name="T10" fmla="*/ 39 w 39"/>
                  <a:gd name="T11" fmla="*/ 51 h 62"/>
                  <a:gd name="T12" fmla="*/ 27 w 39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2">
                    <a:moveTo>
                      <a:pt x="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5" y="43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2" y="35"/>
                      <a:pt x="28" y="18"/>
                      <a:pt x="2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84"/>
              <p:cNvSpPr/>
              <p:nvPr/>
            </p:nvSpPr>
            <p:spPr bwMode="auto">
              <a:xfrm>
                <a:off x="9663318" y="3021960"/>
                <a:ext cx="412414" cy="450435"/>
              </a:xfrm>
              <a:custGeom>
                <a:avLst/>
                <a:gdLst>
                  <a:gd name="T0" fmla="*/ 25 w 54"/>
                  <a:gd name="T1" fmla="*/ 0 h 59"/>
                  <a:gd name="T2" fmla="*/ 25 w 54"/>
                  <a:gd name="T3" fmla="*/ 0 h 59"/>
                  <a:gd name="T4" fmla="*/ 25 w 54"/>
                  <a:gd name="T5" fmla="*/ 0 h 59"/>
                  <a:gd name="T6" fmla="*/ 0 w 54"/>
                  <a:gd name="T7" fmla="*/ 11 h 59"/>
                  <a:gd name="T8" fmla="*/ 35 w 54"/>
                  <a:gd name="T9" fmla="*/ 59 h 59"/>
                  <a:gd name="T10" fmla="*/ 54 w 54"/>
                  <a:gd name="T11" fmla="*/ 40 h 59"/>
                  <a:gd name="T12" fmla="*/ 25 w 54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9"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" y="29"/>
                      <a:pt x="20" y="45"/>
                      <a:pt x="35" y="5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42" y="28"/>
                      <a:pt x="32" y="15"/>
                      <a:pt x="2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7" name="Freeform 85"/>
              <p:cNvSpPr/>
              <p:nvPr/>
            </p:nvSpPr>
            <p:spPr bwMode="auto">
              <a:xfrm>
                <a:off x="10770517" y="3524706"/>
                <a:ext cx="457200" cy="282575"/>
              </a:xfrm>
              <a:custGeom>
                <a:avLst/>
                <a:gdLst>
                  <a:gd name="T0" fmla="*/ 2147483646 w 60"/>
                  <a:gd name="T1" fmla="*/ 0 h 37"/>
                  <a:gd name="T2" fmla="*/ 0 w 60"/>
                  <a:gd name="T3" fmla="*/ 2147483646 h 37"/>
                  <a:gd name="T4" fmla="*/ 0 w 60"/>
                  <a:gd name="T5" fmla="*/ 2147483646 h 37"/>
                  <a:gd name="T6" fmla="*/ 0 w 60"/>
                  <a:gd name="T7" fmla="*/ 2147483646 h 37"/>
                  <a:gd name="T8" fmla="*/ 2147483646 w 60"/>
                  <a:gd name="T9" fmla="*/ 2147483646 h 37"/>
                  <a:gd name="T10" fmla="*/ 2147483646 w 60"/>
                  <a:gd name="T11" fmla="*/ 0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37">
                    <a:moveTo>
                      <a:pt x="50" y="0"/>
                    </a:moveTo>
                    <a:cubicBezTo>
                      <a:pt x="34" y="6"/>
                      <a:pt x="17" y="10"/>
                      <a:pt x="0" y="1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1" y="37"/>
                      <a:pt x="42" y="33"/>
                      <a:pt x="60" y="25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8" name="Freeform 86"/>
              <p:cNvSpPr/>
              <p:nvPr/>
            </p:nvSpPr>
            <p:spPr bwMode="auto">
              <a:xfrm>
                <a:off x="11457904" y="2999243"/>
                <a:ext cx="419100" cy="473075"/>
              </a:xfrm>
              <a:custGeom>
                <a:avLst/>
                <a:gdLst>
                  <a:gd name="T0" fmla="*/ 2147483646 w 55"/>
                  <a:gd name="T1" fmla="*/ 0 h 62"/>
                  <a:gd name="T2" fmla="*/ 0 w 55"/>
                  <a:gd name="T3" fmla="*/ 2147483646 h 62"/>
                  <a:gd name="T4" fmla="*/ 2147483646 w 55"/>
                  <a:gd name="T5" fmla="*/ 2147483646 h 62"/>
                  <a:gd name="T6" fmla="*/ 2147483646 w 55"/>
                  <a:gd name="T7" fmla="*/ 2147483646 h 62"/>
                  <a:gd name="T8" fmla="*/ 2147483646 w 55"/>
                  <a:gd name="T9" fmla="*/ 2147483646 h 62"/>
                  <a:gd name="T10" fmla="*/ 2147483646 w 55"/>
                  <a:gd name="T11" fmla="*/ 0 h 62"/>
                  <a:gd name="T12" fmla="*/ 2147483646 w 55"/>
                  <a:gd name="T13" fmla="*/ 0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2">
                    <a:moveTo>
                      <a:pt x="30" y="0"/>
                    </a:moveTo>
                    <a:cubicBezTo>
                      <a:pt x="23" y="16"/>
                      <a:pt x="13" y="31"/>
                      <a:pt x="0" y="4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35" y="47"/>
                      <a:pt x="47" y="30"/>
                      <a:pt x="55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9" name="Freeform 87"/>
              <p:cNvSpPr/>
              <p:nvPr/>
            </p:nvSpPr>
            <p:spPr bwMode="auto">
              <a:xfrm>
                <a:off x="11151517" y="3326268"/>
                <a:ext cx="450850" cy="388938"/>
              </a:xfrm>
              <a:custGeom>
                <a:avLst/>
                <a:gdLst>
                  <a:gd name="T0" fmla="*/ 2147483646 w 59"/>
                  <a:gd name="T1" fmla="*/ 0 h 51"/>
                  <a:gd name="T2" fmla="*/ 0 w 59"/>
                  <a:gd name="T3" fmla="*/ 2147483646 h 51"/>
                  <a:gd name="T4" fmla="*/ 2147483646 w 59"/>
                  <a:gd name="T5" fmla="*/ 2147483646 h 51"/>
                  <a:gd name="T6" fmla="*/ 2147483646 w 59"/>
                  <a:gd name="T7" fmla="*/ 2147483646 h 51"/>
                  <a:gd name="T8" fmla="*/ 2147483646 w 59"/>
                  <a:gd name="T9" fmla="*/ 0 h 51"/>
                  <a:gd name="T10" fmla="*/ 2147483646 w 59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51">
                    <a:moveTo>
                      <a:pt x="40" y="0"/>
                    </a:moveTo>
                    <a:cubicBezTo>
                      <a:pt x="29" y="11"/>
                      <a:pt x="15" y="20"/>
                      <a:pt x="0" y="26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29" y="43"/>
                      <a:pt x="45" y="32"/>
                      <a:pt x="59" y="1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0" name="Freeform 88"/>
              <p:cNvSpPr/>
              <p:nvPr/>
            </p:nvSpPr>
            <p:spPr bwMode="auto">
              <a:xfrm>
                <a:off x="10327604" y="3532643"/>
                <a:ext cx="442913" cy="274638"/>
              </a:xfrm>
              <a:custGeom>
                <a:avLst/>
                <a:gdLst>
                  <a:gd name="T0" fmla="*/ 2147483646 w 58"/>
                  <a:gd name="T1" fmla="*/ 0 h 36"/>
                  <a:gd name="T2" fmla="*/ 2147483646 w 58"/>
                  <a:gd name="T3" fmla="*/ 0 h 36"/>
                  <a:gd name="T4" fmla="*/ 2147483646 w 58"/>
                  <a:gd name="T5" fmla="*/ 0 h 36"/>
                  <a:gd name="T6" fmla="*/ 0 w 58"/>
                  <a:gd name="T7" fmla="*/ 2147483646 h 36"/>
                  <a:gd name="T8" fmla="*/ 2147483646 w 58"/>
                  <a:gd name="T9" fmla="*/ 2147483646 h 36"/>
                  <a:gd name="T10" fmla="*/ 2147483646 w 58"/>
                  <a:gd name="T11" fmla="*/ 2147483646 h 36"/>
                  <a:gd name="T12" fmla="*/ 2147483646 w 58"/>
                  <a:gd name="T13" fmla="*/ 2147483646 h 36"/>
                  <a:gd name="T14" fmla="*/ 2147483646 w 58"/>
                  <a:gd name="T15" fmla="*/ 0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8" h="36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8" y="32"/>
                      <a:pt x="37" y="36"/>
                      <a:pt x="58" y="36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41" y="9"/>
                      <a:pt x="25" y="6"/>
                      <a:pt x="1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89"/>
              <p:cNvSpPr/>
              <p:nvPr/>
            </p:nvSpPr>
            <p:spPr bwMode="auto">
              <a:xfrm>
                <a:off x="11151244" y="1474726"/>
                <a:ext cx="489237" cy="427207"/>
              </a:xfrm>
              <a:custGeom>
                <a:avLst/>
                <a:gdLst>
                  <a:gd name="T0" fmla="*/ 10 w 64"/>
                  <a:gd name="T1" fmla="*/ 0 h 56"/>
                  <a:gd name="T2" fmla="*/ 0 w 64"/>
                  <a:gd name="T3" fmla="*/ 25 h 56"/>
                  <a:gd name="T4" fmla="*/ 45 w 64"/>
                  <a:gd name="T5" fmla="*/ 56 h 56"/>
                  <a:gd name="T6" fmla="*/ 45 w 64"/>
                  <a:gd name="T7" fmla="*/ 56 h 56"/>
                  <a:gd name="T8" fmla="*/ 45 w 64"/>
                  <a:gd name="T9" fmla="*/ 56 h 56"/>
                  <a:gd name="T10" fmla="*/ 64 w 64"/>
                  <a:gd name="T11" fmla="*/ 37 h 56"/>
                  <a:gd name="T12" fmla="*/ 10 w 6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6">
                    <a:moveTo>
                      <a:pt x="1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17" y="33"/>
                      <a:pt x="33" y="43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49" y="21"/>
                      <a:pt x="31" y="9"/>
                      <a:pt x="1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90"/>
              <p:cNvSpPr/>
              <p:nvPr/>
            </p:nvSpPr>
            <p:spPr bwMode="auto">
              <a:xfrm>
                <a:off x="10770165" y="1382821"/>
                <a:ext cx="456890" cy="282784"/>
              </a:xfrm>
              <a:custGeom>
                <a:avLst/>
                <a:gdLst>
                  <a:gd name="T0" fmla="*/ 50 w 60"/>
                  <a:gd name="T1" fmla="*/ 37 h 37"/>
                  <a:gd name="T2" fmla="*/ 60 w 60"/>
                  <a:gd name="T3" fmla="*/ 12 h 37"/>
                  <a:gd name="T4" fmla="*/ 0 w 60"/>
                  <a:gd name="T5" fmla="*/ 0 h 37"/>
                  <a:gd name="T6" fmla="*/ 0 w 60"/>
                  <a:gd name="T7" fmla="*/ 27 h 37"/>
                  <a:gd name="T8" fmla="*/ 50 w 60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7">
                    <a:moveTo>
                      <a:pt x="50" y="37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42" y="4"/>
                      <a:pt x="21" y="0"/>
                      <a:pt x="0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8" y="27"/>
                      <a:pt x="35" y="31"/>
                      <a:pt x="50" y="3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91"/>
              <p:cNvSpPr/>
              <p:nvPr/>
            </p:nvSpPr>
            <p:spPr bwMode="auto">
              <a:xfrm>
                <a:off x="9557182" y="2176637"/>
                <a:ext cx="266856" cy="457504"/>
              </a:xfrm>
              <a:custGeom>
                <a:avLst/>
                <a:gdLst>
                  <a:gd name="T0" fmla="*/ 9 w 35"/>
                  <a:gd name="T1" fmla="*/ 0 h 60"/>
                  <a:gd name="T2" fmla="*/ 0 w 35"/>
                  <a:gd name="T3" fmla="*/ 55 h 60"/>
                  <a:gd name="T4" fmla="*/ 0 w 35"/>
                  <a:gd name="T5" fmla="*/ 60 h 60"/>
                  <a:gd name="T6" fmla="*/ 27 w 35"/>
                  <a:gd name="T7" fmla="*/ 60 h 60"/>
                  <a:gd name="T8" fmla="*/ 27 w 35"/>
                  <a:gd name="T9" fmla="*/ 55 h 60"/>
                  <a:gd name="T10" fmla="*/ 35 w 35"/>
                  <a:gd name="T11" fmla="*/ 10 h 60"/>
                  <a:gd name="T12" fmla="*/ 9 w 35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60">
                    <a:moveTo>
                      <a:pt x="9" y="0"/>
                    </a:moveTo>
                    <a:cubicBezTo>
                      <a:pt x="3" y="17"/>
                      <a:pt x="0" y="36"/>
                      <a:pt x="0" y="55"/>
                    </a:cubicBezTo>
                    <a:cubicBezTo>
                      <a:pt x="0" y="57"/>
                      <a:pt x="0" y="58"/>
                      <a:pt x="0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58"/>
                      <a:pt x="27" y="57"/>
                      <a:pt x="27" y="55"/>
                    </a:cubicBezTo>
                    <a:cubicBezTo>
                      <a:pt x="27" y="39"/>
                      <a:pt x="30" y="24"/>
                      <a:pt x="35" y="1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92"/>
              <p:cNvSpPr/>
              <p:nvPr/>
            </p:nvSpPr>
            <p:spPr bwMode="auto">
              <a:xfrm>
                <a:off x="11494922" y="1757510"/>
                <a:ext cx="396241" cy="471644"/>
              </a:xfrm>
              <a:custGeom>
                <a:avLst/>
                <a:gdLst>
                  <a:gd name="T0" fmla="*/ 19 w 52"/>
                  <a:gd name="T1" fmla="*/ 0 h 62"/>
                  <a:gd name="T2" fmla="*/ 19 w 52"/>
                  <a:gd name="T3" fmla="*/ 0 h 62"/>
                  <a:gd name="T4" fmla="*/ 19 w 52"/>
                  <a:gd name="T5" fmla="*/ 0 h 62"/>
                  <a:gd name="T6" fmla="*/ 0 w 52"/>
                  <a:gd name="T7" fmla="*/ 19 h 62"/>
                  <a:gd name="T8" fmla="*/ 27 w 52"/>
                  <a:gd name="T9" fmla="*/ 62 h 62"/>
                  <a:gd name="T10" fmla="*/ 52 w 52"/>
                  <a:gd name="T11" fmla="*/ 52 h 62"/>
                  <a:gd name="T12" fmla="*/ 19 w 52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62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32"/>
                      <a:pt x="21" y="46"/>
                      <a:pt x="27" y="6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5" y="32"/>
                      <a:pt x="33" y="15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93"/>
              <p:cNvSpPr/>
              <p:nvPr/>
            </p:nvSpPr>
            <p:spPr bwMode="auto">
              <a:xfrm>
                <a:off x="9625918" y="1757510"/>
                <a:ext cx="412414" cy="495883"/>
              </a:xfrm>
              <a:custGeom>
                <a:avLst/>
                <a:gdLst>
                  <a:gd name="T0" fmla="*/ 35 w 54"/>
                  <a:gd name="T1" fmla="*/ 0 h 65"/>
                  <a:gd name="T2" fmla="*/ 0 w 54"/>
                  <a:gd name="T3" fmla="*/ 55 h 65"/>
                  <a:gd name="T4" fmla="*/ 26 w 54"/>
                  <a:gd name="T5" fmla="*/ 65 h 65"/>
                  <a:gd name="T6" fmla="*/ 54 w 54"/>
                  <a:gd name="T7" fmla="*/ 19 h 65"/>
                  <a:gd name="T8" fmla="*/ 35 w 54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5">
                    <a:moveTo>
                      <a:pt x="35" y="0"/>
                    </a:moveTo>
                    <a:cubicBezTo>
                      <a:pt x="20" y="16"/>
                      <a:pt x="8" y="34"/>
                      <a:pt x="0" y="5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32" y="48"/>
                      <a:pt x="42" y="32"/>
                      <a:pt x="54" y="19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94"/>
              <p:cNvSpPr/>
              <p:nvPr/>
            </p:nvSpPr>
            <p:spPr bwMode="auto">
              <a:xfrm>
                <a:off x="10273853" y="1382821"/>
                <a:ext cx="496313" cy="298943"/>
              </a:xfrm>
              <a:custGeom>
                <a:avLst/>
                <a:gdLst>
                  <a:gd name="T0" fmla="*/ 65 w 65"/>
                  <a:gd name="T1" fmla="*/ 0 h 39"/>
                  <a:gd name="T2" fmla="*/ 0 w 65"/>
                  <a:gd name="T3" fmla="*/ 14 h 39"/>
                  <a:gd name="T4" fmla="*/ 11 w 65"/>
                  <a:gd name="T5" fmla="*/ 39 h 39"/>
                  <a:gd name="T6" fmla="*/ 11 w 65"/>
                  <a:gd name="T7" fmla="*/ 39 h 39"/>
                  <a:gd name="T8" fmla="*/ 65 w 65"/>
                  <a:gd name="T9" fmla="*/ 27 h 39"/>
                  <a:gd name="T10" fmla="*/ 65 w 65"/>
                  <a:gd name="T11" fmla="*/ 0 h 39"/>
                  <a:gd name="T12" fmla="*/ 65 w 65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9">
                    <a:moveTo>
                      <a:pt x="65" y="0"/>
                    </a:moveTo>
                    <a:cubicBezTo>
                      <a:pt x="42" y="0"/>
                      <a:pt x="20" y="5"/>
                      <a:pt x="0" y="14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27" y="31"/>
                      <a:pt x="45" y="27"/>
                      <a:pt x="65" y="2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95"/>
              <p:cNvSpPr/>
              <p:nvPr/>
            </p:nvSpPr>
            <p:spPr bwMode="auto">
              <a:xfrm>
                <a:off x="9892774" y="1490885"/>
                <a:ext cx="465987" cy="411047"/>
              </a:xfrm>
              <a:custGeom>
                <a:avLst/>
                <a:gdLst>
                  <a:gd name="T0" fmla="*/ 50 w 61"/>
                  <a:gd name="T1" fmla="*/ 0 h 54"/>
                  <a:gd name="T2" fmla="*/ 0 w 61"/>
                  <a:gd name="T3" fmla="*/ 35 h 54"/>
                  <a:gd name="T4" fmla="*/ 19 w 61"/>
                  <a:gd name="T5" fmla="*/ 54 h 54"/>
                  <a:gd name="T6" fmla="*/ 61 w 61"/>
                  <a:gd name="T7" fmla="*/ 25 h 54"/>
                  <a:gd name="T8" fmla="*/ 50 w 61"/>
                  <a:gd name="T9" fmla="*/ 0 h 54"/>
                  <a:gd name="T10" fmla="*/ 50 w 61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4">
                    <a:moveTo>
                      <a:pt x="50" y="0"/>
                    </a:moveTo>
                    <a:cubicBezTo>
                      <a:pt x="31" y="8"/>
                      <a:pt x="14" y="20"/>
                      <a:pt x="0" y="35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31" y="42"/>
                      <a:pt x="45" y="32"/>
                      <a:pt x="61" y="2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TextBox 57"/>
            <p:cNvSpPr txBox="1"/>
            <p:nvPr/>
          </p:nvSpPr>
          <p:spPr>
            <a:xfrm>
              <a:off x="3798258" y="2456657"/>
              <a:ext cx="1725490" cy="6371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Account 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Executive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2931463" y="3076243"/>
              <a:ext cx="3460430" cy="3131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Angelia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308" name="组合 96"/>
            <p:cNvGrpSpPr/>
            <p:nvPr/>
          </p:nvGrpSpPr>
          <p:grpSpPr bwMode="auto">
            <a:xfrm rot="583251">
              <a:off x="6278622" y="3350829"/>
              <a:ext cx="1296144" cy="234336"/>
              <a:chOff x="6190396" y="2817147"/>
              <a:chExt cx="1296144" cy="234336"/>
            </a:xfrm>
          </p:grpSpPr>
          <p:sp>
            <p:nvSpPr>
              <p:cNvPr id="1232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TextBox 90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09" name="组合 99"/>
            <p:cNvGrpSpPr/>
            <p:nvPr/>
          </p:nvGrpSpPr>
          <p:grpSpPr bwMode="auto">
            <a:xfrm rot="208109">
              <a:off x="6323071" y="3033894"/>
              <a:ext cx="1296144" cy="234336"/>
              <a:chOff x="6190396" y="2817147"/>
              <a:chExt cx="1296144" cy="234336"/>
            </a:xfrm>
          </p:grpSpPr>
          <p:sp>
            <p:nvSpPr>
              <p:cNvPr id="12322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TextBox 93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0" name="组合 102"/>
            <p:cNvGrpSpPr/>
            <p:nvPr/>
          </p:nvGrpSpPr>
          <p:grpSpPr bwMode="auto">
            <a:xfrm rot="863181">
              <a:off x="6233716" y="3636043"/>
              <a:ext cx="1296144" cy="234336"/>
              <a:chOff x="6190396" y="2817147"/>
              <a:chExt cx="1296144" cy="234336"/>
            </a:xfrm>
          </p:grpSpPr>
          <p:sp>
            <p:nvSpPr>
              <p:cNvPr id="12320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TextBox 96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1" name="组合 105"/>
            <p:cNvGrpSpPr/>
            <p:nvPr/>
          </p:nvGrpSpPr>
          <p:grpSpPr bwMode="auto">
            <a:xfrm rot="2357256" flipH="1">
              <a:off x="2255425" y="1372058"/>
              <a:ext cx="1296144" cy="234336"/>
              <a:chOff x="6190396" y="2817147"/>
              <a:chExt cx="1296144" cy="234336"/>
            </a:xfrm>
          </p:grpSpPr>
          <p:sp>
            <p:nvSpPr>
              <p:cNvPr id="12318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TextBox 99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2" name="组合 108"/>
            <p:cNvGrpSpPr/>
            <p:nvPr/>
          </p:nvGrpSpPr>
          <p:grpSpPr bwMode="auto">
            <a:xfrm rot="2732398" flipH="1">
              <a:off x="2479642" y="1193156"/>
              <a:ext cx="1296144" cy="234386"/>
              <a:chOff x="6190396" y="2817144"/>
              <a:chExt cx="1296144" cy="234386"/>
            </a:xfrm>
          </p:grpSpPr>
          <p:sp>
            <p:nvSpPr>
              <p:cNvPr id="12316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TextBox 102"/>
              <p:cNvSpPr txBox="1">
                <a:spLocks noChangeArrowheads="1"/>
              </p:cNvSpPr>
              <p:nvPr/>
            </p:nvSpPr>
            <p:spPr bwMode="auto">
              <a:xfrm>
                <a:off x="6190396" y="2817144"/>
                <a:ext cx="1296144" cy="234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3" name="组合 111"/>
            <p:cNvGrpSpPr/>
            <p:nvPr/>
          </p:nvGrpSpPr>
          <p:grpSpPr bwMode="auto">
            <a:xfrm rot="-1616103">
              <a:off x="5967682" y="1641079"/>
              <a:ext cx="1296144" cy="234336"/>
              <a:chOff x="6190396" y="2817147"/>
              <a:chExt cx="1296144" cy="234336"/>
            </a:xfrm>
          </p:grpSpPr>
          <p:sp>
            <p:nvSpPr>
              <p:cNvPr id="1231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TextBox 105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6" name="TextBox 107"/>
          <p:cNvSpPr txBox="1">
            <a:spLocks noChangeArrowheads="1"/>
          </p:cNvSpPr>
          <p:nvPr/>
        </p:nvSpPr>
        <p:spPr bwMode="auto">
          <a:xfrm>
            <a:off x="9169400" y="2519363"/>
            <a:ext cx="31670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 bwMode="auto">
          <a:xfrm>
            <a:off x="211138" y="4278313"/>
            <a:ext cx="2400300" cy="2400300"/>
            <a:chOff x="-88962" y="3363838"/>
            <a:chExt cx="1920389" cy="1911918"/>
          </a:xfrm>
        </p:grpSpPr>
        <p:pic>
          <p:nvPicPr>
            <p:cNvPr id="12302" name="Picture 2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8962" y="3363838"/>
              <a:ext cx="1920389" cy="191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55" name="TextBox 113"/>
            <p:cNvSpPr txBox="1">
              <a:spLocks noChangeArrowheads="1"/>
            </p:cNvSpPr>
            <p:nvPr/>
          </p:nvSpPr>
          <p:spPr bwMode="auto">
            <a:xfrm rot="1424125">
              <a:off x="119334" y="3945506"/>
              <a:ext cx="1515227" cy="857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665" smtClean="0">
                  <a:solidFill>
                    <a:schemeClr val="bg1"/>
                  </a:solidFill>
                  <a:ea typeface="时尚中黑简体" pitchFamily="2" charset="-122"/>
                </a:rPr>
                <a:t>LOGO</a:t>
              </a:r>
              <a:endParaRPr lang="en-US" altLang="zh-CN" sz="2665" smtClean="0">
                <a:solidFill>
                  <a:schemeClr val="bg1"/>
                </a:solidFill>
                <a:ea typeface="时尚中黑简体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3735" smtClean="0">
                  <a:solidFill>
                    <a:schemeClr val="bg1"/>
                  </a:solidFill>
                  <a:ea typeface="时尚中黑简体" pitchFamily="2" charset="-122"/>
                </a:rPr>
                <a:t>展示</a:t>
              </a:r>
              <a:endParaRPr lang="zh-CN" altLang="en-US" sz="3735" smtClean="0">
                <a:solidFill>
                  <a:schemeClr val="bg1"/>
                </a:solidFill>
                <a:ea typeface="时尚中黑简体" pitchFamily="2" charset="-122"/>
              </a:endParaRPr>
            </a:p>
          </p:txBody>
        </p:sp>
      </p:grpSp>
      <p:pic>
        <p:nvPicPr>
          <p:cNvPr id="120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344738"/>
            <a:ext cx="1171575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矩形 8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26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26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1233488" y="3636963"/>
            <a:ext cx="9656762" cy="635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57213" y="3009900"/>
            <a:ext cx="1365250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52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14950" y="3009900"/>
            <a:ext cx="1363663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94613" y="3009900"/>
            <a:ext cx="1362075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0726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" name="圆角矩形 205"/>
          <p:cNvSpPr/>
          <p:nvPr/>
        </p:nvSpPr>
        <p:spPr>
          <a:xfrm rot="5400000">
            <a:off x="32512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圆角矩形 205"/>
          <p:cNvSpPr/>
          <p:nvPr/>
        </p:nvSpPr>
        <p:spPr>
          <a:xfrm rot="5400000">
            <a:off x="5605463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" name="圆角矩形 205"/>
          <p:cNvSpPr/>
          <p:nvPr/>
        </p:nvSpPr>
        <p:spPr>
          <a:xfrm rot="5400000">
            <a:off x="7958138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5" name="圆角矩形 205"/>
          <p:cNvSpPr/>
          <p:nvPr/>
        </p:nvSpPr>
        <p:spPr>
          <a:xfrm rot="5400000">
            <a:off x="103124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7288" y="481806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5973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62338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71023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65800" y="4818063"/>
            <a:ext cx="2801938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4486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88313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5411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" name="Lorem Ipsum"/>
          <p:cNvSpPr/>
          <p:nvPr/>
        </p:nvSpPr>
        <p:spPr bwMode="auto">
          <a:xfrm>
            <a:off x="1157288" y="5619750"/>
            <a:ext cx="10190162" cy="6604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 ipsum dolor sit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8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9575800" y="2605088"/>
            <a:ext cx="0" cy="182086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627188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6716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307138" y="2063750"/>
            <a:ext cx="1649412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64711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5138" y="20113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2014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64000" y="20113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2015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3663" y="19859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2016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58238" y="19859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2017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82838" y="2573338"/>
            <a:ext cx="0" cy="180181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792663" y="2582863"/>
            <a:ext cx="0" cy="1800225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181850" y="2616200"/>
            <a:ext cx="0" cy="1801813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矩形 4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6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矩形 4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9" name="Freeform 5556"/>
          <p:cNvSpPr>
            <a:spLocks noEditPoints="1"/>
          </p:cNvSpPr>
          <p:nvPr/>
        </p:nvSpPr>
        <p:spPr bwMode="auto">
          <a:xfrm>
            <a:off x="8113713" y="3287713"/>
            <a:ext cx="612775" cy="809625"/>
          </a:xfrm>
          <a:custGeom>
            <a:avLst/>
            <a:gdLst>
              <a:gd name="T0" fmla="*/ 2147483646 w 94"/>
              <a:gd name="T1" fmla="*/ 2147483646 h 116"/>
              <a:gd name="T2" fmla="*/ 2147483646 w 94"/>
              <a:gd name="T3" fmla="*/ 2147483646 h 116"/>
              <a:gd name="T4" fmla="*/ 2147483646 w 94"/>
              <a:gd name="T5" fmla="*/ 2147483646 h 116"/>
              <a:gd name="T6" fmla="*/ 2147483646 w 94"/>
              <a:gd name="T7" fmla="*/ 2147483646 h 116"/>
              <a:gd name="T8" fmla="*/ 0 w 94"/>
              <a:gd name="T9" fmla="*/ 2147483646 h 116"/>
              <a:gd name="T10" fmla="*/ 2147483646 w 94"/>
              <a:gd name="T11" fmla="*/ 0 h 116"/>
              <a:gd name="T12" fmla="*/ 2147483646 w 94"/>
              <a:gd name="T13" fmla="*/ 0 h 116"/>
              <a:gd name="T14" fmla="*/ 2147483646 w 94"/>
              <a:gd name="T15" fmla="*/ 2147483646 h 116"/>
              <a:gd name="T16" fmla="*/ 2147483646 w 94"/>
              <a:gd name="T17" fmla="*/ 2147483646 h 116"/>
              <a:gd name="T18" fmla="*/ 2147483646 w 94"/>
              <a:gd name="T19" fmla="*/ 2147483646 h 116"/>
              <a:gd name="T20" fmla="*/ 2147483646 w 94"/>
              <a:gd name="T21" fmla="*/ 2147483646 h 116"/>
              <a:gd name="T22" fmla="*/ 2147483646 w 94"/>
              <a:gd name="T23" fmla="*/ 2147483646 h 116"/>
              <a:gd name="T24" fmla="*/ 2147483646 w 94"/>
              <a:gd name="T25" fmla="*/ 2147483646 h 116"/>
              <a:gd name="T26" fmla="*/ 2147483646 w 94"/>
              <a:gd name="T27" fmla="*/ 2147483646 h 116"/>
              <a:gd name="T28" fmla="*/ 2147483646 w 94"/>
              <a:gd name="T29" fmla="*/ 2147483646 h 116"/>
              <a:gd name="T30" fmla="*/ 2147483646 w 94"/>
              <a:gd name="T31" fmla="*/ 2147483646 h 116"/>
              <a:gd name="T32" fmla="*/ 2147483646 w 94"/>
              <a:gd name="T33" fmla="*/ 2147483646 h 116"/>
              <a:gd name="T34" fmla="*/ 2147483646 w 94"/>
              <a:gd name="T35" fmla="*/ 2147483646 h 116"/>
              <a:gd name="T36" fmla="*/ 2147483646 w 94"/>
              <a:gd name="T37" fmla="*/ 2147483646 h 116"/>
              <a:gd name="T38" fmla="*/ 2147483646 w 94"/>
              <a:gd name="T39" fmla="*/ 2147483646 h 116"/>
              <a:gd name="T40" fmla="*/ 2147483646 w 94"/>
              <a:gd name="T41" fmla="*/ 2147483646 h 116"/>
              <a:gd name="T42" fmla="*/ 2147483646 w 94"/>
              <a:gd name="T43" fmla="*/ 2147483646 h 116"/>
              <a:gd name="T44" fmla="*/ 2147483646 w 94"/>
              <a:gd name="T45" fmla="*/ 2147483646 h 116"/>
              <a:gd name="T46" fmla="*/ 2147483646 w 94"/>
              <a:gd name="T47" fmla="*/ 2147483646 h 116"/>
              <a:gd name="T48" fmla="*/ 2147483646 w 94"/>
              <a:gd name="T49" fmla="*/ 2147483646 h 116"/>
              <a:gd name="T50" fmla="*/ 2147483646 w 94"/>
              <a:gd name="T51" fmla="*/ 2147483646 h 116"/>
              <a:gd name="T52" fmla="*/ 2147483646 w 94"/>
              <a:gd name="T53" fmla="*/ 2147483646 h 116"/>
              <a:gd name="T54" fmla="*/ 2147483646 w 94"/>
              <a:gd name="T55" fmla="*/ 2147483646 h 116"/>
              <a:gd name="T56" fmla="*/ 2147483646 w 94"/>
              <a:gd name="T57" fmla="*/ 2147483646 h 116"/>
              <a:gd name="T58" fmla="*/ 2147483646 w 94"/>
              <a:gd name="T59" fmla="*/ 2147483646 h 116"/>
              <a:gd name="T60" fmla="*/ 2147483646 w 94"/>
              <a:gd name="T61" fmla="*/ 2147483646 h 116"/>
              <a:gd name="T62" fmla="*/ 2147483646 w 94"/>
              <a:gd name="T63" fmla="*/ 2147483646 h 116"/>
              <a:gd name="T64" fmla="*/ 2147483646 w 94"/>
              <a:gd name="T65" fmla="*/ 2147483646 h 116"/>
              <a:gd name="T66" fmla="*/ 2147483646 w 94"/>
              <a:gd name="T67" fmla="*/ 2147483646 h 116"/>
              <a:gd name="T68" fmla="*/ 2147483646 w 94"/>
              <a:gd name="T69" fmla="*/ 2147483646 h 116"/>
              <a:gd name="T70" fmla="*/ 2147483646 w 94"/>
              <a:gd name="T71" fmla="*/ 2147483646 h 116"/>
              <a:gd name="T72" fmla="*/ 2147483646 w 94"/>
              <a:gd name="T73" fmla="*/ 2147483646 h 116"/>
              <a:gd name="T74" fmla="*/ 2147483646 w 94"/>
              <a:gd name="T75" fmla="*/ 2147483646 h 116"/>
              <a:gd name="T76" fmla="*/ 2147483646 w 94"/>
              <a:gd name="T77" fmla="*/ 2147483646 h 116"/>
              <a:gd name="T78" fmla="*/ 2147483646 w 94"/>
              <a:gd name="T79" fmla="*/ 2147483646 h 116"/>
              <a:gd name="T80" fmla="*/ 2147483646 w 94"/>
              <a:gd name="T81" fmla="*/ 2147483646 h 116"/>
              <a:gd name="T82" fmla="*/ 2147483646 w 94"/>
              <a:gd name="T83" fmla="*/ 2147483646 h 116"/>
              <a:gd name="T84" fmla="*/ 2147483646 w 94"/>
              <a:gd name="T85" fmla="*/ 2147483646 h 116"/>
              <a:gd name="T86" fmla="*/ 2147483646 w 94"/>
              <a:gd name="T87" fmla="*/ 2147483646 h 116"/>
              <a:gd name="T88" fmla="*/ 2147483646 w 94"/>
              <a:gd name="T89" fmla="*/ 2147483646 h 116"/>
              <a:gd name="T90" fmla="*/ 2147483646 w 94"/>
              <a:gd name="T91" fmla="*/ 2147483646 h 1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94" h="116">
                <a:moveTo>
                  <a:pt x="10" y="10"/>
                </a:moveTo>
                <a:cubicBezTo>
                  <a:pt x="10" y="98"/>
                  <a:pt x="10" y="98"/>
                  <a:pt x="10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87"/>
                  <a:pt x="68" y="87"/>
                  <a:pt x="68" y="87"/>
                </a:cubicBezTo>
                <a:cubicBezTo>
                  <a:pt x="71" y="87"/>
                  <a:pt x="73" y="88"/>
                  <a:pt x="75" y="88"/>
                </a:cubicBezTo>
                <a:cubicBezTo>
                  <a:pt x="76" y="88"/>
                  <a:pt x="77" y="88"/>
                  <a:pt x="79" y="87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79" y="114"/>
                  <a:pt x="76" y="116"/>
                  <a:pt x="7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0"/>
                  <a:pt x="79" y="2"/>
                  <a:pt x="79" y="5"/>
                </a:cubicBezTo>
                <a:cubicBezTo>
                  <a:pt x="79" y="19"/>
                  <a:pt x="79" y="19"/>
                  <a:pt x="79" y="19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0"/>
                  <a:pt x="68" y="10"/>
                  <a:pt x="68" y="10"/>
                </a:cubicBezTo>
                <a:cubicBezTo>
                  <a:pt x="10" y="10"/>
                  <a:pt x="10" y="10"/>
                  <a:pt x="10" y="10"/>
                </a:cubicBezTo>
                <a:close/>
                <a:moveTo>
                  <a:pt x="39" y="37"/>
                </a:moveTo>
                <a:cubicBezTo>
                  <a:pt x="38" y="38"/>
                  <a:pt x="36" y="39"/>
                  <a:pt x="36" y="40"/>
                </a:cubicBezTo>
                <a:cubicBezTo>
                  <a:pt x="35" y="41"/>
                  <a:pt x="34" y="42"/>
                  <a:pt x="34" y="43"/>
                </a:cubicBezTo>
                <a:cubicBezTo>
                  <a:pt x="34" y="44"/>
                  <a:pt x="35" y="45"/>
                  <a:pt x="35" y="46"/>
                </a:cubicBezTo>
                <a:cubicBezTo>
                  <a:pt x="36" y="47"/>
                  <a:pt x="37" y="48"/>
                  <a:pt x="39" y="48"/>
                </a:cubicBezTo>
                <a:cubicBezTo>
                  <a:pt x="39" y="37"/>
                  <a:pt x="39" y="37"/>
                  <a:pt x="39" y="37"/>
                </a:cubicBezTo>
                <a:close/>
                <a:moveTo>
                  <a:pt x="74" y="25"/>
                </a:moveTo>
                <a:cubicBezTo>
                  <a:pt x="68" y="23"/>
                  <a:pt x="68" y="23"/>
                  <a:pt x="68" y="23"/>
                </a:cubicBezTo>
                <a:cubicBezTo>
                  <a:pt x="51" y="86"/>
                  <a:pt x="51" y="86"/>
                  <a:pt x="51" y="86"/>
                </a:cubicBezTo>
                <a:cubicBezTo>
                  <a:pt x="56" y="87"/>
                  <a:pt x="56" y="87"/>
                  <a:pt x="56" y="87"/>
                </a:cubicBezTo>
                <a:cubicBezTo>
                  <a:pt x="59" y="76"/>
                  <a:pt x="59" y="76"/>
                  <a:pt x="59" y="76"/>
                </a:cubicBezTo>
                <a:cubicBezTo>
                  <a:pt x="63" y="79"/>
                  <a:pt x="68" y="81"/>
                  <a:pt x="75" y="81"/>
                </a:cubicBezTo>
                <a:cubicBezTo>
                  <a:pt x="81" y="81"/>
                  <a:pt x="87" y="79"/>
                  <a:pt x="91" y="75"/>
                </a:cubicBezTo>
                <a:cubicBezTo>
                  <a:pt x="85" y="70"/>
                  <a:pt x="85" y="70"/>
                  <a:pt x="85" y="70"/>
                </a:cubicBezTo>
                <a:cubicBezTo>
                  <a:pt x="82" y="72"/>
                  <a:pt x="79" y="74"/>
                  <a:pt x="75" y="74"/>
                </a:cubicBezTo>
                <a:cubicBezTo>
                  <a:pt x="69" y="74"/>
                  <a:pt x="64" y="71"/>
                  <a:pt x="62" y="66"/>
                </a:cubicBezTo>
                <a:cubicBezTo>
                  <a:pt x="62" y="64"/>
                  <a:pt x="62" y="64"/>
                  <a:pt x="6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0"/>
                  <a:pt x="82" y="60"/>
                  <a:pt x="82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5" y="56"/>
                  <a:pt x="65" y="56"/>
                  <a:pt x="65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52"/>
                  <a:pt x="82" y="52"/>
                  <a:pt x="82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42"/>
                  <a:pt x="69" y="42"/>
                  <a:pt x="69" y="42"/>
                </a:cubicBezTo>
                <a:cubicBezTo>
                  <a:pt x="70" y="41"/>
                  <a:pt x="73" y="41"/>
                  <a:pt x="75" y="41"/>
                </a:cubicBezTo>
                <a:cubicBezTo>
                  <a:pt x="79" y="41"/>
                  <a:pt x="84" y="43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3" y="41"/>
                  <a:pt x="92" y="41"/>
                </a:cubicBezTo>
                <a:cubicBezTo>
                  <a:pt x="88" y="36"/>
                  <a:pt x="82" y="34"/>
                  <a:pt x="75" y="34"/>
                </a:cubicBezTo>
                <a:cubicBezTo>
                  <a:pt x="74" y="34"/>
                  <a:pt x="72" y="34"/>
                  <a:pt x="71" y="34"/>
                </a:cubicBezTo>
                <a:cubicBezTo>
                  <a:pt x="74" y="25"/>
                  <a:pt x="74" y="25"/>
                  <a:pt x="74" y="25"/>
                </a:cubicBezTo>
                <a:close/>
                <a:moveTo>
                  <a:pt x="45" y="71"/>
                </a:moveTo>
                <a:cubicBezTo>
                  <a:pt x="45" y="59"/>
                  <a:pt x="45" y="59"/>
                  <a:pt x="45" y="59"/>
                </a:cubicBezTo>
                <a:cubicBezTo>
                  <a:pt x="47" y="59"/>
                  <a:pt x="49" y="60"/>
                  <a:pt x="50" y="61"/>
                </a:cubicBezTo>
                <a:cubicBezTo>
                  <a:pt x="50" y="61"/>
                  <a:pt x="50" y="61"/>
                  <a:pt x="50" y="61"/>
                </a:cubicBezTo>
                <a:cubicBezTo>
                  <a:pt x="53" y="52"/>
                  <a:pt x="53" y="52"/>
                  <a:pt x="53" y="52"/>
                </a:cubicBezTo>
                <a:cubicBezTo>
                  <a:pt x="51" y="51"/>
                  <a:pt x="48" y="51"/>
                  <a:pt x="45" y="50"/>
                </a:cubicBezTo>
                <a:cubicBezTo>
                  <a:pt x="45" y="38"/>
                  <a:pt x="45" y="38"/>
                  <a:pt x="45" y="38"/>
                </a:cubicBezTo>
                <a:cubicBezTo>
                  <a:pt x="47" y="38"/>
                  <a:pt x="49" y="40"/>
                  <a:pt x="50" y="43"/>
                </a:cubicBezTo>
                <a:cubicBezTo>
                  <a:pt x="56" y="42"/>
                  <a:pt x="56" y="42"/>
                  <a:pt x="56" y="42"/>
                </a:cubicBezTo>
                <a:cubicBezTo>
                  <a:pt x="57" y="37"/>
                  <a:pt x="57" y="37"/>
                  <a:pt x="57" y="37"/>
                </a:cubicBezTo>
                <a:cubicBezTo>
                  <a:pt x="56" y="36"/>
                  <a:pt x="56" y="35"/>
                  <a:pt x="55" y="34"/>
                </a:cubicBezTo>
                <a:cubicBezTo>
                  <a:pt x="52" y="32"/>
                  <a:pt x="49" y="31"/>
                  <a:pt x="45" y="31"/>
                </a:cubicBezTo>
                <a:cubicBezTo>
                  <a:pt x="45" y="28"/>
                  <a:pt x="45" y="28"/>
                  <a:pt x="45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31"/>
                  <a:pt x="39" y="31"/>
                  <a:pt x="39" y="31"/>
                </a:cubicBezTo>
                <a:cubicBezTo>
                  <a:pt x="35" y="31"/>
                  <a:pt x="31" y="32"/>
                  <a:pt x="28" y="35"/>
                </a:cubicBezTo>
                <a:cubicBezTo>
                  <a:pt x="26" y="37"/>
                  <a:pt x="24" y="40"/>
                  <a:pt x="24" y="43"/>
                </a:cubicBezTo>
                <a:cubicBezTo>
                  <a:pt x="24" y="47"/>
                  <a:pt x="26" y="50"/>
                  <a:pt x="28" y="52"/>
                </a:cubicBezTo>
                <a:cubicBezTo>
                  <a:pt x="30" y="54"/>
                  <a:pt x="34" y="56"/>
                  <a:pt x="39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8" y="70"/>
                  <a:pt x="36" y="69"/>
                  <a:pt x="35" y="68"/>
                </a:cubicBezTo>
                <a:cubicBezTo>
                  <a:pt x="34" y="67"/>
                  <a:pt x="33" y="65"/>
                  <a:pt x="33" y="64"/>
                </a:cubicBezTo>
                <a:cubicBezTo>
                  <a:pt x="23" y="64"/>
                  <a:pt x="23" y="64"/>
                  <a:pt x="23" y="64"/>
                </a:cubicBezTo>
                <a:cubicBezTo>
                  <a:pt x="24" y="69"/>
                  <a:pt x="25" y="72"/>
                  <a:pt x="28" y="74"/>
                </a:cubicBezTo>
                <a:cubicBezTo>
                  <a:pt x="31" y="76"/>
                  <a:pt x="35" y="78"/>
                  <a:pt x="39" y="78"/>
                </a:cubicBezTo>
                <a:cubicBezTo>
                  <a:pt x="39" y="84"/>
                  <a:pt x="39" y="84"/>
                  <a:pt x="39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78"/>
                  <a:pt x="45" y="78"/>
                  <a:pt x="45" y="78"/>
                </a:cubicBezTo>
                <a:cubicBezTo>
                  <a:pt x="45" y="78"/>
                  <a:pt x="45" y="78"/>
                  <a:pt x="46" y="78"/>
                </a:cubicBezTo>
                <a:cubicBezTo>
                  <a:pt x="48" y="70"/>
                  <a:pt x="48" y="70"/>
                  <a:pt x="48" y="70"/>
                </a:cubicBezTo>
                <a:cubicBezTo>
                  <a:pt x="47" y="70"/>
                  <a:pt x="46" y="71"/>
                  <a:pt x="45" y="71"/>
                </a:cubicBezTo>
                <a:close/>
                <a:moveTo>
                  <a:pt x="31" y="104"/>
                </a:moveTo>
                <a:cubicBezTo>
                  <a:pt x="30" y="104"/>
                  <a:pt x="30" y="105"/>
                  <a:pt x="30" y="106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0" y="109"/>
                  <a:pt x="30" y="109"/>
                  <a:pt x="31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9"/>
                  <a:pt x="49" y="109"/>
                  <a:pt x="49" y="108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49" y="105"/>
                  <a:pt x="48" y="104"/>
                  <a:pt x="48" y="104"/>
                </a:cubicBezTo>
                <a:lnTo>
                  <a:pt x="31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0" name="Freeform 5567"/>
          <p:cNvSpPr>
            <a:spLocks noEditPoints="1"/>
          </p:cNvSpPr>
          <p:nvPr/>
        </p:nvSpPr>
        <p:spPr bwMode="auto">
          <a:xfrm>
            <a:off x="3338513" y="3276600"/>
            <a:ext cx="706437" cy="862013"/>
          </a:xfrm>
          <a:custGeom>
            <a:avLst/>
            <a:gdLst>
              <a:gd name="T0" fmla="*/ 2147483646 w 108"/>
              <a:gd name="T1" fmla="*/ 2147483646 h 123"/>
              <a:gd name="T2" fmla="*/ 2147483646 w 108"/>
              <a:gd name="T3" fmla="*/ 2147483646 h 123"/>
              <a:gd name="T4" fmla="*/ 2147483646 w 108"/>
              <a:gd name="T5" fmla="*/ 2147483646 h 123"/>
              <a:gd name="T6" fmla="*/ 2147483646 w 108"/>
              <a:gd name="T7" fmla="*/ 2147483646 h 123"/>
              <a:gd name="T8" fmla="*/ 2147483646 w 108"/>
              <a:gd name="T9" fmla="*/ 2147483646 h 123"/>
              <a:gd name="T10" fmla="*/ 2147483646 w 108"/>
              <a:gd name="T11" fmla="*/ 2147483646 h 123"/>
              <a:gd name="T12" fmla="*/ 2147483646 w 108"/>
              <a:gd name="T13" fmla="*/ 2147483646 h 123"/>
              <a:gd name="T14" fmla="*/ 2147483646 w 108"/>
              <a:gd name="T15" fmla="*/ 2147483646 h 123"/>
              <a:gd name="T16" fmla="*/ 2147483646 w 108"/>
              <a:gd name="T17" fmla="*/ 2147483646 h 123"/>
              <a:gd name="T18" fmla="*/ 2147483646 w 108"/>
              <a:gd name="T19" fmla="*/ 2147483646 h 123"/>
              <a:gd name="T20" fmla="*/ 2147483646 w 108"/>
              <a:gd name="T21" fmla="*/ 2147483646 h 123"/>
              <a:gd name="T22" fmla="*/ 2147483646 w 108"/>
              <a:gd name="T23" fmla="*/ 2147483646 h 123"/>
              <a:gd name="T24" fmla="*/ 2147483646 w 108"/>
              <a:gd name="T25" fmla="*/ 2147483646 h 123"/>
              <a:gd name="T26" fmla="*/ 2147483646 w 108"/>
              <a:gd name="T27" fmla="*/ 2147483646 h 123"/>
              <a:gd name="T28" fmla="*/ 2147483646 w 108"/>
              <a:gd name="T29" fmla="*/ 2147483646 h 123"/>
              <a:gd name="T30" fmla="*/ 2147483646 w 108"/>
              <a:gd name="T31" fmla="*/ 2147483646 h 123"/>
              <a:gd name="T32" fmla="*/ 2147483646 w 108"/>
              <a:gd name="T33" fmla="*/ 2147483646 h 123"/>
              <a:gd name="T34" fmla="*/ 2147483646 w 108"/>
              <a:gd name="T35" fmla="*/ 2147483646 h 123"/>
              <a:gd name="T36" fmla="*/ 2147483646 w 108"/>
              <a:gd name="T37" fmla="*/ 2147483646 h 123"/>
              <a:gd name="T38" fmla="*/ 2147483646 w 108"/>
              <a:gd name="T39" fmla="*/ 2147483646 h 123"/>
              <a:gd name="T40" fmla="*/ 2147483646 w 108"/>
              <a:gd name="T41" fmla="*/ 2147483646 h 123"/>
              <a:gd name="T42" fmla="*/ 2147483646 w 108"/>
              <a:gd name="T43" fmla="*/ 2147483646 h 123"/>
              <a:gd name="T44" fmla="*/ 2147483646 w 108"/>
              <a:gd name="T45" fmla="*/ 2147483646 h 123"/>
              <a:gd name="T46" fmla="*/ 2147483646 w 108"/>
              <a:gd name="T47" fmla="*/ 2147483646 h 123"/>
              <a:gd name="T48" fmla="*/ 2147483646 w 108"/>
              <a:gd name="T49" fmla="*/ 2147483646 h 123"/>
              <a:gd name="T50" fmla="*/ 2147483646 w 108"/>
              <a:gd name="T51" fmla="*/ 2147483646 h 123"/>
              <a:gd name="T52" fmla="*/ 2147483646 w 108"/>
              <a:gd name="T53" fmla="*/ 2147483646 h 123"/>
              <a:gd name="T54" fmla="*/ 2147483646 w 108"/>
              <a:gd name="T55" fmla="*/ 2147483646 h 123"/>
              <a:gd name="T56" fmla="*/ 2147483646 w 108"/>
              <a:gd name="T57" fmla="*/ 2147483646 h 123"/>
              <a:gd name="T58" fmla="*/ 2147483646 w 108"/>
              <a:gd name="T59" fmla="*/ 2147483646 h 123"/>
              <a:gd name="T60" fmla="*/ 2147483646 w 108"/>
              <a:gd name="T61" fmla="*/ 2147483646 h 123"/>
              <a:gd name="T62" fmla="*/ 2147483646 w 108"/>
              <a:gd name="T63" fmla="*/ 2147483646 h 123"/>
              <a:gd name="T64" fmla="*/ 2147483646 w 108"/>
              <a:gd name="T65" fmla="*/ 2147483646 h 123"/>
              <a:gd name="T66" fmla="*/ 2147483646 w 108"/>
              <a:gd name="T67" fmla="*/ 0 h 123"/>
              <a:gd name="T68" fmla="*/ 2147483646 w 108"/>
              <a:gd name="T69" fmla="*/ 0 h 123"/>
              <a:gd name="T70" fmla="*/ 2147483646 w 108"/>
              <a:gd name="T71" fmla="*/ 2147483646 h 123"/>
              <a:gd name="T72" fmla="*/ 2147483646 w 108"/>
              <a:gd name="T73" fmla="*/ 2147483646 h 123"/>
              <a:gd name="T74" fmla="*/ 2147483646 w 108"/>
              <a:gd name="T75" fmla="*/ 2147483646 h 123"/>
              <a:gd name="T76" fmla="*/ 2147483646 w 108"/>
              <a:gd name="T77" fmla="*/ 2147483646 h 123"/>
              <a:gd name="T78" fmla="*/ 2147483646 w 108"/>
              <a:gd name="T79" fmla="*/ 2147483646 h 123"/>
              <a:gd name="T80" fmla="*/ 2147483646 w 108"/>
              <a:gd name="T81" fmla="*/ 2147483646 h 123"/>
              <a:gd name="T82" fmla="*/ 2147483646 w 108"/>
              <a:gd name="T83" fmla="*/ 2147483646 h 123"/>
              <a:gd name="T84" fmla="*/ 2147483646 w 108"/>
              <a:gd name="T85" fmla="*/ 2147483646 h 123"/>
              <a:gd name="T86" fmla="*/ 2147483646 w 108"/>
              <a:gd name="T87" fmla="*/ 2147483646 h 123"/>
              <a:gd name="T88" fmla="*/ 2147483646 w 108"/>
              <a:gd name="T89" fmla="*/ 2147483646 h 123"/>
              <a:gd name="T90" fmla="*/ 2147483646 w 108"/>
              <a:gd name="T91" fmla="*/ 2147483646 h 123"/>
              <a:gd name="T92" fmla="*/ 2147483646 w 108"/>
              <a:gd name="T93" fmla="*/ 2147483646 h 123"/>
              <a:gd name="T94" fmla="*/ 0 w 108"/>
              <a:gd name="T95" fmla="*/ 2147483646 h 123"/>
              <a:gd name="T96" fmla="*/ 0 w 108"/>
              <a:gd name="T97" fmla="*/ 2147483646 h 123"/>
              <a:gd name="T98" fmla="*/ 2147483646 w 108"/>
              <a:gd name="T99" fmla="*/ 0 h 12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8" h="123">
                <a:moveTo>
                  <a:pt x="33" y="110"/>
                </a:moveTo>
                <a:cubicBezTo>
                  <a:pt x="32" y="110"/>
                  <a:pt x="31" y="111"/>
                  <a:pt x="31" y="112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1" y="115"/>
                  <a:pt x="32" y="116"/>
                  <a:pt x="33" y="11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1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1" y="110"/>
                  <a:pt x="50" y="110"/>
                </a:cubicBezTo>
                <a:cubicBezTo>
                  <a:pt x="33" y="110"/>
                  <a:pt x="33" y="110"/>
                  <a:pt x="33" y="110"/>
                </a:cubicBezTo>
                <a:close/>
                <a:moveTo>
                  <a:pt x="45" y="37"/>
                </a:moveTo>
                <a:cubicBezTo>
                  <a:pt x="45" y="41"/>
                  <a:pt x="45" y="41"/>
                  <a:pt x="45" y="41"/>
                </a:cubicBezTo>
                <a:cubicBezTo>
                  <a:pt x="91" y="41"/>
                  <a:pt x="91" y="41"/>
                  <a:pt x="91" y="41"/>
                </a:cubicBezTo>
                <a:cubicBezTo>
                  <a:pt x="91" y="37"/>
                  <a:pt x="91" y="37"/>
                  <a:pt x="91" y="37"/>
                </a:cubicBezTo>
                <a:cubicBezTo>
                  <a:pt x="45" y="37"/>
                  <a:pt x="45" y="37"/>
                  <a:pt x="45" y="37"/>
                </a:cubicBezTo>
                <a:close/>
                <a:moveTo>
                  <a:pt x="41" y="47"/>
                </a:moveTo>
                <a:cubicBezTo>
                  <a:pt x="41" y="51"/>
                  <a:pt x="41" y="51"/>
                  <a:pt x="41" y="51"/>
                </a:cubicBezTo>
                <a:cubicBezTo>
                  <a:pt x="96" y="51"/>
                  <a:pt x="96" y="51"/>
                  <a:pt x="96" y="51"/>
                </a:cubicBezTo>
                <a:cubicBezTo>
                  <a:pt x="96" y="47"/>
                  <a:pt x="96" y="47"/>
                  <a:pt x="96" y="47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45" y="58"/>
                </a:moveTo>
                <a:cubicBezTo>
                  <a:pt x="45" y="62"/>
                  <a:pt x="45" y="62"/>
                  <a:pt x="45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91" y="58"/>
                  <a:pt x="91" y="58"/>
                  <a:pt x="91" y="58"/>
                </a:cubicBezTo>
                <a:cubicBezTo>
                  <a:pt x="45" y="58"/>
                  <a:pt x="45" y="58"/>
                  <a:pt x="45" y="58"/>
                </a:cubicBezTo>
                <a:close/>
                <a:moveTo>
                  <a:pt x="67" y="21"/>
                </a:moveTo>
                <a:cubicBezTo>
                  <a:pt x="67" y="21"/>
                  <a:pt x="67" y="21"/>
                  <a:pt x="67" y="21"/>
                </a:cubicBezTo>
                <a:cubicBezTo>
                  <a:pt x="90" y="21"/>
                  <a:pt x="108" y="34"/>
                  <a:pt x="108" y="50"/>
                </a:cubicBezTo>
                <a:cubicBezTo>
                  <a:pt x="108" y="66"/>
                  <a:pt x="90" y="79"/>
                  <a:pt x="67" y="79"/>
                </a:cubicBezTo>
                <a:cubicBezTo>
                  <a:pt x="62" y="79"/>
                  <a:pt x="58" y="79"/>
                  <a:pt x="53" y="77"/>
                </a:cubicBezTo>
                <a:cubicBezTo>
                  <a:pt x="41" y="87"/>
                  <a:pt x="41" y="87"/>
                  <a:pt x="41" y="87"/>
                </a:cubicBezTo>
                <a:cubicBezTo>
                  <a:pt x="45" y="75"/>
                  <a:pt x="45" y="75"/>
                  <a:pt x="45" y="75"/>
                </a:cubicBezTo>
                <a:cubicBezTo>
                  <a:pt x="33" y="69"/>
                  <a:pt x="26" y="60"/>
                  <a:pt x="26" y="50"/>
                </a:cubicBezTo>
                <a:cubicBezTo>
                  <a:pt x="26" y="34"/>
                  <a:pt x="44" y="21"/>
                  <a:pt x="67" y="21"/>
                </a:cubicBezTo>
                <a:close/>
                <a:moveTo>
                  <a:pt x="4" y="0"/>
                </a:move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16"/>
                  <a:pt x="83" y="16"/>
                  <a:pt x="83" y="16"/>
                </a:cubicBezTo>
                <a:cubicBezTo>
                  <a:pt x="80" y="15"/>
                  <a:pt x="76" y="15"/>
                  <a:pt x="72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03"/>
                  <a:pt x="11" y="103"/>
                  <a:pt x="11" y="103"/>
                </a:cubicBezTo>
                <a:cubicBezTo>
                  <a:pt x="31" y="103"/>
                  <a:pt x="47" y="103"/>
                  <a:pt x="72" y="103"/>
                </a:cubicBezTo>
                <a:cubicBezTo>
                  <a:pt x="72" y="86"/>
                  <a:pt x="72" y="86"/>
                  <a:pt x="72" y="86"/>
                </a:cubicBezTo>
                <a:cubicBezTo>
                  <a:pt x="76" y="86"/>
                  <a:pt x="80" y="85"/>
                  <a:pt x="83" y="84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21"/>
                  <a:pt x="81" y="123"/>
                  <a:pt x="78" y="123"/>
                </a:cubicBezTo>
                <a:cubicBezTo>
                  <a:pt x="4" y="123"/>
                  <a:pt x="4" y="123"/>
                  <a:pt x="4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Freeform 5569"/>
          <p:cNvSpPr>
            <a:spLocks noEditPoints="1"/>
          </p:cNvSpPr>
          <p:nvPr/>
        </p:nvSpPr>
        <p:spPr bwMode="auto">
          <a:xfrm>
            <a:off x="965200" y="3262313"/>
            <a:ext cx="547688" cy="860425"/>
          </a:xfrm>
          <a:custGeom>
            <a:avLst/>
            <a:gdLst>
              <a:gd name="T0" fmla="*/ 2147483646 w 84"/>
              <a:gd name="T1" fmla="*/ 2147483646 h 123"/>
              <a:gd name="T2" fmla="*/ 2147483646 w 84"/>
              <a:gd name="T3" fmla="*/ 2147483646 h 123"/>
              <a:gd name="T4" fmla="*/ 2147483646 w 84"/>
              <a:gd name="T5" fmla="*/ 2147483646 h 123"/>
              <a:gd name="T6" fmla="*/ 2147483646 w 84"/>
              <a:gd name="T7" fmla="*/ 2147483646 h 123"/>
              <a:gd name="T8" fmla="*/ 2147483646 w 84"/>
              <a:gd name="T9" fmla="*/ 2147483646 h 123"/>
              <a:gd name="T10" fmla="*/ 2147483646 w 84"/>
              <a:gd name="T11" fmla="*/ 2147483646 h 123"/>
              <a:gd name="T12" fmla="*/ 2147483646 w 84"/>
              <a:gd name="T13" fmla="*/ 2147483646 h 123"/>
              <a:gd name="T14" fmla="*/ 2147483646 w 84"/>
              <a:gd name="T15" fmla="*/ 2147483646 h 123"/>
              <a:gd name="T16" fmla="*/ 2147483646 w 84"/>
              <a:gd name="T17" fmla="*/ 2147483646 h 123"/>
              <a:gd name="T18" fmla="*/ 2147483646 w 84"/>
              <a:gd name="T19" fmla="*/ 2147483646 h 123"/>
              <a:gd name="T20" fmla="*/ 2147483646 w 84"/>
              <a:gd name="T21" fmla="*/ 2147483646 h 123"/>
              <a:gd name="T22" fmla="*/ 2147483646 w 84"/>
              <a:gd name="T23" fmla="*/ 2147483646 h 123"/>
              <a:gd name="T24" fmla="*/ 2147483646 w 84"/>
              <a:gd name="T25" fmla="*/ 2147483646 h 123"/>
              <a:gd name="T26" fmla="*/ 2147483646 w 84"/>
              <a:gd name="T27" fmla="*/ 2147483646 h 123"/>
              <a:gd name="T28" fmla="*/ 2147483646 w 84"/>
              <a:gd name="T29" fmla="*/ 2147483646 h 123"/>
              <a:gd name="T30" fmla="*/ 2147483646 w 84"/>
              <a:gd name="T31" fmla="*/ 2147483646 h 123"/>
              <a:gd name="T32" fmla="*/ 2147483646 w 84"/>
              <a:gd name="T33" fmla="*/ 2147483646 h 123"/>
              <a:gd name="T34" fmla="*/ 2147483646 w 84"/>
              <a:gd name="T35" fmla="*/ 2147483646 h 123"/>
              <a:gd name="T36" fmla="*/ 2147483646 w 84"/>
              <a:gd name="T37" fmla="*/ 2147483646 h 123"/>
              <a:gd name="T38" fmla="*/ 2147483646 w 84"/>
              <a:gd name="T39" fmla="*/ 2147483646 h 123"/>
              <a:gd name="T40" fmla="*/ 2147483646 w 84"/>
              <a:gd name="T41" fmla="*/ 2147483646 h 123"/>
              <a:gd name="T42" fmla="*/ 2147483646 w 84"/>
              <a:gd name="T43" fmla="*/ 2147483646 h 123"/>
              <a:gd name="T44" fmla="*/ 2147483646 w 84"/>
              <a:gd name="T45" fmla="*/ 2147483646 h 123"/>
              <a:gd name="T46" fmla="*/ 2147483646 w 84"/>
              <a:gd name="T47" fmla="*/ 2147483646 h 123"/>
              <a:gd name="T48" fmla="*/ 2147483646 w 84"/>
              <a:gd name="T49" fmla="*/ 2147483646 h 123"/>
              <a:gd name="T50" fmla="*/ 2147483646 w 84"/>
              <a:gd name="T51" fmla="*/ 2147483646 h 123"/>
              <a:gd name="T52" fmla="*/ 2147483646 w 84"/>
              <a:gd name="T53" fmla="*/ 2147483646 h 123"/>
              <a:gd name="T54" fmla="*/ 2147483646 w 84"/>
              <a:gd name="T55" fmla="*/ 2147483646 h 123"/>
              <a:gd name="T56" fmla="*/ 2147483646 w 84"/>
              <a:gd name="T57" fmla="*/ 2147483646 h 123"/>
              <a:gd name="T58" fmla="*/ 2147483646 w 84"/>
              <a:gd name="T59" fmla="*/ 2147483646 h 123"/>
              <a:gd name="T60" fmla="*/ 2147483646 w 84"/>
              <a:gd name="T61" fmla="*/ 2147483646 h 123"/>
              <a:gd name="T62" fmla="*/ 2147483646 w 84"/>
              <a:gd name="T63" fmla="*/ 2147483646 h 123"/>
              <a:gd name="T64" fmla="*/ 2147483646 w 84"/>
              <a:gd name="T65" fmla="*/ 2147483646 h 123"/>
              <a:gd name="T66" fmla="*/ 2147483646 w 84"/>
              <a:gd name="T67" fmla="*/ 2147483646 h 123"/>
              <a:gd name="T68" fmla="*/ 2147483646 w 84"/>
              <a:gd name="T69" fmla="*/ 0 h 123"/>
              <a:gd name="T70" fmla="*/ 2147483646 w 84"/>
              <a:gd name="T71" fmla="*/ 2147483646 h 123"/>
              <a:gd name="T72" fmla="*/ 2147483646 w 84"/>
              <a:gd name="T73" fmla="*/ 2147483646 h 123"/>
              <a:gd name="T74" fmla="*/ 0 w 84"/>
              <a:gd name="T75" fmla="*/ 2147483646 h 12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4" h="123">
                <a:moveTo>
                  <a:pt x="11" y="11"/>
                </a:moveTo>
                <a:cubicBezTo>
                  <a:pt x="11" y="103"/>
                  <a:pt x="11" y="103"/>
                  <a:pt x="11" y="103"/>
                </a:cubicBezTo>
                <a:cubicBezTo>
                  <a:pt x="73" y="103"/>
                  <a:pt x="73" y="103"/>
                  <a:pt x="73" y="103"/>
                </a:cubicBezTo>
                <a:cubicBezTo>
                  <a:pt x="73" y="11"/>
                  <a:pt x="73" y="11"/>
                  <a:pt x="73" y="11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34" y="111"/>
                </a:moveTo>
                <a:cubicBezTo>
                  <a:pt x="33" y="111"/>
                  <a:pt x="32" y="111"/>
                  <a:pt x="32" y="112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5"/>
                  <a:pt x="33" y="116"/>
                  <a:pt x="34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52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2" y="111"/>
                  <a:pt x="51" y="111"/>
                </a:cubicBezTo>
                <a:cubicBezTo>
                  <a:pt x="34" y="111"/>
                  <a:pt x="34" y="111"/>
                  <a:pt x="34" y="111"/>
                </a:cubicBezTo>
                <a:close/>
                <a:moveTo>
                  <a:pt x="48" y="34"/>
                </a:move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50" y="34"/>
                  <a:pt x="51" y="35"/>
                </a:cubicBezTo>
                <a:cubicBezTo>
                  <a:pt x="56" y="37"/>
                  <a:pt x="61" y="41"/>
                  <a:pt x="64" y="46"/>
                </a:cubicBezTo>
                <a:cubicBezTo>
                  <a:pt x="67" y="51"/>
                  <a:pt x="68" y="57"/>
                  <a:pt x="66" y="64"/>
                </a:cubicBezTo>
                <a:cubicBezTo>
                  <a:pt x="66" y="66"/>
                  <a:pt x="66" y="67"/>
                  <a:pt x="65" y="68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6"/>
                  <a:pt x="62" y="64"/>
                  <a:pt x="62" y="63"/>
                </a:cubicBezTo>
                <a:cubicBezTo>
                  <a:pt x="63" y="57"/>
                  <a:pt x="62" y="52"/>
                  <a:pt x="60" y="48"/>
                </a:cubicBezTo>
                <a:cubicBezTo>
                  <a:pt x="57" y="44"/>
                  <a:pt x="54" y="41"/>
                  <a:pt x="49" y="39"/>
                </a:cubicBezTo>
                <a:cubicBezTo>
                  <a:pt x="48" y="39"/>
                  <a:pt x="47" y="38"/>
                  <a:pt x="47" y="38"/>
                </a:cubicBezTo>
                <a:cubicBezTo>
                  <a:pt x="48" y="34"/>
                  <a:pt x="48" y="34"/>
                  <a:pt x="48" y="34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6" y="55"/>
                  <a:pt x="48" y="57"/>
                  <a:pt x="47" y="60"/>
                </a:cubicBezTo>
                <a:cubicBezTo>
                  <a:pt x="46" y="62"/>
                  <a:pt x="44" y="63"/>
                  <a:pt x="41" y="63"/>
                </a:cubicBezTo>
                <a:cubicBezTo>
                  <a:pt x="39" y="62"/>
                  <a:pt x="38" y="59"/>
                  <a:pt x="39" y="57"/>
                </a:cubicBezTo>
                <a:cubicBezTo>
                  <a:pt x="39" y="55"/>
                  <a:pt x="42" y="53"/>
                  <a:pt x="44" y="54"/>
                </a:cubicBezTo>
                <a:close/>
                <a:moveTo>
                  <a:pt x="50" y="84"/>
                </a:moveTo>
                <a:cubicBezTo>
                  <a:pt x="47" y="86"/>
                  <a:pt x="47" y="86"/>
                  <a:pt x="47" y="86"/>
                </a:cubicBezTo>
                <a:cubicBezTo>
                  <a:pt x="46" y="87"/>
                  <a:pt x="46" y="87"/>
                  <a:pt x="46" y="87"/>
                </a:cubicBezTo>
                <a:cubicBezTo>
                  <a:pt x="41" y="89"/>
                  <a:pt x="38" y="89"/>
                  <a:pt x="35" y="86"/>
                </a:cubicBezTo>
                <a:cubicBezTo>
                  <a:pt x="25" y="75"/>
                  <a:pt x="19" y="63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4"/>
                  <a:pt x="18" y="41"/>
                  <a:pt x="22" y="39"/>
                </a:cubicBezTo>
                <a:cubicBezTo>
                  <a:pt x="23" y="38"/>
                  <a:pt x="23" y="38"/>
                  <a:pt x="23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6" y="37"/>
                  <a:pt x="26" y="37"/>
                  <a:pt x="26" y="37"/>
                </a:cubicBezTo>
                <a:cubicBezTo>
                  <a:pt x="28" y="35"/>
                  <a:pt x="28" y="35"/>
                  <a:pt x="28" y="35"/>
                </a:cubicBezTo>
                <a:cubicBezTo>
                  <a:pt x="32" y="38"/>
                  <a:pt x="36" y="49"/>
                  <a:pt x="35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0" y="54"/>
                  <a:pt x="30" y="54"/>
                  <a:pt x="30" y="54"/>
                </a:cubicBezTo>
                <a:cubicBezTo>
                  <a:pt x="27" y="56"/>
                  <a:pt x="27" y="56"/>
                  <a:pt x="27" y="56"/>
                </a:cubicBezTo>
                <a:cubicBezTo>
                  <a:pt x="30" y="63"/>
                  <a:pt x="31" y="66"/>
                  <a:pt x="35" y="72"/>
                </a:cubicBezTo>
                <a:cubicBezTo>
                  <a:pt x="38" y="71"/>
                  <a:pt x="38" y="71"/>
                  <a:pt x="38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41" y="70"/>
                  <a:pt x="41" y="70"/>
                  <a:pt x="41" y="70"/>
                </a:cubicBezTo>
                <a:cubicBezTo>
                  <a:pt x="42" y="69"/>
                  <a:pt x="42" y="69"/>
                  <a:pt x="42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45" y="68"/>
                  <a:pt x="51" y="76"/>
                  <a:pt x="53" y="83"/>
                </a:cubicBezTo>
                <a:cubicBezTo>
                  <a:pt x="50" y="84"/>
                  <a:pt x="50" y="84"/>
                  <a:pt x="50" y="84"/>
                </a:cubicBezTo>
                <a:close/>
                <a:moveTo>
                  <a:pt x="45" y="43"/>
                </a:move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7" y="44"/>
                  <a:pt x="48" y="44"/>
                </a:cubicBezTo>
                <a:cubicBezTo>
                  <a:pt x="52" y="46"/>
                  <a:pt x="55" y="49"/>
                  <a:pt x="56" y="52"/>
                </a:cubicBezTo>
                <a:cubicBezTo>
                  <a:pt x="58" y="55"/>
                  <a:pt x="58" y="59"/>
                  <a:pt x="57" y="63"/>
                </a:cubicBezTo>
                <a:cubicBezTo>
                  <a:pt x="57" y="64"/>
                  <a:pt x="56" y="65"/>
                  <a:pt x="56" y="65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59"/>
                  <a:pt x="53" y="56"/>
                  <a:pt x="52" y="54"/>
                </a:cubicBezTo>
                <a:cubicBezTo>
                  <a:pt x="51" y="52"/>
                  <a:pt x="49" y="50"/>
                  <a:pt x="46" y="48"/>
                </a:cubicBezTo>
                <a:cubicBezTo>
                  <a:pt x="45" y="48"/>
                  <a:pt x="44" y="48"/>
                  <a:pt x="44" y="48"/>
                </a:cubicBezTo>
                <a:cubicBezTo>
                  <a:pt x="45" y="43"/>
                  <a:pt x="45" y="43"/>
                  <a:pt x="45" y="43"/>
                </a:cubicBezTo>
                <a:close/>
                <a:moveTo>
                  <a:pt x="5" y="0"/>
                </a:moveTo>
                <a:cubicBezTo>
                  <a:pt x="79" y="0"/>
                  <a:pt x="79" y="0"/>
                  <a:pt x="79" y="0"/>
                </a:cubicBezTo>
                <a:cubicBezTo>
                  <a:pt x="82" y="0"/>
                  <a:pt x="84" y="2"/>
                  <a:pt x="84" y="5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84" y="121"/>
                  <a:pt x="82" y="123"/>
                  <a:pt x="79" y="123"/>
                </a:cubicBezTo>
                <a:cubicBezTo>
                  <a:pt x="5" y="123"/>
                  <a:pt x="5" y="123"/>
                  <a:pt x="5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Freeform 5577"/>
          <p:cNvSpPr>
            <a:spLocks noEditPoints="1"/>
          </p:cNvSpPr>
          <p:nvPr/>
        </p:nvSpPr>
        <p:spPr bwMode="auto">
          <a:xfrm>
            <a:off x="5621338" y="3389313"/>
            <a:ext cx="742950" cy="635000"/>
          </a:xfrm>
          <a:custGeom>
            <a:avLst/>
            <a:gdLst>
              <a:gd name="T0" fmla="*/ 2147483646 w 144"/>
              <a:gd name="T1" fmla="*/ 2147483646 h 115"/>
              <a:gd name="T2" fmla="*/ 2147483646 w 144"/>
              <a:gd name="T3" fmla="*/ 2147483646 h 115"/>
              <a:gd name="T4" fmla="*/ 2147483646 w 144"/>
              <a:gd name="T5" fmla="*/ 0 h 115"/>
              <a:gd name="T6" fmla="*/ 2147483646 w 144"/>
              <a:gd name="T7" fmla="*/ 0 h 115"/>
              <a:gd name="T8" fmla="*/ 2147483646 w 144"/>
              <a:gd name="T9" fmla="*/ 2147483646 h 115"/>
              <a:gd name="T10" fmla="*/ 2147483646 w 144"/>
              <a:gd name="T11" fmla="*/ 2147483646 h 115"/>
              <a:gd name="T12" fmla="*/ 2147483646 w 144"/>
              <a:gd name="T13" fmla="*/ 2147483646 h 115"/>
              <a:gd name="T14" fmla="*/ 2147483646 w 144"/>
              <a:gd name="T15" fmla="*/ 2147483646 h 115"/>
              <a:gd name="T16" fmla="*/ 2147483646 w 144"/>
              <a:gd name="T17" fmla="*/ 2147483646 h 115"/>
              <a:gd name="T18" fmla="*/ 2147483646 w 144"/>
              <a:gd name="T19" fmla="*/ 2147483646 h 115"/>
              <a:gd name="T20" fmla="*/ 2147483646 w 144"/>
              <a:gd name="T21" fmla="*/ 2147483646 h 115"/>
              <a:gd name="T22" fmla="*/ 2147483646 w 144"/>
              <a:gd name="T23" fmla="*/ 2147483646 h 115"/>
              <a:gd name="T24" fmla="*/ 2147483646 w 144"/>
              <a:gd name="T25" fmla="*/ 2147483646 h 115"/>
              <a:gd name="T26" fmla="*/ 0 w 144"/>
              <a:gd name="T27" fmla="*/ 2147483646 h 115"/>
              <a:gd name="T28" fmla="*/ 0 w 144"/>
              <a:gd name="T29" fmla="*/ 2147483646 h 115"/>
              <a:gd name="T30" fmla="*/ 2147483646 w 144"/>
              <a:gd name="T31" fmla="*/ 2147483646 h 115"/>
              <a:gd name="T32" fmla="*/ 2147483646 w 144"/>
              <a:gd name="T33" fmla="*/ 2147483646 h 115"/>
              <a:gd name="T34" fmla="*/ 2147483646 w 144"/>
              <a:gd name="T35" fmla="*/ 2147483646 h 115"/>
              <a:gd name="T36" fmla="*/ 2147483646 w 144"/>
              <a:gd name="T37" fmla="*/ 2147483646 h 115"/>
              <a:gd name="T38" fmla="*/ 2147483646 w 144"/>
              <a:gd name="T39" fmla="*/ 2147483646 h 115"/>
              <a:gd name="T40" fmla="*/ 2147483646 w 144"/>
              <a:gd name="T41" fmla="*/ 2147483646 h 115"/>
              <a:gd name="T42" fmla="*/ 2147483646 w 144"/>
              <a:gd name="T43" fmla="*/ 2147483646 h 115"/>
              <a:gd name="T44" fmla="*/ 2147483646 w 144"/>
              <a:gd name="T45" fmla="*/ 2147483646 h 115"/>
              <a:gd name="T46" fmla="*/ 2147483646 w 144"/>
              <a:gd name="T47" fmla="*/ 2147483646 h 115"/>
              <a:gd name="T48" fmla="*/ 2147483646 w 144"/>
              <a:gd name="T49" fmla="*/ 2147483646 h 115"/>
              <a:gd name="T50" fmla="*/ 2147483646 w 144"/>
              <a:gd name="T51" fmla="*/ 2147483646 h 115"/>
              <a:gd name="T52" fmla="*/ 2147483646 w 144"/>
              <a:gd name="T53" fmla="*/ 2147483646 h 115"/>
              <a:gd name="T54" fmla="*/ 2147483646 w 144"/>
              <a:gd name="T55" fmla="*/ 2147483646 h 115"/>
              <a:gd name="T56" fmla="*/ 2147483646 w 144"/>
              <a:gd name="T57" fmla="*/ 2147483646 h 115"/>
              <a:gd name="T58" fmla="*/ 2147483646 w 144"/>
              <a:gd name="T59" fmla="*/ 2147483646 h 115"/>
              <a:gd name="T60" fmla="*/ 2147483646 w 144"/>
              <a:gd name="T61" fmla="*/ 2147483646 h 115"/>
              <a:gd name="T62" fmla="*/ 2147483646 w 144"/>
              <a:gd name="T63" fmla="*/ 2147483646 h 115"/>
              <a:gd name="T64" fmla="*/ 2147483646 w 144"/>
              <a:gd name="T65" fmla="*/ 2147483646 h 115"/>
              <a:gd name="T66" fmla="*/ 2147483646 w 144"/>
              <a:gd name="T67" fmla="*/ 2147483646 h 115"/>
              <a:gd name="T68" fmla="*/ 2147483646 w 144"/>
              <a:gd name="T69" fmla="*/ 2147483646 h 115"/>
              <a:gd name="T70" fmla="*/ 2147483646 w 144"/>
              <a:gd name="T71" fmla="*/ 2147483646 h 115"/>
              <a:gd name="T72" fmla="*/ 2147483646 w 144"/>
              <a:gd name="T73" fmla="*/ 2147483646 h 115"/>
              <a:gd name="T74" fmla="*/ 2147483646 w 144"/>
              <a:gd name="T75" fmla="*/ 2147483646 h 115"/>
              <a:gd name="T76" fmla="*/ 2147483646 w 144"/>
              <a:gd name="T77" fmla="*/ 2147483646 h 115"/>
              <a:gd name="T78" fmla="*/ 2147483646 w 144"/>
              <a:gd name="T79" fmla="*/ 2147483646 h 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44" h="115">
                <a:moveTo>
                  <a:pt x="6" y="18"/>
                </a:moveTo>
                <a:lnTo>
                  <a:pt x="90" y="18"/>
                </a:lnTo>
                <a:lnTo>
                  <a:pt x="92" y="18"/>
                </a:lnTo>
                <a:lnTo>
                  <a:pt x="92" y="7"/>
                </a:lnTo>
                <a:lnTo>
                  <a:pt x="92" y="0"/>
                </a:lnTo>
                <a:lnTo>
                  <a:pt x="97" y="0"/>
                </a:lnTo>
                <a:lnTo>
                  <a:pt x="139" y="0"/>
                </a:lnTo>
                <a:lnTo>
                  <a:pt x="144" y="0"/>
                </a:lnTo>
                <a:lnTo>
                  <a:pt x="144" y="7"/>
                </a:lnTo>
                <a:lnTo>
                  <a:pt x="144" y="109"/>
                </a:lnTo>
                <a:lnTo>
                  <a:pt x="144" y="115"/>
                </a:lnTo>
                <a:lnTo>
                  <a:pt x="139" y="115"/>
                </a:lnTo>
                <a:lnTo>
                  <a:pt x="97" y="115"/>
                </a:lnTo>
                <a:lnTo>
                  <a:pt x="92" y="115"/>
                </a:lnTo>
                <a:lnTo>
                  <a:pt x="92" y="109"/>
                </a:lnTo>
                <a:lnTo>
                  <a:pt x="92" y="94"/>
                </a:lnTo>
                <a:lnTo>
                  <a:pt x="90" y="94"/>
                </a:lnTo>
                <a:lnTo>
                  <a:pt x="65" y="94"/>
                </a:lnTo>
                <a:lnTo>
                  <a:pt x="65" y="105"/>
                </a:lnTo>
                <a:lnTo>
                  <a:pt x="71" y="105"/>
                </a:lnTo>
                <a:lnTo>
                  <a:pt x="71" y="115"/>
                </a:lnTo>
                <a:lnTo>
                  <a:pt x="21" y="115"/>
                </a:lnTo>
                <a:lnTo>
                  <a:pt x="21" y="105"/>
                </a:lnTo>
                <a:lnTo>
                  <a:pt x="29" y="105"/>
                </a:lnTo>
                <a:lnTo>
                  <a:pt x="29" y="94"/>
                </a:lnTo>
                <a:lnTo>
                  <a:pt x="6" y="94"/>
                </a:lnTo>
                <a:lnTo>
                  <a:pt x="0" y="94"/>
                </a:lnTo>
                <a:lnTo>
                  <a:pt x="0" y="87"/>
                </a:lnTo>
                <a:lnTo>
                  <a:pt x="0" y="25"/>
                </a:lnTo>
                <a:lnTo>
                  <a:pt x="0" y="18"/>
                </a:lnTo>
                <a:lnTo>
                  <a:pt x="6" y="18"/>
                </a:lnTo>
                <a:close/>
                <a:moveTo>
                  <a:pt x="25" y="72"/>
                </a:moveTo>
                <a:lnTo>
                  <a:pt x="32" y="72"/>
                </a:lnTo>
                <a:lnTo>
                  <a:pt x="32" y="53"/>
                </a:lnTo>
                <a:lnTo>
                  <a:pt x="25" y="53"/>
                </a:lnTo>
                <a:lnTo>
                  <a:pt x="25" y="72"/>
                </a:lnTo>
                <a:close/>
                <a:moveTo>
                  <a:pt x="64" y="72"/>
                </a:moveTo>
                <a:lnTo>
                  <a:pt x="71" y="72"/>
                </a:lnTo>
                <a:lnTo>
                  <a:pt x="71" y="39"/>
                </a:lnTo>
                <a:lnTo>
                  <a:pt x="64" y="39"/>
                </a:lnTo>
                <a:lnTo>
                  <a:pt x="64" y="72"/>
                </a:lnTo>
                <a:close/>
                <a:moveTo>
                  <a:pt x="55" y="72"/>
                </a:moveTo>
                <a:lnTo>
                  <a:pt x="61" y="72"/>
                </a:lnTo>
                <a:lnTo>
                  <a:pt x="61" y="60"/>
                </a:lnTo>
                <a:lnTo>
                  <a:pt x="55" y="60"/>
                </a:lnTo>
                <a:lnTo>
                  <a:pt x="55" y="72"/>
                </a:lnTo>
                <a:close/>
                <a:moveTo>
                  <a:pt x="44" y="72"/>
                </a:moveTo>
                <a:lnTo>
                  <a:pt x="51" y="72"/>
                </a:lnTo>
                <a:lnTo>
                  <a:pt x="51" y="57"/>
                </a:lnTo>
                <a:lnTo>
                  <a:pt x="44" y="57"/>
                </a:lnTo>
                <a:lnTo>
                  <a:pt x="44" y="72"/>
                </a:lnTo>
                <a:close/>
                <a:moveTo>
                  <a:pt x="36" y="72"/>
                </a:moveTo>
                <a:lnTo>
                  <a:pt x="42" y="72"/>
                </a:lnTo>
                <a:lnTo>
                  <a:pt x="42" y="48"/>
                </a:lnTo>
                <a:lnTo>
                  <a:pt x="36" y="48"/>
                </a:lnTo>
                <a:lnTo>
                  <a:pt x="36" y="72"/>
                </a:lnTo>
                <a:close/>
                <a:moveTo>
                  <a:pt x="110" y="41"/>
                </a:moveTo>
                <a:lnTo>
                  <a:pt x="133" y="41"/>
                </a:lnTo>
                <a:lnTo>
                  <a:pt x="133" y="34"/>
                </a:lnTo>
                <a:lnTo>
                  <a:pt x="110" y="34"/>
                </a:lnTo>
                <a:lnTo>
                  <a:pt x="110" y="22"/>
                </a:lnTo>
                <a:lnTo>
                  <a:pt x="133" y="22"/>
                </a:lnTo>
                <a:lnTo>
                  <a:pt x="133" y="13"/>
                </a:lnTo>
                <a:lnTo>
                  <a:pt x="103" y="13"/>
                </a:lnTo>
                <a:lnTo>
                  <a:pt x="103" y="104"/>
                </a:lnTo>
                <a:lnTo>
                  <a:pt x="133" y="104"/>
                </a:lnTo>
                <a:lnTo>
                  <a:pt x="133" y="53"/>
                </a:lnTo>
                <a:lnTo>
                  <a:pt x="110" y="53"/>
                </a:lnTo>
                <a:lnTo>
                  <a:pt x="110" y="41"/>
                </a:lnTo>
                <a:close/>
                <a:moveTo>
                  <a:pt x="85" y="31"/>
                </a:moveTo>
                <a:lnTo>
                  <a:pt x="11" y="31"/>
                </a:lnTo>
                <a:lnTo>
                  <a:pt x="11" y="82"/>
                </a:lnTo>
                <a:lnTo>
                  <a:pt x="85" y="82"/>
                </a:lnTo>
                <a:lnTo>
                  <a:pt x="85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Freeform 5617"/>
          <p:cNvSpPr>
            <a:spLocks noEditPoints="1"/>
          </p:cNvSpPr>
          <p:nvPr/>
        </p:nvSpPr>
        <p:spPr bwMode="auto">
          <a:xfrm>
            <a:off x="10490200" y="3314700"/>
            <a:ext cx="728663" cy="782638"/>
          </a:xfrm>
          <a:custGeom>
            <a:avLst/>
            <a:gdLst>
              <a:gd name="T0" fmla="*/ 2147483646 w 111"/>
              <a:gd name="T1" fmla="*/ 0 h 112"/>
              <a:gd name="T2" fmla="*/ 2147483646 w 111"/>
              <a:gd name="T3" fmla="*/ 0 h 112"/>
              <a:gd name="T4" fmla="*/ 2147483646 w 111"/>
              <a:gd name="T5" fmla="*/ 2147483646 h 112"/>
              <a:gd name="T6" fmla="*/ 2147483646 w 111"/>
              <a:gd name="T7" fmla="*/ 2147483646 h 112"/>
              <a:gd name="T8" fmla="*/ 2147483646 w 111"/>
              <a:gd name="T9" fmla="*/ 2147483646 h 112"/>
              <a:gd name="T10" fmla="*/ 2147483646 w 111"/>
              <a:gd name="T11" fmla="*/ 2147483646 h 112"/>
              <a:gd name="T12" fmla="*/ 2147483646 w 111"/>
              <a:gd name="T13" fmla="*/ 2147483646 h 112"/>
              <a:gd name="T14" fmla="*/ 2147483646 w 111"/>
              <a:gd name="T15" fmla="*/ 2147483646 h 112"/>
              <a:gd name="T16" fmla="*/ 2147483646 w 111"/>
              <a:gd name="T17" fmla="*/ 2147483646 h 112"/>
              <a:gd name="T18" fmla="*/ 2147483646 w 111"/>
              <a:gd name="T19" fmla="*/ 2147483646 h 112"/>
              <a:gd name="T20" fmla="*/ 2147483646 w 111"/>
              <a:gd name="T21" fmla="*/ 2147483646 h 112"/>
              <a:gd name="T22" fmla="*/ 2147483646 w 111"/>
              <a:gd name="T23" fmla="*/ 2147483646 h 112"/>
              <a:gd name="T24" fmla="*/ 2147483646 w 111"/>
              <a:gd name="T25" fmla="*/ 2147483646 h 112"/>
              <a:gd name="T26" fmla="*/ 0 w 111"/>
              <a:gd name="T27" fmla="*/ 2147483646 h 112"/>
              <a:gd name="T28" fmla="*/ 0 w 111"/>
              <a:gd name="T29" fmla="*/ 2147483646 h 112"/>
              <a:gd name="T30" fmla="*/ 2147483646 w 111"/>
              <a:gd name="T31" fmla="*/ 0 h 112"/>
              <a:gd name="T32" fmla="*/ 2147483646 w 111"/>
              <a:gd name="T33" fmla="*/ 2147483646 h 112"/>
              <a:gd name="T34" fmla="*/ 2147483646 w 111"/>
              <a:gd name="T35" fmla="*/ 2147483646 h 112"/>
              <a:gd name="T36" fmla="*/ 2147483646 w 111"/>
              <a:gd name="T37" fmla="*/ 2147483646 h 112"/>
              <a:gd name="T38" fmla="*/ 2147483646 w 111"/>
              <a:gd name="T39" fmla="*/ 2147483646 h 112"/>
              <a:gd name="T40" fmla="*/ 2147483646 w 111"/>
              <a:gd name="T41" fmla="*/ 2147483646 h 112"/>
              <a:gd name="T42" fmla="*/ 2147483646 w 111"/>
              <a:gd name="T43" fmla="*/ 2147483646 h 112"/>
              <a:gd name="T44" fmla="*/ 2147483646 w 111"/>
              <a:gd name="T45" fmla="*/ 2147483646 h 112"/>
              <a:gd name="T46" fmla="*/ 2147483646 w 111"/>
              <a:gd name="T47" fmla="*/ 2147483646 h 112"/>
              <a:gd name="T48" fmla="*/ 2147483646 w 111"/>
              <a:gd name="T49" fmla="*/ 2147483646 h 112"/>
              <a:gd name="T50" fmla="*/ 2147483646 w 111"/>
              <a:gd name="T51" fmla="*/ 2147483646 h 112"/>
              <a:gd name="T52" fmla="*/ 2147483646 w 111"/>
              <a:gd name="T53" fmla="*/ 2147483646 h 112"/>
              <a:gd name="T54" fmla="*/ 2147483646 w 111"/>
              <a:gd name="T55" fmla="*/ 2147483646 h 112"/>
              <a:gd name="T56" fmla="*/ 2147483646 w 111"/>
              <a:gd name="T57" fmla="*/ 2147483646 h 112"/>
              <a:gd name="T58" fmla="*/ 2147483646 w 111"/>
              <a:gd name="T59" fmla="*/ 2147483646 h 112"/>
              <a:gd name="T60" fmla="*/ 2147483646 w 111"/>
              <a:gd name="T61" fmla="*/ 2147483646 h 112"/>
              <a:gd name="T62" fmla="*/ 2147483646 w 111"/>
              <a:gd name="T63" fmla="*/ 2147483646 h 112"/>
              <a:gd name="T64" fmla="*/ 2147483646 w 111"/>
              <a:gd name="T65" fmla="*/ 2147483646 h 112"/>
              <a:gd name="T66" fmla="*/ 2147483646 w 111"/>
              <a:gd name="T67" fmla="*/ 2147483646 h 112"/>
              <a:gd name="T68" fmla="*/ 2147483646 w 111"/>
              <a:gd name="T69" fmla="*/ 2147483646 h 112"/>
              <a:gd name="T70" fmla="*/ 2147483646 w 111"/>
              <a:gd name="T71" fmla="*/ 2147483646 h 112"/>
              <a:gd name="T72" fmla="*/ 2147483646 w 111"/>
              <a:gd name="T73" fmla="*/ 2147483646 h 112"/>
              <a:gd name="T74" fmla="*/ 2147483646 w 111"/>
              <a:gd name="T75" fmla="*/ 2147483646 h 112"/>
              <a:gd name="T76" fmla="*/ 2147483646 w 111"/>
              <a:gd name="T77" fmla="*/ 2147483646 h 112"/>
              <a:gd name="T78" fmla="*/ 2147483646 w 111"/>
              <a:gd name="T79" fmla="*/ 2147483646 h 112"/>
              <a:gd name="T80" fmla="*/ 2147483646 w 111"/>
              <a:gd name="T81" fmla="*/ 2147483646 h 112"/>
              <a:gd name="T82" fmla="*/ 2147483646 w 111"/>
              <a:gd name="T83" fmla="*/ 2147483646 h 112"/>
              <a:gd name="T84" fmla="*/ 2147483646 w 111"/>
              <a:gd name="T85" fmla="*/ 2147483646 h 112"/>
              <a:gd name="T86" fmla="*/ 2147483646 w 111"/>
              <a:gd name="T87" fmla="*/ 2147483646 h 112"/>
              <a:gd name="T88" fmla="*/ 2147483646 w 111"/>
              <a:gd name="T89" fmla="*/ 2147483646 h 112"/>
              <a:gd name="T90" fmla="*/ 2147483646 w 111"/>
              <a:gd name="T91" fmla="*/ 2147483646 h 112"/>
              <a:gd name="T92" fmla="*/ 2147483646 w 111"/>
              <a:gd name="T93" fmla="*/ 2147483646 h 112"/>
              <a:gd name="T94" fmla="*/ 2147483646 w 111"/>
              <a:gd name="T95" fmla="*/ 2147483646 h 1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11" h="112">
                <a:moveTo>
                  <a:pt x="11" y="0"/>
                </a:move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7" y="2"/>
                  <a:pt x="69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6"/>
                  <a:pt x="32" y="8"/>
                  <a:pt x="28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96"/>
                  <a:pt x="9" y="96"/>
                  <a:pt x="9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62" y="74"/>
                  <a:pt x="62" y="74"/>
                  <a:pt x="62" y="74"/>
                </a:cubicBezTo>
                <a:cubicBezTo>
                  <a:pt x="70" y="74"/>
                  <a:pt x="70" y="74"/>
                  <a:pt x="70" y="74"/>
                </a:cubicBezTo>
                <a:cubicBezTo>
                  <a:pt x="70" y="100"/>
                  <a:pt x="70" y="100"/>
                  <a:pt x="70" y="100"/>
                </a:cubicBezTo>
                <a:cubicBezTo>
                  <a:pt x="70" y="107"/>
                  <a:pt x="66" y="112"/>
                  <a:pt x="59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5" y="112"/>
                  <a:pt x="0" y="107"/>
                  <a:pt x="0" y="10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70" y="34"/>
                </a:moveTo>
                <a:cubicBezTo>
                  <a:pt x="68" y="34"/>
                  <a:pt x="66" y="36"/>
                  <a:pt x="66" y="39"/>
                </a:cubicBezTo>
                <a:cubicBezTo>
                  <a:pt x="66" y="42"/>
                  <a:pt x="68" y="44"/>
                  <a:pt x="70" y="44"/>
                </a:cubicBezTo>
                <a:cubicBezTo>
                  <a:pt x="73" y="44"/>
                  <a:pt x="75" y="42"/>
                  <a:pt x="75" y="39"/>
                </a:cubicBezTo>
                <a:cubicBezTo>
                  <a:pt x="75" y="36"/>
                  <a:pt x="73" y="34"/>
                  <a:pt x="70" y="34"/>
                </a:cubicBezTo>
                <a:close/>
                <a:moveTo>
                  <a:pt x="92" y="34"/>
                </a:moveTo>
                <a:cubicBezTo>
                  <a:pt x="95" y="34"/>
                  <a:pt x="97" y="36"/>
                  <a:pt x="97" y="39"/>
                </a:cubicBezTo>
                <a:cubicBezTo>
                  <a:pt x="97" y="42"/>
                  <a:pt x="95" y="44"/>
                  <a:pt x="92" y="44"/>
                </a:cubicBezTo>
                <a:cubicBezTo>
                  <a:pt x="89" y="44"/>
                  <a:pt x="87" y="42"/>
                  <a:pt x="87" y="39"/>
                </a:cubicBezTo>
                <a:cubicBezTo>
                  <a:pt x="87" y="36"/>
                  <a:pt x="89" y="34"/>
                  <a:pt x="92" y="34"/>
                </a:cubicBezTo>
                <a:close/>
                <a:moveTo>
                  <a:pt x="50" y="34"/>
                </a:moveTo>
                <a:cubicBezTo>
                  <a:pt x="47" y="34"/>
                  <a:pt x="45" y="36"/>
                  <a:pt x="45" y="39"/>
                </a:cubicBezTo>
                <a:cubicBezTo>
                  <a:pt x="45" y="42"/>
                  <a:pt x="47" y="44"/>
                  <a:pt x="50" y="44"/>
                </a:cubicBezTo>
                <a:cubicBezTo>
                  <a:pt x="53" y="44"/>
                  <a:pt x="55" y="42"/>
                  <a:pt x="55" y="39"/>
                </a:cubicBezTo>
                <a:cubicBezTo>
                  <a:pt x="55" y="36"/>
                  <a:pt x="53" y="34"/>
                  <a:pt x="50" y="34"/>
                </a:cubicBezTo>
                <a:close/>
                <a:moveTo>
                  <a:pt x="43" y="13"/>
                </a:moveTo>
                <a:cubicBezTo>
                  <a:pt x="35" y="13"/>
                  <a:pt x="28" y="19"/>
                  <a:pt x="28" y="27"/>
                </a:cubicBezTo>
                <a:cubicBezTo>
                  <a:pt x="28" y="53"/>
                  <a:pt x="28" y="53"/>
                  <a:pt x="28" y="53"/>
                </a:cubicBezTo>
                <a:cubicBezTo>
                  <a:pt x="28" y="61"/>
                  <a:pt x="35" y="67"/>
                  <a:pt x="43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67"/>
                  <a:pt x="56" y="67"/>
                  <a:pt x="5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104" y="67"/>
                  <a:pt x="111" y="61"/>
                  <a:pt x="111" y="53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19"/>
                  <a:pt x="104" y="13"/>
                  <a:pt x="96" y="13"/>
                </a:cubicBezTo>
                <a:cubicBezTo>
                  <a:pt x="43" y="13"/>
                  <a:pt x="43" y="13"/>
                  <a:pt x="43" y="13"/>
                </a:cubicBezTo>
                <a:close/>
                <a:moveTo>
                  <a:pt x="28" y="100"/>
                </a:moveTo>
                <a:cubicBezTo>
                  <a:pt x="28" y="108"/>
                  <a:pt x="28" y="108"/>
                  <a:pt x="28" y="108"/>
                </a:cubicBezTo>
                <a:cubicBezTo>
                  <a:pt x="42" y="108"/>
                  <a:pt x="42" y="108"/>
                  <a:pt x="42" y="108"/>
                </a:cubicBezTo>
                <a:cubicBezTo>
                  <a:pt x="42" y="100"/>
                  <a:pt x="42" y="100"/>
                  <a:pt x="42" y="100"/>
                </a:cubicBezTo>
                <a:lnTo>
                  <a:pt x="28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 flipV="1">
            <a:off x="7681913" y="1258888"/>
            <a:ext cx="39687" cy="546100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0" name="组合 73"/>
          <p:cNvGrpSpPr/>
          <p:nvPr/>
        </p:nvGrpSpPr>
        <p:grpSpPr bwMode="auto">
          <a:xfrm>
            <a:off x="7251700" y="5186363"/>
            <a:ext cx="862013" cy="860425"/>
            <a:chOff x="436214" y="1847742"/>
            <a:chExt cx="1023079" cy="1023308"/>
          </a:xfrm>
        </p:grpSpPr>
        <p:sp>
          <p:nvSpPr>
            <p:cNvPr id="75" name="椭圆 74"/>
            <p:cNvSpPr/>
            <p:nvPr/>
          </p:nvSpPr>
          <p:spPr>
            <a:xfrm>
              <a:off x="436214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6" name="Freeform 5554"/>
            <p:cNvSpPr>
              <a:spLocks noEditPoints="1"/>
            </p:cNvSpPr>
            <p:nvPr/>
          </p:nvSpPr>
          <p:spPr bwMode="auto">
            <a:xfrm>
              <a:off x="699991" y="2076192"/>
              <a:ext cx="557700" cy="428582"/>
            </a:xfrm>
            <a:custGeom>
              <a:avLst/>
              <a:gdLst>
                <a:gd name="T0" fmla="*/ 96 w 134"/>
                <a:gd name="T1" fmla="*/ 25 h 103"/>
                <a:gd name="T2" fmla="*/ 6 w 134"/>
                <a:gd name="T3" fmla="*/ 32 h 103"/>
                <a:gd name="T4" fmla="*/ 113 w 134"/>
                <a:gd name="T5" fmla="*/ 97 h 103"/>
                <a:gd name="T6" fmla="*/ 117 w 134"/>
                <a:gd name="T7" fmla="*/ 60 h 103"/>
                <a:gd name="T8" fmla="*/ 119 w 134"/>
                <a:gd name="T9" fmla="*/ 55 h 103"/>
                <a:gd name="T10" fmla="*/ 119 w 134"/>
                <a:gd name="T11" fmla="*/ 55 h 103"/>
                <a:gd name="T12" fmla="*/ 119 w 134"/>
                <a:gd name="T13" fmla="*/ 103 h 103"/>
                <a:gd name="T14" fmla="*/ 3 w 134"/>
                <a:gd name="T15" fmla="*/ 103 h 103"/>
                <a:gd name="T16" fmla="*/ 0 w 134"/>
                <a:gd name="T17" fmla="*/ 100 h 103"/>
                <a:gd name="T18" fmla="*/ 0 w 134"/>
                <a:gd name="T19" fmla="*/ 25 h 103"/>
                <a:gd name="T20" fmla="*/ 17 w 134"/>
                <a:gd name="T21" fmla="*/ 66 h 103"/>
                <a:gd name="T22" fmla="*/ 51 w 134"/>
                <a:gd name="T23" fmla="*/ 71 h 103"/>
                <a:gd name="T24" fmla="*/ 17 w 134"/>
                <a:gd name="T25" fmla="*/ 66 h 103"/>
                <a:gd name="T26" fmla="*/ 17 w 134"/>
                <a:gd name="T27" fmla="*/ 57 h 103"/>
                <a:gd name="T28" fmla="*/ 75 w 134"/>
                <a:gd name="T29" fmla="*/ 52 h 103"/>
                <a:gd name="T30" fmla="*/ 17 w 134"/>
                <a:gd name="T31" fmla="*/ 38 h 103"/>
                <a:gd name="T32" fmla="*/ 75 w 134"/>
                <a:gd name="T33" fmla="*/ 43 h 103"/>
                <a:gd name="T34" fmla="*/ 17 w 134"/>
                <a:gd name="T35" fmla="*/ 38 h 103"/>
                <a:gd name="T36" fmla="*/ 124 w 134"/>
                <a:gd name="T37" fmla="*/ 16 h 103"/>
                <a:gd name="T38" fmla="*/ 117 w 134"/>
                <a:gd name="T39" fmla="*/ 43 h 103"/>
                <a:gd name="T40" fmla="*/ 122 w 134"/>
                <a:gd name="T41" fmla="*/ 42 h 103"/>
                <a:gd name="T42" fmla="*/ 133 w 134"/>
                <a:gd name="T43" fmla="*/ 17 h 103"/>
                <a:gd name="T44" fmla="*/ 132 w 134"/>
                <a:gd name="T45" fmla="*/ 14 h 103"/>
                <a:gd name="T46" fmla="*/ 107 w 134"/>
                <a:gd name="T47" fmla="*/ 16 h 103"/>
                <a:gd name="T48" fmla="*/ 113 w 134"/>
                <a:gd name="T49" fmla="*/ 50 h 103"/>
                <a:gd name="T50" fmla="*/ 90 w 134"/>
                <a:gd name="T51" fmla="*/ 69 h 103"/>
                <a:gd name="T52" fmla="*/ 88 w 134"/>
                <a:gd name="T53" fmla="*/ 85 h 103"/>
                <a:gd name="T54" fmla="*/ 92 w 134"/>
                <a:gd name="T55" fmla="*/ 79 h 103"/>
                <a:gd name="T56" fmla="*/ 95 w 134"/>
                <a:gd name="T57" fmla="*/ 74 h 103"/>
                <a:gd name="T58" fmla="*/ 94 w 134"/>
                <a:gd name="T59" fmla="*/ 79 h 103"/>
                <a:gd name="T60" fmla="*/ 93 w 134"/>
                <a:gd name="T61" fmla="*/ 87 h 103"/>
                <a:gd name="T62" fmla="*/ 102 w 134"/>
                <a:gd name="T63" fmla="*/ 73 h 103"/>
                <a:gd name="T64" fmla="*/ 112 w 134"/>
                <a:gd name="T65" fmla="*/ 52 h 103"/>
                <a:gd name="T66" fmla="*/ 90 w 134"/>
                <a:gd name="T67" fmla="*/ 67 h 103"/>
                <a:gd name="T68" fmla="*/ 112 w 134"/>
                <a:gd name="T69" fmla="*/ 52 h 103"/>
                <a:gd name="T70" fmla="*/ 42 w 134"/>
                <a:gd name="T71" fmla="*/ 91 h 103"/>
                <a:gd name="T72" fmla="*/ 51 w 134"/>
                <a:gd name="T73" fmla="*/ 84 h 103"/>
                <a:gd name="T74" fmla="*/ 52 w 134"/>
                <a:gd name="T75" fmla="*/ 90 h 103"/>
                <a:gd name="T76" fmla="*/ 64 w 134"/>
                <a:gd name="T77" fmla="*/ 88 h 103"/>
                <a:gd name="T78" fmla="*/ 69 w 134"/>
                <a:gd name="T79" fmla="*/ 89 h 103"/>
                <a:gd name="T80" fmla="*/ 70 w 134"/>
                <a:gd name="T81" fmla="*/ 89 h 103"/>
                <a:gd name="T82" fmla="*/ 70 w 134"/>
                <a:gd name="T83" fmla="*/ 94 h 103"/>
                <a:gd name="T84" fmla="*/ 80 w 134"/>
                <a:gd name="T85" fmla="*/ 95 h 103"/>
                <a:gd name="T86" fmla="*/ 74 w 134"/>
                <a:gd name="T87" fmla="*/ 91 h 103"/>
                <a:gd name="T88" fmla="*/ 74 w 134"/>
                <a:gd name="T89" fmla="*/ 90 h 103"/>
                <a:gd name="T90" fmla="*/ 72 w 134"/>
                <a:gd name="T91" fmla="*/ 84 h 103"/>
                <a:gd name="T92" fmla="*/ 67 w 134"/>
                <a:gd name="T93" fmla="*/ 85 h 103"/>
                <a:gd name="T94" fmla="*/ 55 w 134"/>
                <a:gd name="T95" fmla="*/ 86 h 103"/>
                <a:gd name="T96" fmla="*/ 39 w 134"/>
                <a:gd name="T97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4" h="103">
                  <a:moveTo>
                    <a:pt x="3" y="25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96" y="27"/>
                    <a:pt x="95" y="30"/>
                    <a:pt x="9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114" y="66"/>
                    <a:pt x="115" y="63"/>
                    <a:pt x="117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9" y="55"/>
                    <a:pt x="119" y="55"/>
                    <a:pt x="119" y="55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9" y="54"/>
                    <a:pt x="119" y="54"/>
                    <a:pt x="119" y="55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17" y="66"/>
                  </a:moveTo>
                  <a:cubicBezTo>
                    <a:pt x="17" y="71"/>
                    <a:pt x="17" y="71"/>
                    <a:pt x="17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66"/>
                    <a:pt x="17" y="66"/>
                    <a:pt x="17" y="66"/>
                  </a:cubicBezTo>
                  <a:close/>
                  <a:moveTo>
                    <a:pt x="17" y="52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38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23" y="21"/>
                  </a:moveTo>
                  <a:cubicBezTo>
                    <a:pt x="123" y="19"/>
                    <a:pt x="124" y="18"/>
                    <a:pt x="124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5" y="23"/>
                    <a:pt x="116" y="41"/>
                    <a:pt x="117" y="43"/>
                  </a:cubicBezTo>
                  <a:cubicBezTo>
                    <a:pt x="118" y="46"/>
                    <a:pt x="121" y="46"/>
                    <a:pt x="121" y="46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1" y="43"/>
                    <a:pt x="121" y="42"/>
                  </a:cubicBezTo>
                  <a:cubicBezTo>
                    <a:pt x="120" y="41"/>
                    <a:pt x="133" y="17"/>
                    <a:pt x="133" y="17"/>
                  </a:cubicBezTo>
                  <a:cubicBezTo>
                    <a:pt x="134" y="15"/>
                    <a:pt x="134" y="15"/>
                    <a:pt x="134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0"/>
                    <a:pt x="114" y="0"/>
                    <a:pt x="107" y="16"/>
                  </a:cubicBezTo>
                  <a:cubicBezTo>
                    <a:pt x="103" y="25"/>
                    <a:pt x="99" y="35"/>
                    <a:pt x="96" y="44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7" y="41"/>
                    <a:pt x="120" y="31"/>
                    <a:pt x="123" y="21"/>
                  </a:cubicBezTo>
                  <a:close/>
                  <a:moveTo>
                    <a:pt x="90" y="69"/>
                  </a:moveTo>
                  <a:cubicBezTo>
                    <a:pt x="86" y="74"/>
                    <a:pt x="86" y="74"/>
                    <a:pt x="86" y="74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1" y="77"/>
                    <a:pt x="91" y="76"/>
                  </a:cubicBezTo>
                  <a:cubicBezTo>
                    <a:pt x="92" y="75"/>
                    <a:pt x="93" y="74"/>
                    <a:pt x="95" y="74"/>
                  </a:cubicBezTo>
                  <a:cubicBezTo>
                    <a:pt x="96" y="75"/>
                    <a:pt x="97" y="76"/>
                    <a:pt x="96" y="78"/>
                  </a:cubicBezTo>
                  <a:cubicBezTo>
                    <a:pt x="96" y="79"/>
                    <a:pt x="95" y="79"/>
                    <a:pt x="94" y="79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90" y="69"/>
                    <a:pt x="90" y="69"/>
                    <a:pt x="90" y="69"/>
                  </a:cubicBezTo>
                  <a:close/>
                  <a:moveTo>
                    <a:pt x="112" y="52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3" y="53"/>
                    <a:pt x="92" y="60"/>
                    <a:pt x="90" y="67"/>
                  </a:cubicBezTo>
                  <a:cubicBezTo>
                    <a:pt x="94" y="69"/>
                    <a:pt x="99" y="70"/>
                    <a:pt x="103" y="72"/>
                  </a:cubicBezTo>
                  <a:cubicBezTo>
                    <a:pt x="107" y="65"/>
                    <a:pt x="109" y="59"/>
                    <a:pt x="112" y="52"/>
                  </a:cubicBezTo>
                  <a:close/>
                  <a:moveTo>
                    <a:pt x="39" y="87"/>
                  </a:move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53" y="80"/>
                    <a:pt x="53" y="81"/>
                  </a:cubicBezTo>
                  <a:cubicBezTo>
                    <a:pt x="53" y="82"/>
                    <a:pt x="51" y="83"/>
                    <a:pt x="51" y="84"/>
                  </a:cubicBezTo>
                  <a:cubicBezTo>
                    <a:pt x="49" y="85"/>
                    <a:pt x="48" y="86"/>
                    <a:pt x="48" y="87"/>
                  </a:cubicBezTo>
                  <a:cubicBezTo>
                    <a:pt x="48" y="89"/>
                    <a:pt x="49" y="90"/>
                    <a:pt x="52" y="90"/>
                  </a:cubicBezTo>
                  <a:cubicBezTo>
                    <a:pt x="55" y="91"/>
                    <a:pt x="57" y="90"/>
                    <a:pt x="60" y="89"/>
                  </a:cubicBezTo>
                  <a:cubicBezTo>
                    <a:pt x="61" y="88"/>
                    <a:pt x="63" y="88"/>
                    <a:pt x="64" y="88"/>
                  </a:cubicBezTo>
                  <a:cubicBezTo>
                    <a:pt x="64" y="89"/>
                    <a:pt x="65" y="89"/>
                    <a:pt x="66" y="90"/>
                  </a:cubicBezTo>
                  <a:cubicBezTo>
                    <a:pt x="67" y="90"/>
                    <a:pt x="68" y="89"/>
                    <a:pt x="69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69" y="91"/>
                    <a:pt x="69" y="93"/>
                    <a:pt x="70" y="94"/>
                  </a:cubicBezTo>
                  <a:cubicBezTo>
                    <a:pt x="70" y="96"/>
                    <a:pt x="72" y="96"/>
                    <a:pt x="74" y="95"/>
                  </a:cubicBezTo>
                  <a:cubicBezTo>
                    <a:pt x="76" y="95"/>
                    <a:pt x="80" y="95"/>
                    <a:pt x="80" y="95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1"/>
                    <a:pt x="77" y="90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5" y="89"/>
                    <a:pt x="75" y="88"/>
                  </a:cubicBezTo>
                  <a:cubicBezTo>
                    <a:pt x="75" y="85"/>
                    <a:pt x="74" y="84"/>
                    <a:pt x="72" y="84"/>
                  </a:cubicBezTo>
                  <a:cubicBezTo>
                    <a:pt x="71" y="83"/>
                    <a:pt x="69" y="84"/>
                    <a:pt x="68" y="85"/>
                  </a:cubicBezTo>
                  <a:cubicBezTo>
                    <a:pt x="68" y="85"/>
                    <a:pt x="67" y="85"/>
                    <a:pt x="67" y="85"/>
                  </a:cubicBezTo>
                  <a:cubicBezTo>
                    <a:pt x="65" y="83"/>
                    <a:pt x="62" y="84"/>
                    <a:pt x="58" y="85"/>
                  </a:cubicBezTo>
                  <a:cubicBezTo>
                    <a:pt x="57" y="85"/>
                    <a:pt x="56" y="86"/>
                    <a:pt x="55" y="86"/>
                  </a:cubicBezTo>
                  <a:cubicBezTo>
                    <a:pt x="56" y="85"/>
                    <a:pt x="57" y="83"/>
                    <a:pt x="57" y="81"/>
                  </a:cubicBezTo>
                  <a:cubicBezTo>
                    <a:pt x="57" y="73"/>
                    <a:pt x="39" y="87"/>
                    <a:pt x="39" y="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1" name="组合 76"/>
          <p:cNvGrpSpPr/>
          <p:nvPr/>
        </p:nvGrpSpPr>
        <p:grpSpPr bwMode="auto">
          <a:xfrm>
            <a:off x="7251700" y="3465513"/>
            <a:ext cx="862013" cy="863600"/>
            <a:chOff x="5788737" y="1847742"/>
            <a:chExt cx="1023079" cy="1023308"/>
          </a:xfrm>
        </p:grpSpPr>
        <p:sp>
          <p:nvSpPr>
            <p:cNvPr id="78" name="椭圆 77"/>
            <p:cNvSpPr/>
            <p:nvPr/>
          </p:nvSpPr>
          <p:spPr>
            <a:xfrm>
              <a:off x="5788737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9" name="Freeform 5551"/>
            <p:cNvSpPr>
              <a:spLocks noEditPoints="1"/>
            </p:cNvSpPr>
            <p:nvPr/>
          </p:nvSpPr>
          <p:spPr bwMode="auto">
            <a:xfrm>
              <a:off x="6084545" y="2103569"/>
              <a:ext cx="487987" cy="475913"/>
            </a:xfrm>
            <a:custGeom>
              <a:avLst/>
              <a:gdLst>
                <a:gd name="T0" fmla="*/ 100 w 117"/>
                <a:gd name="T1" fmla="*/ 58 h 114"/>
                <a:gd name="T2" fmla="*/ 51 w 117"/>
                <a:gd name="T3" fmla="*/ 79 h 114"/>
                <a:gd name="T4" fmla="*/ 100 w 117"/>
                <a:gd name="T5" fmla="*/ 104 h 114"/>
                <a:gd name="T6" fmla="*/ 0 w 117"/>
                <a:gd name="T7" fmla="*/ 37 h 114"/>
                <a:gd name="T8" fmla="*/ 38 w 117"/>
                <a:gd name="T9" fmla="*/ 19 h 114"/>
                <a:gd name="T10" fmla="*/ 12 w 117"/>
                <a:gd name="T11" fmla="*/ 105 h 114"/>
                <a:gd name="T12" fmla="*/ 20 w 117"/>
                <a:gd name="T13" fmla="*/ 107 h 114"/>
                <a:gd name="T14" fmla="*/ 12 w 117"/>
                <a:gd name="T15" fmla="*/ 105 h 114"/>
                <a:gd name="T16" fmla="*/ 75 w 117"/>
                <a:gd name="T17" fmla="*/ 73 h 114"/>
                <a:gd name="T18" fmla="*/ 11 w 117"/>
                <a:gd name="T19" fmla="*/ 46 h 114"/>
                <a:gd name="T20" fmla="*/ 21 w 117"/>
                <a:gd name="T21" fmla="*/ 46 h 114"/>
                <a:gd name="T22" fmla="*/ 82 w 117"/>
                <a:gd name="T23" fmla="*/ 46 h 114"/>
                <a:gd name="T24" fmla="*/ 93 w 117"/>
                <a:gd name="T25" fmla="*/ 46 h 114"/>
                <a:gd name="T26" fmla="*/ 69 w 117"/>
                <a:gd name="T27" fmla="*/ 45 h 114"/>
                <a:gd name="T28" fmla="*/ 77 w 117"/>
                <a:gd name="T29" fmla="*/ 48 h 114"/>
                <a:gd name="T30" fmla="*/ 69 w 117"/>
                <a:gd name="T31" fmla="*/ 45 h 114"/>
                <a:gd name="T32" fmla="*/ 56 w 117"/>
                <a:gd name="T33" fmla="*/ 48 h 114"/>
                <a:gd name="T34" fmla="*/ 63 w 117"/>
                <a:gd name="T35" fmla="*/ 45 h 114"/>
                <a:gd name="T36" fmla="*/ 40 w 117"/>
                <a:gd name="T37" fmla="*/ 46 h 114"/>
                <a:gd name="T38" fmla="*/ 51 w 117"/>
                <a:gd name="T39" fmla="*/ 46 h 114"/>
                <a:gd name="T40" fmla="*/ 25 w 117"/>
                <a:gd name="T41" fmla="*/ 46 h 114"/>
                <a:gd name="T42" fmla="*/ 35 w 117"/>
                <a:gd name="T43" fmla="*/ 46 h 114"/>
                <a:gd name="T44" fmla="*/ 10 w 117"/>
                <a:gd name="T45" fmla="*/ 51 h 114"/>
                <a:gd name="T46" fmla="*/ 7 w 117"/>
                <a:gd name="T47" fmla="*/ 59 h 114"/>
                <a:gd name="T48" fmla="*/ 10 w 117"/>
                <a:gd name="T49" fmla="*/ 51 h 114"/>
                <a:gd name="T50" fmla="*/ 8 w 117"/>
                <a:gd name="T51" fmla="*/ 94 h 114"/>
                <a:gd name="T52" fmla="*/ 8 w 117"/>
                <a:gd name="T53" fmla="*/ 104 h 114"/>
                <a:gd name="T54" fmla="*/ 10 w 117"/>
                <a:gd name="T55" fmla="*/ 81 h 114"/>
                <a:gd name="T56" fmla="*/ 7 w 117"/>
                <a:gd name="T57" fmla="*/ 89 h 114"/>
                <a:gd name="T58" fmla="*/ 10 w 117"/>
                <a:gd name="T59" fmla="*/ 81 h 114"/>
                <a:gd name="T60" fmla="*/ 7 w 117"/>
                <a:gd name="T61" fmla="*/ 66 h 114"/>
                <a:gd name="T62" fmla="*/ 10 w 117"/>
                <a:gd name="T63" fmla="*/ 73 h 114"/>
                <a:gd name="T64" fmla="*/ 82 w 117"/>
                <a:gd name="T65" fmla="*/ 106 h 114"/>
                <a:gd name="T66" fmla="*/ 93 w 117"/>
                <a:gd name="T67" fmla="*/ 106 h 114"/>
                <a:gd name="T68" fmla="*/ 68 w 117"/>
                <a:gd name="T69" fmla="*/ 106 h 114"/>
                <a:gd name="T70" fmla="*/ 79 w 117"/>
                <a:gd name="T71" fmla="*/ 106 h 114"/>
                <a:gd name="T72" fmla="*/ 56 w 117"/>
                <a:gd name="T73" fmla="*/ 105 h 114"/>
                <a:gd name="T74" fmla="*/ 63 w 117"/>
                <a:gd name="T75" fmla="*/ 107 h 114"/>
                <a:gd name="T76" fmla="*/ 56 w 117"/>
                <a:gd name="T77" fmla="*/ 105 h 114"/>
                <a:gd name="T78" fmla="*/ 41 w 117"/>
                <a:gd name="T79" fmla="*/ 107 h 114"/>
                <a:gd name="T80" fmla="*/ 49 w 117"/>
                <a:gd name="T81" fmla="*/ 105 h 114"/>
                <a:gd name="T82" fmla="*/ 25 w 117"/>
                <a:gd name="T83" fmla="*/ 106 h 114"/>
                <a:gd name="T84" fmla="*/ 35 w 117"/>
                <a:gd name="T85" fmla="*/ 106 h 114"/>
                <a:gd name="T86" fmla="*/ 28 w 117"/>
                <a:gd name="T87" fmla="*/ 34 h 114"/>
                <a:gd name="T88" fmla="*/ 104 w 117"/>
                <a:gd name="T89" fmla="*/ 59 h 114"/>
                <a:gd name="T90" fmla="*/ 91 w 117"/>
                <a:gd name="T91" fmla="*/ 1 h 114"/>
                <a:gd name="T92" fmla="*/ 61 w 117"/>
                <a:gd name="T93" fmla="*/ 62 h 114"/>
                <a:gd name="T94" fmla="*/ 57 w 117"/>
                <a:gd name="T95" fmla="*/ 83 h 114"/>
                <a:gd name="T96" fmla="*/ 103 w 117"/>
                <a:gd name="T97" fmla="*/ 6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4">
                  <a:moveTo>
                    <a:pt x="12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6" y="37"/>
                    <a:pt x="100" y="41"/>
                    <a:pt x="100" y="46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8" y="58"/>
                    <a:pt x="56" y="59"/>
                    <a:pt x="54" y="61"/>
                  </a:cubicBezTo>
                  <a:cubicBezTo>
                    <a:pt x="52" y="62"/>
                    <a:pt x="51" y="65"/>
                    <a:pt x="51" y="68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2"/>
                    <a:pt x="52" y="84"/>
                    <a:pt x="54" y="86"/>
                  </a:cubicBezTo>
                  <a:cubicBezTo>
                    <a:pt x="56" y="88"/>
                    <a:pt x="58" y="89"/>
                    <a:pt x="61" y="89"/>
                  </a:cubicBezTo>
                  <a:cubicBezTo>
                    <a:pt x="100" y="89"/>
                    <a:pt x="100" y="89"/>
                    <a:pt x="100" y="89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109"/>
                    <a:pt x="96" y="113"/>
                    <a:pt x="91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5" y="114"/>
                    <a:pt x="1" y="111"/>
                    <a:pt x="0" y="10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8"/>
                    <a:pt x="3" y="21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9"/>
                    <a:pt x="9" y="36"/>
                    <a:pt x="12" y="37"/>
                  </a:cubicBezTo>
                  <a:close/>
                  <a:moveTo>
                    <a:pt x="12" y="105"/>
                  </a:moveTo>
                  <a:cubicBezTo>
                    <a:pt x="11" y="105"/>
                    <a:pt x="11" y="105"/>
                    <a:pt x="11" y="106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1" y="107"/>
                    <a:pt x="11" y="107"/>
                    <a:pt x="12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1" y="107"/>
                    <a:pt x="21" y="107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12" y="105"/>
                    <a:pt x="12" y="105"/>
                    <a:pt x="12" y="105"/>
                  </a:cubicBezTo>
                  <a:close/>
                  <a:moveTo>
                    <a:pt x="68" y="66"/>
                  </a:moveTo>
                  <a:cubicBezTo>
                    <a:pt x="64" y="66"/>
                    <a:pt x="61" y="69"/>
                    <a:pt x="61" y="73"/>
                  </a:cubicBezTo>
                  <a:cubicBezTo>
                    <a:pt x="61" y="77"/>
                    <a:pt x="64" y="80"/>
                    <a:pt x="68" y="80"/>
                  </a:cubicBezTo>
                  <a:cubicBezTo>
                    <a:pt x="72" y="80"/>
                    <a:pt x="75" y="77"/>
                    <a:pt x="75" y="73"/>
                  </a:cubicBezTo>
                  <a:cubicBezTo>
                    <a:pt x="75" y="69"/>
                    <a:pt x="72" y="66"/>
                    <a:pt x="68" y="66"/>
                  </a:cubicBezTo>
                  <a:close/>
                  <a:moveTo>
                    <a:pt x="12" y="45"/>
                  </a:moveTo>
                  <a:cubicBezTo>
                    <a:pt x="11" y="45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1" y="47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5"/>
                    <a:pt x="20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  <a:moveTo>
                    <a:pt x="84" y="45"/>
                  </a:moveTo>
                  <a:cubicBezTo>
                    <a:pt x="83" y="45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7"/>
                    <a:pt x="83" y="48"/>
                    <a:pt x="8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2" y="48"/>
                    <a:pt x="93" y="47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2" y="45"/>
                    <a:pt x="91" y="45"/>
                  </a:cubicBezTo>
                  <a:cubicBezTo>
                    <a:pt x="84" y="45"/>
                    <a:pt x="84" y="45"/>
                    <a:pt x="84" y="45"/>
                  </a:cubicBezTo>
                  <a:close/>
                  <a:moveTo>
                    <a:pt x="69" y="45"/>
                  </a:moveTo>
                  <a:cubicBezTo>
                    <a:pt x="69" y="45"/>
                    <a:pt x="68" y="46"/>
                    <a:pt x="68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47"/>
                    <a:pt x="69" y="48"/>
                    <a:pt x="69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8" y="48"/>
                    <a:pt x="79" y="47"/>
                    <a:pt x="79" y="46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9" y="46"/>
                    <a:pt x="78" y="45"/>
                    <a:pt x="77" y="45"/>
                  </a:cubicBezTo>
                  <a:cubicBezTo>
                    <a:pt x="69" y="45"/>
                    <a:pt x="69" y="45"/>
                    <a:pt x="69" y="45"/>
                  </a:cubicBezTo>
                  <a:close/>
                  <a:moveTo>
                    <a:pt x="56" y="45"/>
                  </a:moveTo>
                  <a:cubicBezTo>
                    <a:pt x="55" y="45"/>
                    <a:pt x="54" y="46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7"/>
                    <a:pt x="55" y="48"/>
                    <a:pt x="56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4" y="48"/>
                    <a:pt x="65" y="47"/>
                    <a:pt x="65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56" y="45"/>
                    <a:pt x="56" y="45"/>
                    <a:pt x="56" y="45"/>
                  </a:cubicBezTo>
                  <a:close/>
                  <a:moveTo>
                    <a:pt x="41" y="45"/>
                  </a:moveTo>
                  <a:cubicBezTo>
                    <a:pt x="41" y="45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7"/>
                    <a:pt x="41" y="48"/>
                    <a:pt x="41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0" y="48"/>
                    <a:pt x="51" y="47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0" y="45"/>
                    <a:pt x="49" y="45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26" y="45"/>
                  </a:moveTo>
                  <a:cubicBezTo>
                    <a:pt x="26" y="45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6" y="48"/>
                    <a:pt x="26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5"/>
                    <a:pt x="34" y="45"/>
                  </a:cubicBezTo>
                  <a:cubicBezTo>
                    <a:pt x="26" y="45"/>
                    <a:pt x="26" y="45"/>
                    <a:pt x="26" y="45"/>
                  </a:cubicBezTo>
                  <a:close/>
                  <a:moveTo>
                    <a:pt x="10" y="51"/>
                  </a:moveTo>
                  <a:cubicBezTo>
                    <a:pt x="10" y="51"/>
                    <a:pt x="9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7" y="51"/>
                    <a:pt x="7" y="51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1"/>
                    <a:pt x="10" y="60"/>
                    <a:pt x="10" y="59"/>
                  </a:cubicBezTo>
                  <a:cubicBezTo>
                    <a:pt x="10" y="51"/>
                    <a:pt x="10" y="51"/>
                    <a:pt x="10" y="51"/>
                  </a:cubicBezTo>
                  <a:close/>
                  <a:moveTo>
                    <a:pt x="8" y="108"/>
                  </a:moveTo>
                  <a:cubicBezTo>
                    <a:pt x="15" y="108"/>
                    <a:pt x="2" y="108"/>
                    <a:pt x="8" y="108"/>
                  </a:cubicBezTo>
                  <a:close/>
                  <a:moveTo>
                    <a:pt x="10" y="95"/>
                  </a:moveTo>
                  <a:cubicBezTo>
                    <a:pt x="10" y="94"/>
                    <a:pt x="9" y="94"/>
                    <a:pt x="8" y="9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4"/>
                    <a:pt x="7" y="94"/>
                    <a:pt x="7" y="9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4"/>
                    <a:pt x="8" y="104"/>
                    <a:pt x="8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9" y="104"/>
                    <a:pt x="10" y="104"/>
                    <a:pt x="10" y="103"/>
                  </a:cubicBezTo>
                  <a:cubicBezTo>
                    <a:pt x="10" y="95"/>
                    <a:pt x="10" y="95"/>
                    <a:pt x="10" y="95"/>
                  </a:cubicBezTo>
                  <a:close/>
                  <a:moveTo>
                    <a:pt x="10" y="81"/>
                  </a:move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7" y="80"/>
                    <a:pt x="7" y="81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8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9" y="90"/>
                    <a:pt x="10" y="89"/>
                    <a:pt x="10" y="89"/>
                  </a:cubicBezTo>
                  <a:cubicBezTo>
                    <a:pt x="10" y="81"/>
                    <a:pt x="10" y="81"/>
                    <a:pt x="10" y="81"/>
                  </a:cubicBezTo>
                  <a:close/>
                  <a:moveTo>
                    <a:pt x="10" y="66"/>
                  </a:moveTo>
                  <a:cubicBezTo>
                    <a:pt x="10" y="65"/>
                    <a:pt x="9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7" y="65"/>
                    <a:pt x="7" y="66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5"/>
                    <a:pt x="10" y="74"/>
                    <a:pt x="10" y="73"/>
                  </a:cubicBezTo>
                  <a:cubicBezTo>
                    <a:pt x="10" y="66"/>
                    <a:pt x="10" y="66"/>
                    <a:pt x="10" y="66"/>
                  </a:cubicBezTo>
                  <a:close/>
                  <a:moveTo>
                    <a:pt x="84" y="105"/>
                  </a:moveTo>
                  <a:cubicBezTo>
                    <a:pt x="83" y="105"/>
                    <a:pt x="82" y="105"/>
                    <a:pt x="82" y="106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2" y="107"/>
                    <a:pt x="83" y="107"/>
                    <a:pt x="84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2" y="107"/>
                    <a:pt x="93" y="107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5"/>
                    <a:pt x="92" y="105"/>
                    <a:pt x="91" y="105"/>
                  </a:cubicBezTo>
                  <a:cubicBezTo>
                    <a:pt x="84" y="105"/>
                    <a:pt x="84" y="105"/>
                    <a:pt x="84" y="105"/>
                  </a:cubicBezTo>
                  <a:close/>
                  <a:moveTo>
                    <a:pt x="69" y="105"/>
                  </a:moveTo>
                  <a:cubicBezTo>
                    <a:pt x="69" y="105"/>
                    <a:pt x="68" y="105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7"/>
                    <a:pt x="69" y="107"/>
                    <a:pt x="69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9" y="107"/>
                    <a:pt x="79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105"/>
                    <a:pt x="78" y="105"/>
                    <a:pt x="77" y="105"/>
                  </a:cubicBezTo>
                  <a:cubicBezTo>
                    <a:pt x="69" y="105"/>
                    <a:pt x="69" y="105"/>
                    <a:pt x="69" y="105"/>
                  </a:cubicBezTo>
                  <a:close/>
                  <a:moveTo>
                    <a:pt x="56" y="105"/>
                  </a:moveTo>
                  <a:cubicBezTo>
                    <a:pt x="55" y="105"/>
                    <a:pt x="54" y="105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7"/>
                    <a:pt x="55" y="107"/>
                    <a:pt x="56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4" y="107"/>
                    <a:pt x="65" y="107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5"/>
                    <a:pt x="64" y="105"/>
                    <a:pt x="63" y="105"/>
                  </a:cubicBezTo>
                  <a:cubicBezTo>
                    <a:pt x="56" y="105"/>
                    <a:pt x="56" y="105"/>
                    <a:pt x="56" y="105"/>
                  </a:cubicBezTo>
                  <a:close/>
                  <a:moveTo>
                    <a:pt x="41" y="105"/>
                  </a:moveTo>
                  <a:cubicBezTo>
                    <a:pt x="41" y="105"/>
                    <a:pt x="40" y="105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1" y="107"/>
                    <a:pt x="41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50" y="107"/>
                    <a:pt x="51" y="107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0" y="105"/>
                    <a:pt x="49" y="105"/>
                  </a:cubicBezTo>
                  <a:cubicBezTo>
                    <a:pt x="41" y="105"/>
                    <a:pt x="41" y="105"/>
                    <a:pt x="41" y="105"/>
                  </a:cubicBezTo>
                  <a:close/>
                  <a:moveTo>
                    <a:pt x="26" y="105"/>
                  </a:moveTo>
                  <a:cubicBezTo>
                    <a:pt x="26" y="105"/>
                    <a:pt x="25" y="105"/>
                    <a:pt x="25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7"/>
                    <a:pt x="26" y="107"/>
                    <a:pt x="26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5" y="107"/>
                    <a:pt x="35" y="107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5"/>
                    <a:pt x="35" y="105"/>
                    <a:pt x="34" y="105"/>
                  </a:cubicBezTo>
                  <a:cubicBezTo>
                    <a:pt x="26" y="105"/>
                    <a:pt x="26" y="105"/>
                    <a:pt x="26" y="105"/>
                  </a:cubicBezTo>
                  <a:close/>
                  <a:moveTo>
                    <a:pt x="12" y="34"/>
                  </a:moveTo>
                  <a:cubicBezTo>
                    <a:pt x="28" y="34"/>
                    <a:pt x="28" y="34"/>
                    <a:pt x="28" y="34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2" y="34"/>
                    <a:pt x="12" y="34"/>
                    <a:pt x="12" y="34"/>
                  </a:cubicBezTo>
                  <a:close/>
                  <a:moveTo>
                    <a:pt x="103" y="62"/>
                  </a:moveTo>
                  <a:cubicBezTo>
                    <a:pt x="100" y="62"/>
                    <a:pt x="100" y="62"/>
                    <a:pt x="100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9" y="62"/>
                    <a:pt x="58" y="63"/>
                    <a:pt x="57" y="64"/>
                  </a:cubicBezTo>
                  <a:cubicBezTo>
                    <a:pt x="56" y="65"/>
                    <a:pt x="55" y="66"/>
                    <a:pt x="55" y="68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80"/>
                    <a:pt x="56" y="82"/>
                    <a:pt x="57" y="83"/>
                  </a:cubicBezTo>
                  <a:cubicBezTo>
                    <a:pt x="58" y="84"/>
                    <a:pt x="59" y="85"/>
                    <a:pt x="61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5"/>
                    <a:pt x="103" y="85"/>
                    <a:pt x="103" y="85"/>
                  </a:cubicBezTo>
                  <a:lnTo>
                    <a:pt x="103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2" name="组合 79"/>
          <p:cNvGrpSpPr/>
          <p:nvPr/>
        </p:nvGrpSpPr>
        <p:grpSpPr bwMode="auto">
          <a:xfrm>
            <a:off x="7251700" y="1746250"/>
            <a:ext cx="862013" cy="863600"/>
            <a:chOff x="2220389" y="1847742"/>
            <a:chExt cx="1023079" cy="1023308"/>
          </a:xfrm>
        </p:grpSpPr>
        <p:sp>
          <p:nvSpPr>
            <p:cNvPr id="81" name="椭圆 80"/>
            <p:cNvSpPr/>
            <p:nvPr/>
          </p:nvSpPr>
          <p:spPr>
            <a:xfrm>
              <a:off x="2220389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2" name="Freeform 5567"/>
            <p:cNvSpPr>
              <a:spLocks noEditPoints="1"/>
            </p:cNvSpPr>
            <p:nvPr/>
          </p:nvSpPr>
          <p:spPr bwMode="auto">
            <a:xfrm>
              <a:off x="2553879" y="2103569"/>
              <a:ext cx="454073" cy="513536"/>
            </a:xfrm>
            <a:custGeom>
              <a:avLst/>
              <a:gdLst>
                <a:gd name="T0" fmla="*/ 33 w 108"/>
                <a:gd name="T1" fmla="*/ 110 h 123"/>
                <a:gd name="T2" fmla="*/ 31 w 108"/>
                <a:gd name="T3" fmla="*/ 112 h 123"/>
                <a:gd name="T4" fmla="*/ 31 w 108"/>
                <a:gd name="T5" fmla="*/ 114 h 123"/>
                <a:gd name="T6" fmla="*/ 33 w 108"/>
                <a:gd name="T7" fmla="*/ 116 h 123"/>
                <a:gd name="T8" fmla="*/ 50 w 108"/>
                <a:gd name="T9" fmla="*/ 116 h 123"/>
                <a:gd name="T10" fmla="*/ 52 w 108"/>
                <a:gd name="T11" fmla="*/ 114 h 123"/>
                <a:gd name="T12" fmla="*/ 52 w 108"/>
                <a:gd name="T13" fmla="*/ 112 h 123"/>
                <a:gd name="T14" fmla="*/ 50 w 108"/>
                <a:gd name="T15" fmla="*/ 110 h 123"/>
                <a:gd name="T16" fmla="*/ 33 w 108"/>
                <a:gd name="T17" fmla="*/ 110 h 123"/>
                <a:gd name="T18" fmla="*/ 45 w 108"/>
                <a:gd name="T19" fmla="*/ 37 h 123"/>
                <a:gd name="T20" fmla="*/ 45 w 108"/>
                <a:gd name="T21" fmla="*/ 41 h 123"/>
                <a:gd name="T22" fmla="*/ 91 w 108"/>
                <a:gd name="T23" fmla="*/ 41 h 123"/>
                <a:gd name="T24" fmla="*/ 91 w 108"/>
                <a:gd name="T25" fmla="*/ 37 h 123"/>
                <a:gd name="T26" fmla="*/ 45 w 108"/>
                <a:gd name="T27" fmla="*/ 37 h 123"/>
                <a:gd name="T28" fmla="*/ 41 w 108"/>
                <a:gd name="T29" fmla="*/ 47 h 123"/>
                <a:gd name="T30" fmla="*/ 41 w 108"/>
                <a:gd name="T31" fmla="*/ 51 h 123"/>
                <a:gd name="T32" fmla="*/ 96 w 108"/>
                <a:gd name="T33" fmla="*/ 51 h 123"/>
                <a:gd name="T34" fmla="*/ 96 w 108"/>
                <a:gd name="T35" fmla="*/ 47 h 123"/>
                <a:gd name="T36" fmla="*/ 41 w 108"/>
                <a:gd name="T37" fmla="*/ 47 h 123"/>
                <a:gd name="T38" fmla="*/ 45 w 108"/>
                <a:gd name="T39" fmla="*/ 58 h 123"/>
                <a:gd name="T40" fmla="*/ 45 w 108"/>
                <a:gd name="T41" fmla="*/ 62 h 123"/>
                <a:gd name="T42" fmla="*/ 91 w 108"/>
                <a:gd name="T43" fmla="*/ 62 h 123"/>
                <a:gd name="T44" fmla="*/ 91 w 108"/>
                <a:gd name="T45" fmla="*/ 58 h 123"/>
                <a:gd name="T46" fmla="*/ 45 w 108"/>
                <a:gd name="T47" fmla="*/ 58 h 123"/>
                <a:gd name="T48" fmla="*/ 67 w 108"/>
                <a:gd name="T49" fmla="*/ 21 h 123"/>
                <a:gd name="T50" fmla="*/ 67 w 108"/>
                <a:gd name="T51" fmla="*/ 21 h 123"/>
                <a:gd name="T52" fmla="*/ 108 w 108"/>
                <a:gd name="T53" fmla="*/ 50 h 123"/>
                <a:gd name="T54" fmla="*/ 67 w 108"/>
                <a:gd name="T55" fmla="*/ 79 h 123"/>
                <a:gd name="T56" fmla="*/ 53 w 108"/>
                <a:gd name="T57" fmla="*/ 77 h 123"/>
                <a:gd name="T58" fmla="*/ 41 w 108"/>
                <a:gd name="T59" fmla="*/ 87 h 123"/>
                <a:gd name="T60" fmla="*/ 45 w 108"/>
                <a:gd name="T61" fmla="*/ 75 h 123"/>
                <a:gd name="T62" fmla="*/ 26 w 108"/>
                <a:gd name="T63" fmla="*/ 50 h 123"/>
                <a:gd name="T64" fmla="*/ 67 w 108"/>
                <a:gd name="T65" fmla="*/ 21 h 123"/>
                <a:gd name="T66" fmla="*/ 4 w 108"/>
                <a:gd name="T67" fmla="*/ 0 h 123"/>
                <a:gd name="T68" fmla="*/ 78 w 108"/>
                <a:gd name="T69" fmla="*/ 0 h 123"/>
                <a:gd name="T70" fmla="*/ 83 w 108"/>
                <a:gd name="T71" fmla="*/ 5 h 123"/>
                <a:gd name="T72" fmla="*/ 83 w 108"/>
                <a:gd name="T73" fmla="*/ 16 h 123"/>
                <a:gd name="T74" fmla="*/ 72 w 108"/>
                <a:gd name="T75" fmla="*/ 14 h 123"/>
                <a:gd name="T76" fmla="*/ 72 w 108"/>
                <a:gd name="T77" fmla="*/ 11 h 123"/>
                <a:gd name="T78" fmla="*/ 11 w 108"/>
                <a:gd name="T79" fmla="*/ 11 h 123"/>
                <a:gd name="T80" fmla="*/ 11 w 108"/>
                <a:gd name="T81" fmla="*/ 103 h 123"/>
                <a:gd name="T82" fmla="*/ 72 w 108"/>
                <a:gd name="T83" fmla="*/ 103 h 123"/>
                <a:gd name="T84" fmla="*/ 72 w 108"/>
                <a:gd name="T85" fmla="*/ 86 h 123"/>
                <a:gd name="T86" fmla="*/ 83 w 108"/>
                <a:gd name="T87" fmla="*/ 84 h 123"/>
                <a:gd name="T88" fmla="*/ 83 w 108"/>
                <a:gd name="T89" fmla="*/ 118 h 123"/>
                <a:gd name="T90" fmla="*/ 78 w 108"/>
                <a:gd name="T91" fmla="*/ 123 h 123"/>
                <a:gd name="T92" fmla="*/ 4 w 108"/>
                <a:gd name="T93" fmla="*/ 123 h 123"/>
                <a:gd name="T94" fmla="*/ 0 w 108"/>
                <a:gd name="T95" fmla="*/ 118 h 123"/>
                <a:gd name="T96" fmla="*/ 0 w 108"/>
                <a:gd name="T97" fmla="*/ 5 h 123"/>
                <a:gd name="T98" fmla="*/ 4 w 108"/>
                <a:gd name="T9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23">
                  <a:moveTo>
                    <a:pt x="33" y="110"/>
                  </a:moveTo>
                  <a:cubicBezTo>
                    <a:pt x="32" y="110"/>
                    <a:pt x="31" y="111"/>
                    <a:pt x="31" y="112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5"/>
                    <a:pt x="32" y="116"/>
                    <a:pt x="33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16"/>
                    <a:pt x="52" y="115"/>
                    <a:pt x="52" y="114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2" y="111"/>
                    <a:pt x="51" y="110"/>
                    <a:pt x="50" y="110"/>
                  </a:cubicBezTo>
                  <a:cubicBezTo>
                    <a:pt x="33" y="110"/>
                    <a:pt x="33" y="110"/>
                    <a:pt x="33" y="110"/>
                  </a:cubicBezTo>
                  <a:close/>
                  <a:moveTo>
                    <a:pt x="45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41" y="47"/>
                  </a:moveTo>
                  <a:cubicBezTo>
                    <a:pt x="41" y="51"/>
                    <a:pt x="41" y="51"/>
                    <a:pt x="41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41" y="47"/>
                    <a:pt x="41" y="47"/>
                    <a:pt x="41" y="47"/>
                  </a:cubicBezTo>
                  <a:close/>
                  <a:moveTo>
                    <a:pt x="45" y="58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45" y="58"/>
                    <a:pt x="45" y="58"/>
                    <a:pt x="45" y="58"/>
                  </a:cubicBezTo>
                  <a:close/>
                  <a:moveTo>
                    <a:pt x="67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90" y="21"/>
                    <a:pt x="108" y="34"/>
                    <a:pt x="108" y="50"/>
                  </a:cubicBezTo>
                  <a:cubicBezTo>
                    <a:pt x="108" y="66"/>
                    <a:pt x="90" y="79"/>
                    <a:pt x="67" y="79"/>
                  </a:cubicBezTo>
                  <a:cubicBezTo>
                    <a:pt x="62" y="79"/>
                    <a:pt x="58" y="79"/>
                    <a:pt x="53" y="77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33" y="69"/>
                    <a:pt x="26" y="60"/>
                    <a:pt x="26" y="50"/>
                  </a:cubicBezTo>
                  <a:cubicBezTo>
                    <a:pt x="26" y="34"/>
                    <a:pt x="44" y="21"/>
                    <a:pt x="67" y="21"/>
                  </a:cubicBezTo>
                  <a:close/>
                  <a:moveTo>
                    <a:pt x="4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0" y="15"/>
                    <a:pt x="76" y="15"/>
                    <a:pt x="72" y="14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31" y="103"/>
                    <a:pt x="47" y="103"/>
                    <a:pt x="72" y="103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6" y="86"/>
                    <a:pt x="80" y="85"/>
                    <a:pt x="83" y="84"/>
                  </a:cubicBezTo>
                  <a:cubicBezTo>
                    <a:pt x="83" y="118"/>
                    <a:pt x="83" y="118"/>
                    <a:pt x="83" y="118"/>
                  </a:cubicBezTo>
                  <a:cubicBezTo>
                    <a:pt x="83" y="121"/>
                    <a:pt x="81" y="123"/>
                    <a:pt x="78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2" y="123"/>
                    <a:pt x="0" y="121"/>
                    <a:pt x="0" y="1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sp>
        <p:nvSpPr>
          <p:cNvPr id="12295" name="矩形 82"/>
          <p:cNvSpPr>
            <a:spLocks noChangeArrowheads="1"/>
          </p:cNvSpPr>
          <p:nvPr/>
        </p:nvSpPr>
        <p:spPr bwMode="auto">
          <a:xfrm>
            <a:off x="8115300" y="1854200"/>
            <a:ext cx="3328988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6" name="矩形 83"/>
          <p:cNvSpPr>
            <a:spLocks noChangeArrowheads="1"/>
          </p:cNvSpPr>
          <p:nvPr/>
        </p:nvSpPr>
        <p:spPr bwMode="auto">
          <a:xfrm>
            <a:off x="8115300" y="1535113"/>
            <a:ext cx="19637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7" name="矩形 84"/>
          <p:cNvSpPr>
            <a:spLocks noChangeArrowheads="1"/>
          </p:cNvSpPr>
          <p:nvPr/>
        </p:nvSpPr>
        <p:spPr bwMode="auto">
          <a:xfrm>
            <a:off x="8145463" y="3465513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8" name="矩形 85"/>
          <p:cNvSpPr>
            <a:spLocks noChangeArrowheads="1"/>
          </p:cNvSpPr>
          <p:nvPr/>
        </p:nvSpPr>
        <p:spPr bwMode="auto">
          <a:xfrm>
            <a:off x="8145463" y="3148013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9" name="矩形 86"/>
          <p:cNvSpPr>
            <a:spLocks noChangeArrowheads="1"/>
          </p:cNvSpPr>
          <p:nvPr/>
        </p:nvSpPr>
        <p:spPr bwMode="auto">
          <a:xfrm>
            <a:off x="8145463" y="5213350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300" name="矩形 87"/>
          <p:cNvSpPr>
            <a:spLocks noChangeArrowheads="1"/>
          </p:cNvSpPr>
          <p:nvPr/>
        </p:nvSpPr>
        <p:spPr bwMode="auto">
          <a:xfrm>
            <a:off x="8145463" y="4895850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5400000">
            <a:off x="5322888" y="3195638"/>
            <a:ext cx="1438275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89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5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矩形 92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14354" name="组合 53"/>
          <p:cNvGrpSpPr/>
          <p:nvPr/>
        </p:nvGrpSpPr>
        <p:grpSpPr bwMode="auto">
          <a:xfrm>
            <a:off x="1525588" y="982663"/>
            <a:ext cx="2900362" cy="5341937"/>
            <a:chOff x="5049838" y="3794126"/>
            <a:chExt cx="719138" cy="1325563"/>
          </a:xfrm>
        </p:grpSpPr>
        <p:sp>
          <p:nvSpPr>
            <p:cNvPr id="14357" name="Freeform 593"/>
            <p:cNvSpPr/>
            <p:nvPr/>
          </p:nvSpPr>
          <p:spPr bwMode="auto">
            <a:xfrm>
              <a:off x="5049838" y="3794126"/>
              <a:ext cx="719138" cy="1325563"/>
            </a:xfrm>
            <a:custGeom>
              <a:avLst/>
              <a:gdLst>
                <a:gd name="T0" fmla="*/ 2147483646 w 387"/>
                <a:gd name="T1" fmla="*/ 0 h 713"/>
                <a:gd name="T2" fmla="*/ 2147483646 w 387"/>
                <a:gd name="T3" fmla="*/ 0 h 713"/>
                <a:gd name="T4" fmla="*/ 2147483646 w 387"/>
                <a:gd name="T5" fmla="*/ 2147483646 h 713"/>
                <a:gd name="T6" fmla="*/ 2147483646 w 387"/>
                <a:gd name="T7" fmla="*/ 2147483646 h 713"/>
                <a:gd name="T8" fmla="*/ 2147483646 w 387"/>
                <a:gd name="T9" fmla="*/ 2147483646 h 713"/>
                <a:gd name="T10" fmla="*/ 2147483646 w 387"/>
                <a:gd name="T11" fmla="*/ 2147483646 h 713"/>
                <a:gd name="T12" fmla="*/ 0 w 387"/>
                <a:gd name="T13" fmla="*/ 2147483646 h 713"/>
                <a:gd name="T14" fmla="*/ 0 w 387"/>
                <a:gd name="T15" fmla="*/ 2147483646 h 713"/>
                <a:gd name="T16" fmla="*/ 2147483646 w 387"/>
                <a:gd name="T17" fmla="*/ 0 h 7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713">
                  <a:moveTo>
                    <a:pt x="6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3"/>
                  </a:cubicBezTo>
                  <a:cubicBezTo>
                    <a:pt x="387" y="650"/>
                    <a:pt x="387" y="650"/>
                    <a:pt x="387" y="650"/>
                  </a:cubicBezTo>
                  <a:cubicBezTo>
                    <a:pt x="387" y="684"/>
                    <a:pt x="358" y="713"/>
                    <a:pt x="323" y="713"/>
                  </a:cubicBezTo>
                  <a:cubicBezTo>
                    <a:pt x="63" y="713"/>
                    <a:pt x="63" y="713"/>
                    <a:pt x="63" y="713"/>
                  </a:cubicBezTo>
                  <a:cubicBezTo>
                    <a:pt x="28" y="713"/>
                    <a:pt x="0" y="684"/>
                    <a:pt x="0" y="65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9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Rectangle 594"/>
            <p:cNvSpPr>
              <a:spLocks noChangeArrowheads="1"/>
            </p:cNvSpPr>
            <p:nvPr/>
          </p:nvSpPr>
          <p:spPr bwMode="auto">
            <a:xfrm>
              <a:off x="5072063" y="3911601"/>
              <a:ext cx="674688" cy="1109663"/>
            </a:xfrm>
            <a:prstGeom prst="rect">
              <a:avLst/>
            </a:prstGeom>
            <a:solidFill>
              <a:srgbClr val="AB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59" name="Rectangle 595"/>
            <p:cNvSpPr>
              <a:spLocks noChangeArrowheads="1"/>
            </p:cNvSpPr>
            <p:nvPr/>
          </p:nvSpPr>
          <p:spPr bwMode="auto">
            <a:xfrm>
              <a:off x="5338763" y="3870326"/>
              <a:ext cx="139700" cy="12700"/>
            </a:xfrm>
            <a:prstGeom prst="rect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0" name="Oval 596"/>
            <p:cNvSpPr>
              <a:spLocks noChangeArrowheads="1"/>
            </p:cNvSpPr>
            <p:nvPr/>
          </p:nvSpPr>
          <p:spPr bwMode="auto">
            <a:xfrm>
              <a:off x="5394326" y="3827463"/>
              <a:ext cx="26988" cy="26988"/>
            </a:xfrm>
            <a:prstGeom prst="ellipse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1" name="Rectangle 597"/>
            <p:cNvSpPr>
              <a:spLocks noChangeArrowheads="1"/>
            </p:cNvSpPr>
            <p:nvPr/>
          </p:nvSpPr>
          <p:spPr bwMode="auto">
            <a:xfrm>
              <a:off x="5072063" y="4467226"/>
              <a:ext cx="674688" cy="554038"/>
            </a:xfrm>
            <a:prstGeom prst="rect">
              <a:avLst/>
            </a:prstGeom>
            <a:solidFill>
              <a:srgbClr val="D96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2" name="Freeform 598"/>
            <p:cNvSpPr/>
            <p:nvPr/>
          </p:nvSpPr>
          <p:spPr bwMode="auto">
            <a:xfrm>
              <a:off x="5208588" y="4168776"/>
              <a:ext cx="346075" cy="207963"/>
            </a:xfrm>
            <a:custGeom>
              <a:avLst/>
              <a:gdLst>
                <a:gd name="T0" fmla="*/ 2147483646 w 186"/>
                <a:gd name="T1" fmla="*/ 2147483646 h 112"/>
                <a:gd name="T2" fmla="*/ 2147483646 w 186"/>
                <a:gd name="T3" fmla="*/ 2147483646 h 112"/>
                <a:gd name="T4" fmla="*/ 2147483646 w 186"/>
                <a:gd name="T5" fmla="*/ 2147483646 h 112"/>
                <a:gd name="T6" fmla="*/ 2147483646 w 186"/>
                <a:gd name="T7" fmla="*/ 2147483646 h 112"/>
                <a:gd name="T8" fmla="*/ 2147483646 w 186"/>
                <a:gd name="T9" fmla="*/ 2147483646 h 112"/>
                <a:gd name="T10" fmla="*/ 2147483646 w 186"/>
                <a:gd name="T11" fmla="*/ 2147483646 h 112"/>
                <a:gd name="T12" fmla="*/ 2147483646 w 186"/>
                <a:gd name="T13" fmla="*/ 2147483646 h 112"/>
                <a:gd name="T14" fmla="*/ 2147483646 w 186"/>
                <a:gd name="T15" fmla="*/ 0 h 112"/>
                <a:gd name="T16" fmla="*/ 2147483646 w 186"/>
                <a:gd name="T17" fmla="*/ 2147483646 h 112"/>
                <a:gd name="T18" fmla="*/ 0 w 186"/>
                <a:gd name="T19" fmla="*/ 2147483646 h 112"/>
                <a:gd name="T20" fmla="*/ 2147483646 w 186"/>
                <a:gd name="T21" fmla="*/ 2147483646 h 1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6" h="112">
                  <a:moveTo>
                    <a:pt x="35" y="112"/>
                  </a:moveTo>
                  <a:cubicBezTo>
                    <a:pt x="159" y="112"/>
                    <a:pt x="159" y="112"/>
                    <a:pt x="159" y="112"/>
                  </a:cubicBezTo>
                  <a:cubicBezTo>
                    <a:pt x="174" y="112"/>
                    <a:pt x="186" y="100"/>
                    <a:pt x="186" y="84"/>
                  </a:cubicBezTo>
                  <a:cubicBezTo>
                    <a:pt x="186" y="69"/>
                    <a:pt x="174" y="57"/>
                    <a:pt x="159" y="57"/>
                  </a:cubicBezTo>
                  <a:cubicBezTo>
                    <a:pt x="157" y="57"/>
                    <a:pt x="154" y="58"/>
                    <a:pt x="152" y="58"/>
                  </a:cubicBezTo>
                  <a:cubicBezTo>
                    <a:pt x="150" y="44"/>
                    <a:pt x="137" y="33"/>
                    <a:pt x="122" y="33"/>
                  </a:cubicBezTo>
                  <a:cubicBezTo>
                    <a:pt x="120" y="33"/>
                    <a:pt x="118" y="33"/>
                    <a:pt x="116" y="34"/>
                  </a:cubicBezTo>
                  <a:cubicBezTo>
                    <a:pt x="112" y="15"/>
                    <a:pt x="95" y="0"/>
                    <a:pt x="75" y="0"/>
                  </a:cubicBezTo>
                  <a:cubicBezTo>
                    <a:pt x="52" y="0"/>
                    <a:pt x="34" y="19"/>
                    <a:pt x="34" y="41"/>
                  </a:cubicBezTo>
                  <a:cubicBezTo>
                    <a:pt x="15" y="42"/>
                    <a:pt x="0" y="57"/>
                    <a:pt x="0" y="77"/>
                  </a:cubicBezTo>
                  <a:cubicBezTo>
                    <a:pt x="0" y="96"/>
                    <a:pt x="16" y="112"/>
                    <a:pt x="35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599"/>
            <p:cNvSpPr/>
            <p:nvPr/>
          </p:nvSpPr>
          <p:spPr bwMode="auto">
            <a:xfrm>
              <a:off x="5421313" y="4144963"/>
              <a:ext cx="136525" cy="123825"/>
            </a:xfrm>
            <a:custGeom>
              <a:avLst/>
              <a:gdLst>
                <a:gd name="T0" fmla="*/ 2147483646 w 74"/>
                <a:gd name="T1" fmla="*/ 0 h 66"/>
                <a:gd name="T2" fmla="*/ 2147483646 w 74"/>
                <a:gd name="T3" fmla="*/ 2147483646 h 66"/>
                <a:gd name="T4" fmla="*/ 2147483646 w 74"/>
                <a:gd name="T5" fmla="*/ 2147483646 h 66"/>
                <a:gd name="T6" fmla="*/ 2147483646 w 74"/>
                <a:gd name="T7" fmla="*/ 2147483646 h 66"/>
                <a:gd name="T8" fmla="*/ 2147483646 w 74"/>
                <a:gd name="T9" fmla="*/ 2147483646 h 66"/>
                <a:gd name="T10" fmla="*/ 2147483646 w 74"/>
                <a:gd name="T11" fmla="*/ 2147483646 h 66"/>
                <a:gd name="T12" fmla="*/ 2147483646 w 74"/>
                <a:gd name="T13" fmla="*/ 2147483646 h 66"/>
                <a:gd name="T14" fmla="*/ 0 w 74"/>
                <a:gd name="T15" fmla="*/ 2147483646 h 66"/>
                <a:gd name="T16" fmla="*/ 2147483646 w 74"/>
                <a:gd name="T17" fmla="*/ 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66">
                  <a:moveTo>
                    <a:pt x="36" y="0"/>
                  </a:moveTo>
                  <a:cubicBezTo>
                    <a:pt x="57" y="0"/>
                    <a:pt x="74" y="17"/>
                    <a:pt x="74" y="39"/>
                  </a:cubicBezTo>
                  <a:cubicBezTo>
                    <a:pt x="74" y="50"/>
                    <a:pt x="70" y="59"/>
                    <a:pt x="63" y="66"/>
                  </a:cubicBezTo>
                  <a:cubicBezTo>
                    <a:pt x="57" y="63"/>
                    <a:pt x="51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38" y="47"/>
                    <a:pt x="24" y="37"/>
                    <a:pt x="8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6" y="32"/>
                    <a:pt x="3" y="28"/>
                    <a:pt x="0" y="24"/>
                  </a:cubicBezTo>
                  <a:cubicBezTo>
                    <a:pt x="6" y="10"/>
                    <a:pt x="20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600"/>
            <p:cNvSpPr>
              <a:spLocks noEditPoints="1"/>
            </p:cNvSpPr>
            <p:nvPr/>
          </p:nvSpPr>
          <p:spPr bwMode="auto">
            <a:xfrm>
              <a:off x="5413376" y="4092576"/>
              <a:ext cx="193675" cy="165100"/>
            </a:xfrm>
            <a:custGeom>
              <a:avLst/>
              <a:gdLst>
                <a:gd name="T0" fmla="*/ 2147483646 w 104"/>
                <a:gd name="T1" fmla="*/ 0 h 89"/>
                <a:gd name="T2" fmla="*/ 2147483646 w 104"/>
                <a:gd name="T3" fmla="*/ 2147483646 h 89"/>
                <a:gd name="T4" fmla="*/ 2147483646 w 104"/>
                <a:gd name="T5" fmla="*/ 2147483646 h 89"/>
                <a:gd name="T6" fmla="*/ 2147483646 w 104"/>
                <a:gd name="T7" fmla="*/ 2147483646 h 89"/>
                <a:gd name="T8" fmla="*/ 2147483646 w 104"/>
                <a:gd name="T9" fmla="*/ 0 h 89"/>
                <a:gd name="T10" fmla="*/ 2147483646 w 104"/>
                <a:gd name="T11" fmla="*/ 2147483646 h 89"/>
                <a:gd name="T12" fmla="*/ 2147483646 w 104"/>
                <a:gd name="T13" fmla="*/ 2147483646 h 89"/>
                <a:gd name="T14" fmla="*/ 2147483646 w 104"/>
                <a:gd name="T15" fmla="*/ 2147483646 h 89"/>
                <a:gd name="T16" fmla="*/ 2147483646 w 104"/>
                <a:gd name="T17" fmla="*/ 2147483646 h 89"/>
                <a:gd name="T18" fmla="*/ 2147483646 w 104"/>
                <a:gd name="T19" fmla="*/ 2147483646 h 89"/>
                <a:gd name="T20" fmla="*/ 2147483646 w 104"/>
                <a:gd name="T21" fmla="*/ 2147483646 h 89"/>
                <a:gd name="T22" fmla="*/ 2147483646 w 104"/>
                <a:gd name="T23" fmla="*/ 2147483646 h 89"/>
                <a:gd name="T24" fmla="*/ 2147483646 w 104"/>
                <a:gd name="T25" fmla="*/ 2147483646 h 89"/>
                <a:gd name="T26" fmla="*/ 2147483646 w 104"/>
                <a:gd name="T27" fmla="*/ 2147483646 h 89"/>
                <a:gd name="T28" fmla="*/ 2147483646 w 104"/>
                <a:gd name="T29" fmla="*/ 2147483646 h 89"/>
                <a:gd name="T30" fmla="*/ 2147483646 w 104"/>
                <a:gd name="T31" fmla="*/ 2147483646 h 89"/>
                <a:gd name="T32" fmla="*/ 2147483646 w 104"/>
                <a:gd name="T33" fmla="*/ 2147483646 h 89"/>
                <a:gd name="T34" fmla="*/ 2147483646 w 104"/>
                <a:gd name="T35" fmla="*/ 2147483646 h 89"/>
                <a:gd name="T36" fmla="*/ 0 w 104"/>
                <a:gd name="T37" fmla="*/ 2147483646 h 89"/>
                <a:gd name="T38" fmla="*/ 2147483646 w 104"/>
                <a:gd name="T39" fmla="*/ 2147483646 h 89"/>
                <a:gd name="T40" fmla="*/ 2147483646 w 104"/>
                <a:gd name="T41" fmla="*/ 2147483646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89">
                  <a:moveTo>
                    <a:pt x="40" y="0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4" y="21"/>
                    <a:pt x="42" y="21"/>
                    <a:pt x="40" y="21"/>
                  </a:cubicBezTo>
                  <a:cubicBezTo>
                    <a:pt x="38" y="21"/>
                    <a:pt x="36" y="21"/>
                    <a:pt x="34" y="22"/>
                  </a:cubicBezTo>
                  <a:cubicBezTo>
                    <a:pt x="40" y="0"/>
                    <a:pt x="40" y="0"/>
                    <a:pt x="40" y="0"/>
                  </a:cubicBezTo>
                  <a:close/>
                  <a:moveTo>
                    <a:pt x="62" y="27"/>
                  </a:moveTo>
                  <a:cubicBezTo>
                    <a:pt x="80" y="13"/>
                    <a:pt x="80" y="13"/>
                    <a:pt x="80" y="13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9" y="31"/>
                    <a:pt x="66" y="29"/>
                    <a:pt x="62" y="27"/>
                  </a:cubicBezTo>
                  <a:close/>
                  <a:moveTo>
                    <a:pt x="82" y="48"/>
                  </a:moveTo>
                  <a:cubicBezTo>
                    <a:pt x="104" y="47"/>
                    <a:pt x="104" y="47"/>
                    <a:pt x="104" y="47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5"/>
                    <a:pt x="83" y="51"/>
                    <a:pt x="82" y="48"/>
                  </a:cubicBezTo>
                  <a:close/>
                  <a:moveTo>
                    <a:pt x="85" y="76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4"/>
                    <a:pt x="85" y="80"/>
                    <a:pt x="85" y="76"/>
                  </a:cubicBezTo>
                  <a:close/>
                  <a:moveTo>
                    <a:pt x="8" y="3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4" y="29"/>
                    <a:pt x="11" y="31"/>
                    <a:pt x="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Oval 601"/>
            <p:cNvSpPr>
              <a:spLocks noChangeArrowheads="1"/>
            </p:cNvSpPr>
            <p:nvPr/>
          </p:nvSpPr>
          <p:spPr bwMode="auto">
            <a:xfrm>
              <a:off x="5145088" y="4564063"/>
              <a:ext cx="79375" cy="77788"/>
            </a:xfrm>
            <a:prstGeom prst="ellipse">
              <a:avLst/>
            </a:pr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6" name="Freeform 602"/>
            <p:cNvSpPr>
              <a:spLocks noEditPoints="1"/>
            </p:cNvSpPr>
            <p:nvPr/>
          </p:nvSpPr>
          <p:spPr bwMode="auto">
            <a:xfrm>
              <a:off x="5119688" y="4533901"/>
              <a:ext cx="130175" cy="136525"/>
            </a:xfrm>
            <a:custGeom>
              <a:avLst/>
              <a:gdLst>
                <a:gd name="T0" fmla="*/ 2147483646 w 70"/>
                <a:gd name="T1" fmla="*/ 0 h 73"/>
                <a:gd name="T2" fmla="*/ 2147483646 w 70"/>
                <a:gd name="T3" fmla="*/ 2147483646 h 73"/>
                <a:gd name="T4" fmla="*/ 2147483646 w 70"/>
                <a:gd name="T5" fmla="*/ 2147483646 h 73"/>
                <a:gd name="T6" fmla="*/ 2147483646 w 70"/>
                <a:gd name="T7" fmla="*/ 2147483646 h 73"/>
                <a:gd name="T8" fmla="*/ 2147483646 w 70"/>
                <a:gd name="T9" fmla="*/ 0 h 73"/>
                <a:gd name="T10" fmla="*/ 2147483646 w 70"/>
                <a:gd name="T11" fmla="*/ 2147483646 h 73"/>
                <a:gd name="T12" fmla="*/ 2147483646 w 70"/>
                <a:gd name="T13" fmla="*/ 2147483646 h 73"/>
                <a:gd name="T14" fmla="*/ 2147483646 w 70"/>
                <a:gd name="T15" fmla="*/ 2147483646 h 73"/>
                <a:gd name="T16" fmla="*/ 2147483646 w 70"/>
                <a:gd name="T17" fmla="*/ 2147483646 h 73"/>
                <a:gd name="T18" fmla="*/ 2147483646 w 70"/>
                <a:gd name="T19" fmla="*/ 2147483646 h 73"/>
                <a:gd name="T20" fmla="*/ 2147483646 w 70"/>
                <a:gd name="T21" fmla="*/ 2147483646 h 73"/>
                <a:gd name="T22" fmla="*/ 2147483646 w 70"/>
                <a:gd name="T23" fmla="*/ 2147483646 h 73"/>
                <a:gd name="T24" fmla="*/ 2147483646 w 70"/>
                <a:gd name="T25" fmla="*/ 2147483646 h 73"/>
                <a:gd name="T26" fmla="*/ 2147483646 w 70"/>
                <a:gd name="T27" fmla="*/ 2147483646 h 73"/>
                <a:gd name="T28" fmla="*/ 2147483646 w 70"/>
                <a:gd name="T29" fmla="*/ 2147483646 h 73"/>
                <a:gd name="T30" fmla="*/ 2147483646 w 70"/>
                <a:gd name="T31" fmla="*/ 2147483646 h 73"/>
                <a:gd name="T32" fmla="*/ 2147483646 w 70"/>
                <a:gd name="T33" fmla="*/ 2147483646 h 73"/>
                <a:gd name="T34" fmla="*/ 2147483646 w 70"/>
                <a:gd name="T35" fmla="*/ 2147483646 h 73"/>
                <a:gd name="T36" fmla="*/ 2147483646 w 70"/>
                <a:gd name="T37" fmla="*/ 2147483646 h 73"/>
                <a:gd name="T38" fmla="*/ 2147483646 w 70"/>
                <a:gd name="T39" fmla="*/ 2147483646 h 73"/>
                <a:gd name="T40" fmla="*/ 2147483646 w 70"/>
                <a:gd name="T41" fmla="*/ 2147483646 h 73"/>
                <a:gd name="T42" fmla="*/ 2147483646 w 70"/>
                <a:gd name="T43" fmla="*/ 2147483646 h 73"/>
                <a:gd name="T44" fmla="*/ 2147483646 w 70"/>
                <a:gd name="T45" fmla="*/ 2147483646 h 73"/>
                <a:gd name="T46" fmla="*/ 2147483646 w 70"/>
                <a:gd name="T47" fmla="*/ 2147483646 h 73"/>
                <a:gd name="T48" fmla="*/ 2147483646 w 70"/>
                <a:gd name="T49" fmla="*/ 2147483646 h 73"/>
                <a:gd name="T50" fmla="*/ 2147483646 w 70"/>
                <a:gd name="T51" fmla="*/ 2147483646 h 73"/>
                <a:gd name="T52" fmla="*/ 2147483646 w 70"/>
                <a:gd name="T53" fmla="*/ 2147483646 h 73"/>
                <a:gd name="T54" fmla="*/ 2147483646 w 70"/>
                <a:gd name="T55" fmla="*/ 2147483646 h 73"/>
                <a:gd name="T56" fmla="*/ 2147483646 w 70"/>
                <a:gd name="T57" fmla="*/ 2147483646 h 73"/>
                <a:gd name="T58" fmla="*/ 2147483646 w 70"/>
                <a:gd name="T59" fmla="*/ 2147483646 h 73"/>
                <a:gd name="T60" fmla="*/ 2147483646 w 70"/>
                <a:gd name="T61" fmla="*/ 2147483646 h 73"/>
                <a:gd name="T62" fmla="*/ 0 w 70"/>
                <a:gd name="T63" fmla="*/ 2147483646 h 73"/>
                <a:gd name="T64" fmla="*/ 2147483646 w 70"/>
                <a:gd name="T65" fmla="*/ 2147483646 h 73"/>
                <a:gd name="T66" fmla="*/ 2147483646 w 70"/>
                <a:gd name="T67" fmla="*/ 2147483646 h 73"/>
                <a:gd name="T68" fmla="*/ 2147483646 w 70"/>
                <a:gd name="T69" fmla="*/ 2147483646 h 73"/>
                <a:gd name="T70" fmla="*/ 0 w 70"/>
                <a:gd name="T71" fmla="*/ 2147483646 h 73"/>
                <a:gd name="T72" fmla="*/ 2147483646 w 70"/>
                <a:gd name="T73" fmla="*/ 2147483646 h 73"/>
                <a:gd name="T74" fmla="*/ 2147483646 w 70"/>
                <a:gd name="T75" fmla="*/ 2147483646 h 73"/>
                <a:gd name="T76" fmla="*/ 2147483646 w 70"/>
                <a:gd name="T77" fmla="*/ 2147483646 h 73"/>
                <a:gd name="T78" fmla="*/ 2147483646 w 70"/>
                <a:gd name="T79" fmla="*/ 2147483646 h 73"/>
                <a:gd name="T80" fmla="*/ 2147483646 w 70"/>
                <a:gd name="T81" fmla="*/ 2147483646 h 73"/>
                <a:gd name="T82" fmla="*/ 2147483646 w 70"/>
                <a:gd name="T83" fmla="*/ 2147483646 h 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0" h="73">
                  <a:moveTo>
                    <a:pt x="35" y="0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6" y="11"/>
                    <a:pt x="35" y="11"/>
                  </a:cubicBezTo>
                  <a:cubicBezTo>
                    <a:pt x="34" y="11"/>
                    <a:pt x="33" y="11"/>
                    <a:pt x="32" y="12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47" y="15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49" y="16"/>
                    <a:pt x="47" y="15"/>
                  </a:cubicBezTo>
                  <a:close/>
                  <a:moveTo>
                    <a:pt x="58" y="26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30"/>
                    <a:pt x="58" y="28"/>
                    <a:pt x="58" y="26"/>
                  </a:cubicBezTo>
                  <a:close/>
                  <a:moveTo>
                    <a:pt x="60" y="41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5"/>
                    <a:pt x="59" y="43"/>
                    <a:pt x="60" y="41"/>
                  </a:cubicBezTo>
                  <a:close/>
                  <a:moveTo>
                    <a:pt x="52" y="55"/>
                  </a:moveTo>
                  <a:cubicBezTo>
                    <a:pt x="56" y="66"/>
                    <a:pt x="56" y="66"/>
                    <a:pt x="56" y="66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9" y="58"/>
                    <a:pt x="51" y="56"/>
                    <a:pt x="52" y="55"/>
                  </a:cubicBezTo>
                  <a:close/>
                  <a:moveTo>
                    <a:pt x="38" y="62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6" y="62"/>
                    <a:pt x="37" y="62"/>
                    <a:pt x="38" y="62"/>
                  </a:cubicBezTo>
                  <a:close/>
                  <a:moveTo>
                    <a:pt x="23" y="59"/>
                  </a:moveTo>
                  <a:cubicBezTo>
                    <a:pt x="13" y="66"/>
                    <a:pt x="13" y="66"/>
                    <a:pt x="13" y="6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6"/>
                    <a:pt x="21" y="58"/>
                    <a:pt x="23" y="59"/>
                  </a:cubicBezTo>
                  <a:close/>
                  <a:moveTo>
                    <a:pt x="12" y="4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3"/>
                    <a:pt x="11" y="45"/>
                    <a:pt x="12" y="47"/>
                  </a:cubicBezTo>
                  <a:close/>
                  <a:moveTo>
                    <a:pt x="10" y="32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8"/>
                    <a:pt x="10" y="30"/>
                    <a:pt x="10" y="32"/>
                  </a:cubicBezTo>
                  <a:close/>
                  <a:moveTo>
                    <a:pt x="18" y="18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6"/>
                    <a:pt x="19" y="17"/>
                    <a:pt x="18" y="18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603"/>
            <p:cNvSpPr>
              <a:spLocks noEditPoints="1"/>
            </p:cNvSpPr>
            <p:nvPr/>
          </p:nvSpPr>
          <p:spPr bwMode="auto">
            <a:xfrm>
              <a:off x="5130801" y="4806951"/>
              <a:ext cx="107950" cy="106363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2147483646 w 58"/>
                <a:gd name="T5" fmla="*/ 2147483646 h 57"/>
                <a:gd name="T6" fmla="*/ 2147483646 w 58"/>
                <a:gd name="T7" fmla="*/ 2147483646 h 57"/>
                <a:gd name="T8" fmla="*/ 2147483646 w 58"/>
                <a:gd name="T9" fmla="*/ 2147483646 h 57"/>
                <a:gd name="T10" fmla="*/ 2147483646 w 58"/>
                <a:gd name="T11" fmla="*/ 2147483646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2147483646 w 58"/>
                <a:gd name="T19" fmla="*/ 2147483646 h 57"/>
                <a:gd name="T20" fmla="*/ 2147483646 w 58"/>
                <a:gd name="T21" fmla="*/ 2147483646 h 57"/>
                <a:gd name="T22" fmla="*/ 2147483646 w 58"/>
                <a:gd name="T23" fmla="*/ 2147483646 h 57"/>
                <a:gd name="T24" fmla="*/ 2147483646 w 58"/>
                <a:gd name="T25" fmla="*/ 2147483646 h 57"/>
                <a:gd name="T26" fmla="*/ 2147483646 w 58"/>
                <a:gd name="T27" fmla="*/ 2147483646 h 57"/>
                <a:gd name="T28" fmla="*/ 2147483646 w 58"/>
                <a:gd name="T29" fmla="*/ 2147483646 h 57"/>
                <a:gd name="T30" fmla="*/ 2147483646 w 58"/>
                <a:gd name="T31" fmla="*/ 2147483646 h 57"/>
                <a:gd name="T32" fmla="*/ 2147483646 w 58"/>
                <a:gd name="T33" fmla="*/ 2147483646 h 57"/>
                <a:gd name="T34" fmla="*/ 2147483646 w 58"/>
                <a:gd name="T35" fmla="*/ 2147483646 h 57"/>
                <a:gd name="T36" fmla="*/ 2147483646 w 58"/>
                <a:gd name="T37" fmla="*/ 2147483646 h 57"/>
                <a:gd name="T38" fmla="*/ 2147483646 w 58"/>
                <a:gd name="T39" fmla="*/ 2147483646 h 57"/>
                <a:gd name="T40" fmla="*/ 2147483646 w 58"/>
                <a:gd name="T41" fmla="*/ 2147483646 h 57"/>
                <a:gd name="T42" fmla="*/ 2147483646 w 58"/>
                <a:gd name="T43" fmla="*/ 2147483646 h 57"/>
                <a:gd name="T44" fmla="*/ 2147483646 w 58"/>
                <a:gd name="T45" fmla="*/ 2147483646 h 57"/>
                <a:gd name="T46" fmla="*/ 2147483646 w 58"/>
                <a:gd name="T47" fmla="*/ 2147483646 h 57"/>
                <a:gd name="T48" fmla="*/ 2147483646 w 58"/>
                <a:gd name="T49" fmla="*/ 2147483646 h 57"/>
                <a:gd name="T50" fmla="*/ 2147483646 w 58"/>
                <a:gd name="T51" fmla="*/ 2147483646 h 57"/>
                <a:gd name="T52" fmla="*/ 2147483646 w 58"/>
                <a:gd name="T53" fmla="*/ 2147483646 h 57"/>
                <a:gd name="T54" fmla="*/ 2147483646 w 58"/>
                <a:gd name="T55" fmla="*/ 2147483646 h 57"/>
                <a:gd name="T56" fmla="*/ 2147483646 w 58"/>
                <a:gd name="T57" fmla="*/ 2147483646 h 57"/>
                <a:gd name="T58" fmla="*/ 2147483646 w 58"/>
                <a:gd name="T59" fmla="*/ 2147483646 h 57"/>
                <a:gd name="T60" fmla="*/ 2147483646 w 58"/>
                <a:gd name="T61" fmla="*/ 2147483646 h 57"/>
                <a:gd name="T62" fmla="*/ 2147483646 w 58"/>
                <a:gd name="T63" fmla="*/ 2147483646 h 57"/>
                <a:gd name="T64" fmla="*/ 2147483646 w 58"/>
                <a:gd name="T65" fmla="*/ 2147483646 h 57"/>
                <a:gd name="T66" fmla="*/ 2147483646 w 58"/>
                <a:gd name="T67" fmla="*/ 2147483646 h 57"/>
                <a:gd name="T68" fmla="*/ 2147483646 w 58"/>
                <a:gd name="T69" fmla="*/ 2147483646 h 57"/>
                <a:gd name="T70" fmla="*/ 2147483646 w 58"/>
                <a:gd name="T71" fmla="*/ 2147483646 h 57"/>
                <a:gd name="T72" fmla="*/ 2147483646 w 58"/>
                <a:gd name="T73" fmla="*/ 2147483646 h 57"/>
                <a:gd name="T74" fmla="*/ 2147483646 w 58"/>
                <a:gd name="T75" fmla="*/ 2147483646 h 57"/>
                <a:gd name="T76" fmla="*/ 2147483646 w 58"/>
                <a:gd name="T77" fmla="*/ 2147483646 h 57"/>
                <a:gd name="T78" fmla="*/ 2147483646 w 58"/>
                <a:gd name="T79" fmla="*/ 2147483646 h 57"/>
                <a:gd name="T80" fmla="*/ 2147483646 w 58"/>
                <a:gd name="T81" fmla="*/ 2147483646 h 57"/>
                <a:gd name="T82" fmla="*/ 2147483646 w 58"/>
                <a:gd name="T83" fmla="*/ 2147483646 h 57"/>
                <a:gd name="T84" fmla="*/ 2147483646 w 58"/>
                <a:gd name="T85" fmla="*/ 2147483646 h 57"/>
                <a:gd name="T86" fmla="*/ 2147483646 w 58"/>
                <a:gd name="T87" fmla="*/ 2147483646 h 57"/>
                <a:gd name="T88" fmla="*/ 2147483646 w 58"/>
                <a:gd name="T89" fmla="*/ 2147483646 h 57"/>
                <a:gd name="T90" fmla="*/ 2147483646 w 58"/>
                <a:gd name="T91" fmla="*/ 2147483646 h 57"/>
                <a:gd name="T92" fmla="*/ 2147483646 w 58"/>
                <a:gd name="T93" fmla="*/ 2147483646 h 57"/>
                <a:gd name="T94" fmla="*/ 2147483646 w 58"/>
                <a:gd name="T95" fmla="*/ 2147483646 h 57"/>
                <a:gd name="T96" fmla="*/ 2147483646 w 58"/>
                <a:gd name="T97" fmla="*/ 2147483646 h 57"/>
                <a:gd name="T98" fmla="*/ 2147483646 w 58"/>
                <a:gd name="T99" fmla="*/ 2147483646 h 57"/>
                <a:gd name="T100" fmla="*/ 2147483646 w 58"/>
                <a:gd name="T101" fmla="*/ 2147483646 h 57"/>
                <a:gd name="T102" fmla="*/ 2147483646 w 58"/>
                <a:gd name="T103" fmla="*/ 2147483646 h 57"/>
                <a:gd name="T104" fmla="*/ 2147483646 w 58"/>
                <a:gd name="T105" fmla="*/ 2147483646 h 57"/>
                <a:gd name="T106" fmla="*/ 2147483646 w 58"/>
                <a:gd name="T107" fmla="*/ 2147483646 h 57"/>
                <a:gd name="T108" fmla="*/ 2147483646 w 58"/>
                <a:gd name="T109" fmla="*/ 2147483646 h 57"/>
                <a:gd name="T110" fmla="*/ 2147483646 w 58"/>
                <a:gd name="T111" fmla="*/ 2147483646 h 57"/>
                <a:gd name="T112" fmla="*/ 2147483646 w 58"/>
                <a:gd name="T113" fmla="*/ 2147483646 h 57"/>
                <a:gd name="T114" fmla="*/ 2147483646 w 58"/>
                <a:gd name="T115" fmla="*/ 2147483646 h 57"/>
                <a:gd name="T116" fmla="*/ 2147483646 w 58"/>
                <a:gd name="T117" fmla="*/ 2147483646 h 57"/>
                <a:gd name="T118" fmla="*/ 2147483646 w 58"/>
                <a:gd name="T119" fmla="*/ 2147483646 h 57"/>
                <a:gd name="T120" fmla="*/ 2147483646 w 58"/>
                <a:gd name="T121" fmla="*/ 2147483646 h 5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8" h="57">
                  <a:moveTo>
                    <a:pt x="38" y="5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4" y="50"/>
                    <a:pt x="44" y="51"/>
                  </a:cubicBezTo>
                  <a:cubicBezTo>
                    <a:pt x="43" y="52"/>
                    <a:pt x="43" y="52"/>
                    <a:pt x="42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6"/>
                    <a:pt x="40" y="57"/>
                    <a:pt x="39" y="57"/>
                  </a:cubicBezTo>
                  <a:cubicBezTo>
                    <a:pt x="39" y="57"/>
                    <a:pt x="38" y="57"/>
                    <a:pt x="38" y="57"/>
                  </a:cubicBezTo>
                  <a:close/>
                  <a:moveTo>
                    <a:pt x="38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7"/>
                    <a:pt x="46" y="48"/>
                    <a:pt x="47" y="48"/>
                  </a:cubicBezTo>
                  <a:cubicBezTo>
                    <a:pt x="48" y="48"/>
                    <a:pt x="49" y="47"/>
                    <a:pt x="49" y="46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5"/>
                    <a:pt x="54" y="44"/>
                  </a:cubicBezTo>
                  <a:cubicBezTo>
                    <a:pt x="55" y="43"/>
                    <a:pt x="54" y="42"/>
                    <a:pt x="54" y="42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4" y="37"/>
                    <a:pt x="54" y="36"/>
                  </a:cubicBezTo>
                  <a:cubicBezTo>
                    <a:pt x="53" y="35"/>
                    <a:pt x="52" y="35"/>
                    <a:pt x="52" y="35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38" y="30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8"/>
                    <a:pt x="52" y="19"/>
                  </a:cubicBezTo>
                  <a:cubicBezTo>
                    <a:pt x="53" y="19"/>
                    <a:pt x="53" y="20"/>
                    <a:pt x="53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8" y="24"/>
                    <a:pt x="58" y="25"/>
                  </a:cubicBezTo>
                  <a:cubicBezTo>
                    <a:pt x="58" y="25"/>
                    <a:pt x="57" y="26"/>
                    <a:pt x="56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1"/>
                    <a:pt x="55" y="32"/>
                  </a:cubicBezTo>
                  <a:cubicBezTo>
                    <a:pt x="54" y="33"/>
                    <a:pt x="53" y="33"/>
                    <a:pt x="52" y="32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38" y="30"/>
                    <a:pt x="38" y="30"/>
                    <a:pt x="38" y="30"/>
                  </a:cubicBezTo>
                  <a:close/>
                  <a:moveTo>
                    <a:pt x="38" y="21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7"/>
                    <a:pt x="50" y="16"/>
                    <a:pt x="50" y="15"/>
                  </a:cubicBezTo>
                  <a:cubicBezTo>
                    <a:pt x="50" y="14"/>
                    <a:pt x="49" y="13"/>
                    <a:pt x="49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9" y="9"/>
                    <a:pt x="48" y="8"/>
                    <a:pt x="48" y="7"/>
                  </a:cubicBezTo>
                  <a:cubicBezTo>
                    <a:pt x="47" y="6"/>
                    <a:pt x="46" y="7"/>
                    <a:pt x="45" y="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6"/>
                    <a:pt x="38" y="7"/>
                    <a:pt x="38" y="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6"/>
                    <a:pt x="38" y="16"/>
                    <a:pt x="38" y="16"/>
                  </a:cubicBezTo>
                  <a:lnTo>
                    <a:pt x="38" y="21"/>
                  </a:lnTo>
                  <a:close/>
                  <a:moveTo>
                    <a:pt x="38" y="16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8" y="16"/>
                    <a:pt x="38" y="16"/>
                    <a:pt x="38" y="16"/>
                  </a:cubicBezTo>
                  <a:close/>
                  <a:moveTo>
                    <a:pt x="38" y="26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38" y="47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7" y="57"/>
                    <a:pt x="37" y="56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8" y="47"/>
                    <a:pt x="38" y="47"/>
                    <a:pt x="38" y="47"/>
                  </a:cubicBezTo>
                  <a:close/>
                  <a:moveTo>
                    <a:pt x="35" y="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6" y="5"/>
                  </a:cubicBezTo>
                  <a:cubicBezTo>
                    <a:pt x="36" y="5"/>
                    <a:pt x="36" y="6"/>
                    <a:pt x="35" y="7"/>
                  </a:cubicBezTo>
                  <a:close/>
                  <a:moveTo>
                    <a:pt x="26" y="23"/>
                  </a:moveTo>
                  <a:cubicBezTo>
                    <a:pt x="27" y="24"/>
                    <a:pt x="27" y="25"/>
                    <a:pt x="26" y="26"/>
                  </a:cubicBezTo>
                  <a:cubicBezTo>
                    <a:pt x="25" y="26"/>
                    <a:pt x="25" y="26"/>
                    <a:pt x="24" y="26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6" y="23"/>
                    <a:pt x="26" y="23"/>
                    <a:pt x="26" y="23"/>
                  </a:cubicBezTo>
                  <a:close/>
                  <a:moveTo>
                    <a:pt x="35" y="4"/>
                  </a:moveTo>
                  <a:cubicBezTo>
                    <a:pt x="34" y="4"/>
                    <a:pt x="34" y="4"/>
                    <a:pt x="33" y="4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28" y="0"/>
                    <a:pt x="27" y="1"/>
                    <a:pt x="27" y="2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8" y="25"/>
                    <a:pt x="29" y="25"/>
                  </a:cubicBezTo>
                  <a:cubicBezTo>
                    <a:pt x="30" y="25"/>
                    <a:pt x="31" y="24"/>
                    <a:pt x="31" y="2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5" y="20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3" y="27"/>
                    <a:pt x="32" y="26"/>
                  </a:cubicBezTo>
                  <a:cubicBezTo>
                    <a:pt x="31" y="25"/>
                    <a:pt x="31" y="24"/>
                    <a:pt x="32" y="24"/>
                  </a:cubicBezTo>
                  <a:cubicBezTo>
                    <a:pt x="35" y="20"/>
                    <a:pt x="35" y="20"/>
                    <a:pt x="35" y="20"/>
                  </a:cubicBezTo>
                  <a:close/>
                  <a:moveTo>
                    <a:pt x="35" y="27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3" y="28"/>
                    <a:pt x="34" y="27"/>
                    <a:pt x="35" y="27"/>
                  </a:cubicBezTo>
                  <a:close/>
                  <a:moveTo>
                    <a:pt x="35" y="31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2" y="33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lose/>
                  <a:moveTo>
                    <a:pt x="35" y="41"/>
                  </a:moveTo>
                  <a:cubicBezTo>
                    <a:pt x="33" y="35"/>
                    <a:pt x="33" y="35"/>
                    <a:pt x="33" y="35"/>
                  </a:cubicBezTo>
                  <a:cubicBezTo>
                    <a:pt x="32" y="34"/>
                    <a:pt x="31" y="34"/>
                    <a:pt x="30" y="34"/>
                  </a:cubicBezTo>
                  <a:cubicBezTo>
                    <a:pt x="30" y="34"/>
                    <a:pt x="29" y="35"/>
                    <a:pt x="29" y="3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4"/>
                    <a:pt x="30" y="55"/>
                    <a:pt x="31" y="55"/>
                  </a:cubicBezTo>
                  <a:cubicBezTo>
                    <a:pt x="32" y="56"/>
                    <a:pt x="33" y="56"/>
                    <a:pt x="33" y="5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lose/>
                  <a:moveTo>
                    <a:pt x="24" y="55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4"/>
                    <a:pt x="27" y="55"/>
                    <a:pt x="27" y="55"/>
                  </a:cubicBezTo>
                  <a:cubicBezTo>
                    <a:pt x="26" y="56"/>
                    <a:pt x="25" y="56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4" y="48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4"/>
                    <a:pt x="28" y="35"/>
                    <a:pt x="28" y="36"/>
                  </a:cubicBezTo>
                  <a:cubicBezTo>
                    <a:pt x="24" y="48"/>
                    <a:pt x="24" y="48"/>
                    <a:pt x="24" y="48"/>
                  </a:cubicBezTo>
                  <a:close/>
                  <a:moveTo>
                    <a:pt x="24" y="34"/>
                  </a:moveTo>
                  <a:cubicBezTo>
                    <a:pt x="25" y="34"/>
                    <a:pt x="25" y="33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4"/>
                    <a:pt x="24" y="34"/>
                    <a:pt x="24" y="34"/>
                  </a:cubicBezTo>
                  <a:close/>
                  <a:moveTo>
                    <a:pt x="24" y="29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lose/>
                  <a:moveTo>
                    <a:pt x="24" y="26"/>
                  </a:moveTo>
                  <a:cubicBezTo>
                    <a:pt x="24" y="26"/>
                    <a:pt x="24" y="26"/>
                    <a:pt x="23" y="2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7" y="6"/>
                    <a:pt x="18" y="6"/>
                  </a:cubicBezTo>
                  <a:cubicBezTo>
                    <a:pt x="19" y="6"/>
                    <a:pt x="20" y="7"/>
                    <a:pt x="19" y="8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6"/>
                    <a:pt x="24" y="26"/>
                    <a:pt x="24" y="26"/>
                  </a:cubicBezTo>
                  <a:close/>
                  <a:moveTo>
                    <a:pt x="24" y="4"/>
                  </a:moveTo>
                  <a:cubicBezTo>
                    <a:pt x="23" y="4"/>
                    <a:pt x="22" y="4"/>
                    <a:pt x="22" y="5"/>
                  </a:cubicBezTo>
                  <a:cubicBezTo>
                    <a:pt x="21" y="5"/>
                    <a:pt x="22" y="6"/>
                    <a:pt x="22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4" y="4"/>
                    <a:pt x="24" y="4"/>
                  </a:cubicBezTo>
                  <a:close/>
                  <a:moveTo>
                    <a:pt x="24" y="28"/>
                  </a:moveTo>
                  <a:cubicBezTo>
                    <a:pt x="24" y="27"/>
                    <a:pt x="23" y="27"/>
                    <a:pt x="23" y="27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0"/>
                    <a:pt x="24" y="30"/>
                    <a:pt x="24" y="29"/>
                  </a:cubicBezTo>
                  <a:cubicBezTo>
                    <a:pt x="24" y="28"/>
                    <a:pt x="24" y="28"/>
                    <a:pt x="24" y="28"/>
                  </a:cubicBezTo>
                  <a:close/>
                  <a:moveTo>
                    <a:pt x="24" y="31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4" y="31"/>
                    <a:pt x="24" y="31"/>
                  </a:cubicBezTo>
                  <a:close/>
                  <a:moveTo>
                    <a:pt x="24" y="37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6"/>
                    <a:pt x="18" y="57"/>
                    <a:pt x="19" y="57"/>
                  </a:cubicBezTo>
                  <a:cubicBezTo>
                    <a:pt x="20" y="57"/>
                    <a:pt x="21" y="57"/>
                    <a:pt x="21" y="56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24" y="37"/>
                  </a:lnTo>
                  <a:close/>
                  <a:moveTo>
                    <a:pt x="16" y="17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7" y="14"/>
                    <a:pt x="8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8"/>
                    <a:pt x="10" y="7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lose/>
                  <a:moveTo>
                    <a:pt x="16" y="25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4" y="33"/>
                    <a:pt x="3" y="32"/>
                  </a:cubicBezTo>
                  <a:cubicBezTo>
                    <a:pt x="2" y="31"/>
                    <a:pt x="2" y="30"/>
                    <a:pt x="3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0"/>
                    <a:pt x="5" y="19"/>
                    <a:pt x="5" y="18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6" y="25"/>
                    <a:pt x="16" y="25"/>
                    <a:pt x="16" y="25"/>
                  </a:cubicBezTo>
                  <a:close/>
                  <a:moveTo>
                    <a:pt x="16" y="3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2" y="48"/>
                    <a:pt x="11" y="48"/>
                  </a:cubicBezTo>
                  <a:cubicBezTo>
                    <a:pt x="10" y="48"/>
                    <a:pt x="9" y="47"/>
                    <a:pt x="9" y="4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5"/>
                    <a:pt x="4" y="45"/>
                    <a:pt x="3" y="44"/>
                  </a:cubicBezTo>
                  <a:cubicBezTo>
                    <a:pt x="3" y="43"/>
                    <a:pt x="3" y="42"/>
                    <a:pt x="4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3" y="37"/>
                    <a:pt x="4" y="36"/>
                  </a:cubicBezTo>
                  <a:cubicBezTo>
                    <a:pt x="4" y="35"/>
                    <a:pt x="5" y="35"/>
                    <a:pt x="6" y="35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" y="35"/>
                    <a:pt x="16" y="35"/>
                    <a:pt x="16" y="35"/>
                  </a:cubicBezTo>
                  <a:close/>
                  <a:moveTo>
                    <a:pt x="16" y="48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2"/>
                    <a:pt x="14" y="51"/>
                  </a:cubicBezTo>
                  <a:cubicBezTo>
                    <a:pt x="14" y="50"/>
                    <a:pt x="14" y="49"/>
                    <a:pt x="15" y="49"/>
                  </a:cubicBezTo>
                  <a:lnTo>
                    <a:pt x="16" y="48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604"/>
            <p:cNvSpPr>
              <a:spLocks noChangeShapeType="1"/>
            </p:cNvSpPr>
            <p:nvPr/>
          </p:nvSpPr>
          <p:spPr bwMode="auto">
            <a:xfrm>
              <a:off x="5072063" y="4743451"/>
              <a:ext cx="674688" cy="0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605"/>
            <p:cNvSpPr>
              <a:spLocks noChangeShapeType="1"/>
            </p:cNvSpPr>
            <p:nvPr/>
          </p:nvSpPr>
          <p:spPr bwMode="auto">
            <a:xfrm>
              <a:off x="5295901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606"/>
            <p:cNvSpPr>
              <a:spLocks noChangeShapeType="1"/>
            </p:cNvSpPr>
            <p:nvPr/>
          </p:nvSpPr>
          <p:spPr bwMode="auto">
            <a:xfrm>
              <a:off x="5521326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608"/>
            <p:cNvSpPr/>
            <p:nvPr/>
          </p:nvSpPr>
          <p:spPr bwMode="auto">
            <a:xfrm>
              <a:off x="5557838" y="4814888"/>
              <a:ext cx="157163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6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9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6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609"/>
            <p:cNvSpPr/>
            <p:nvPr/>
          </p:nvSpPr>
          <p:spPr bwMode="auto">
            <a:xfrm>
              <a:off x="5610226" y="4951413"/>
              <a:ext cx="26988" cy="20638"/>
            </a:xfrm>
            <a:custGeom>
              <a:avLst/>
              <a:gdLst>
                <a:gd name="T0" fmla="*/ 2147483646 w 17"/>
                <a:gd name="T1" fmla="*/ 2147483646 h 13"/>
                <a:gd name="T2" fmla="*/ 0 w 17"/>
                <a:gd name="T3" fmla="*/ 2147483646 h 13"/>
                <a:gd name="T4" fmla="*/ 2147483646 w 17"/>
                <a:gd name="T5" fmla="*/ 0 h 13"/>
                <a:gd name="T6" fmla="*/ 2147483646 w 17"/>
                <a:gd name="T7" fmla="*/ 2147483646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3">
                  <a:moveTo>
                    <a:pt x="17" y="10"/>
                  </a:moveTo>
                  <a:lnTo>
                    <a:pt x="0" y="13"/>
                  </a:lnTo>
                  <a:lnTo>
                    <a:pt x="4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610"/>
            <p:cNvSpPr/>
            <p:nvPr/>
          </p:nvSpPr>
          <p:spPr bwMode="auto">
            <a:xfrm>
              <a:off x="5602288" y="4911726"/>
              <a:ext cx="60325" cy="53975"/>
            </a:xfrm>
            <a:custGeom>
              <a:avLst/>
              <a:gdLst>
                <a:gd name="T0" fmla="*/ 2147483646 w 38"/>
                <a:gd name="T1" fmla="*/ 2147483646 h 34"/>
                <a:gd name="T2" fmla="*/ 2147483646 w 38"/>
                <a:gd name="T3" fmla="*/ 2147483646 h 34"/>
                <a:gd name="T4" fmla="*/ 2147483646 w 38"/>
                <a:gd name="T5" fmla="*/ 2147483646 h 34"/>
                <a:gd name="T6" fmla="*/ 0 w 38"/>
                <a:gd name="T7" fmla="*/ 2147483646 h 34"/>
                <a:gd name="T8" fmla="*/ 2147483646 w 38"/>
                <a:gd name="T9" fmla="*/ 0 h 34"/>
                <a:gd name="T10" fmla="*/ 2147483646 w 38"/>
                <a:gd name="T11" fmla="*/ 0 h 34"/>
                <a:gd name="T12" fmla="*/ 2147483646 w 38"/>
                <a:gd name="T13" fmla="*/ 2147483646 h 34"/>
                <a:gd name="T14" fmla="*/ 2147483646 w 38"/>
                <a:gd name="T15" fmla="*/ 2147483646 h 34"/>
                <a:gd name="T16" fmla="*/ 2147483646 w 38"/>
                <a:gd name="T17" fmla="*/ 2147483646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34">
                  <a:moveTo>
                    <a:pt x="17" y="34"/>
                  </a:moveTo>
                  <a:lnTo>
                    <a:pt x="11" y="29"/>
                  </a:lnTo>
                  <a:lnTo>
                    <a:pt x="23" y="20"/>
                  </a:lnTo>
                  <a:lnTo>
                    <a:pt x="0" y="9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15" y="8"/>
                  </a:lnTo>
                  <a:lnTo>
                    <a:pt x="38" y="18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611"/>
            <p:cNvSpPr/>
            <p:nvPr/>
          </p:nvSpPr>
          <p:spPr bwMode="auto">
            <a:xfrm>
              <a:off x="5334001" y="4814888"/>
              <a:ext cx="155575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5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8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3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5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612"/>
            <p:cNvSpPr/>
            <p:nvPr/>
          </p:nvSpPr>
          <p:spPr bwMode="auto">
            <a:xfrm>
              <a:off x="5368926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2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613"/>
            <p:cNvSpPr/>
            <p:nvPr/>
          </p:nvSpPr>
          <p:spPr bwMode="auto">
            <a:xfrm>
              <a:off x="5400676" y="4921251"/>
              <a:ext cx="20638" cy="30163"/>
            </a:xfrm>
            <a:custGeom>
              <a:avLst/>
              <a:gdLst>
                <a:gd name="T0" fmla="*/ 2147483646 w 11"/>
                <a:gd name="T1" fmla="*/ 0 h 17"/>
                <a:gd name="T2" fmla="*/ 2147483646 w 11"/>
                <a:gd name="T3" fmla="*/ 2147483646 h 17"/>
                <a:gd name="T4" fmla="*/ 2147483646 w 11"/>
                <a:gd name="T5" fmla="*/ 2147483646 h 17"/>
                <a:gd name="T6" fmla="*/ 0 w 11"/>
                <a:gd name="T7" fmla="*/ 2147483646 h 17"/>
                <a:gd name="T8" fmla="*/ 2147483646 w 1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6" y="0"/>
                    <a:pt x="11" y="9"/>
                    <a:pt x="11" y="12"/>
                  </a:cubicBezTo>
                  <a:cubicBezTo>
                    <a:pt x="11" y="14"/>
                    <a:pt x="8" y="17"/>
                    <a:pt x="6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614"/>
            <p:cNvSpPr/>
            <p:nvPr/>
          </p:nvSpPr>
          <p:spPr bwMode="auto">
            <a:xfrm>
              <a:off x="5434013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615"/>
            <p:cNvSpPr/>
            <p:nvPr/>
          </p:nvSpPr>
          <p:spPr bwMode="auto">
            <a:xfrm>
              <a:off x="5321301" y="4554538"/>
              <a:ext cx="157163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70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616"/>
            <p:cNvSpPr/>
            <p:nvPr/>
          </p:nvSpPr>
          <p:spPr bwMode="auto">
            <a:xfrm>
              <a:off x="5557838" y="4554538"/>
              <a:ext cx="158750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69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617"/>
            <p:cNvSpPr/>
            <p:nvPr/>
          </p:nvSpPr>
          <p:spPr bwMode="auto">
            <a:xfrm>
              <a:off x="5654676" y="4543426"/>
              <a:ext cx="63500" cy="57150"/>
            </a:xfrm>
            <a:custGeom>
              <a:avLst/>
              <a:gdLst>
                <a:gd name="T0" fmla="*/ 2147483646 w 34"/>
                <a:gd name="T1" fmla="*/ 0 h 31"/>
                <a:gd name="T2" fmla="*/ 2147483646 w 34"/>
                <a:gd name="T3" fmla="*/ 2147483646 h 31"/>
                <a:gd name="T4" fmla="*/ 2147483646 w 34"/>
                <a:gd name="T5" fmla="*/ 2147483646 h 31"/>
                <a:gd name="T6" fmla="*/ 2147483646 w 34"/>
                <a:gd name="T7" fmla="*/ 2147483646 h 31"/>
                <a:gd name="T8" fmla="*/ 2147483646 w 34"/>
                <a:gd name="T9" fmla="*/ 2147483646 h 31"/>
                <a:gd name="T10" fmla="*/ 2147483646 w 34"/>
                <a:gd name="T11" fmla="*/ 2147483646 h 31"/>
                <a:gd name="T12" fmla="*/ 2147483646 w 34"/>
                <a:gd name="T13" fmla="*/ 2147483646 h 31"/>
                <a:gd name="T14" fmla="*/ 0 w 34"/>
                <a:gd name="T15" fmla="*/ 2147483646 h 31"/>
                <a:gd name="T16" fmla="*/ 2147483646 w 34"/>
                <a:gd name="T17" fmla="*/ 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31">
                  <a:moveTo>
                    <a:pt x="16" y="0"/>
                  </a:moveTo>
                  <a:cubicBezTo>
                    <a:pt x="26" y="0"/>
                    <a:pt x="34" y="8"/>
                    <a:pt x="34" y="18"/>
                  </a:cubicBezTo>
                  <a:cubicBezTo>
                    <a:pt x="34" y="23"/>
                    <a:pt x="32" y="27"/>
                    <a:pt x="28" y="31"/>
                  </a:cubicBezTo>
                  <a:cubicBezTo>
                    <a:pt x="26" y="29"/>
                    <a:pt x="23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7" y="22"/>
                    <a:pt x="11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2" y="15"/>
                    <a:pt x="1" y="13"/>
                    <a:pt x="0" y="11"/>
                  </a:cubicBezTo>
                  <a:cubicBezTo>
                    <a:pt x="3" y="5"/>
                    <a:pt x="9" y="0"/>
                    <a:pt x="1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618"/>
            <p:cNvSpPr>
              <a:spLocks noEditPoints="1"/>
            </p:cNvSpPr>
            <p:nvPr/>
          </p:nvSpPr>
          <p:spPr bwMode="auto">
            <a:xfrm>
              <a:off x="5651501" y="4519613"/>
              <a:ext cx="88900" cy="74613"/>
            </a:xfrm>
            <a:custGeom>
              <a:avLst/>
              <a:gdLst>
                <a:gd name="T0" fmla="*/ 2147483646 w 48"/>
                <a:gd name="T1" fmla="*/ 0 h 40"/>
                <a:gd name="T2" fmla="*/ 2147483646 w 48"/>
                <a:gd name="T3" fmla="*/ 2147483646 h 40"/>
                <a:gd name="T4" fmla="*/ 2147483646 w 48"/>
                <a:gd name="T5" fmla="*/ 2147483646 h 40"/>
                <a:gd name="T6" fmla="*/ 2147483646 w 48"/>
                <a:gd name="T7" fmla="*/ 2147483646 h 40"/>
                <a:gd name="T8" fmla="*/ 2147483646 w 48"/>
                <a:gd name="T9" fmla="*/ 0 h 40"/>
                <a:gd name="T10" fmla="*/ 2147483646 w 48"/>
                <a:gd name="T11" fmla="*/ 2147483646 h 40"/>
                <a:gd name="T12" fmla="*/ 2147483646 w 48"/>
                <a:gd name="T13" fmla="*/ 2147483646 h 40"/>
                <a:gd name="T14" fmla="*/ 2147483646 w 48"/>
                <a:gd name="T15" fmla="*/ 2147483646 h 40"/>
                <a:gd name="T16" fmla="*/ 2147483646 w 48"/>
                <a:gd name="T17" fmla="*/ 2147483646 h 40"/>
                <a:gd name="T18" fmla="*/ 2147483646 w 48"/>
                <a:gd name="T19" fmla="*/ 2147483646 h 40"/>
                <a:gd name="T20" fmla="*/ 2147483646 w 48"/>
                <a:gd name="T21" fmla="*/ 2147483646 h 40"/>
                <a:gd name="T22" fmla="*/ 2147483646 w 48"/>
                <a:gd name="T23" fmla="*/ 2147483646 h 40"/>
                <a:gd name="T24" fmla="*/ 2147483646 w 48"/>
                <a:gd name="T25" fmla="*/ 2147483646 h 40"/>
                <a:gd name="T26" fmla="*/ 2147483646 w 48"/>
                <a:gd name="T27" fmla="*/ 2147483646 h 40"/>
                <a:gd name="T28" fmla="*/ 2147483646 w 48"/>
                <a:gd name="T29" fmla="*/ 2147483646 h 40"/>
                <a:gd name="T30" fmla="*/ 2147483646 w 48"/>
                <a:gd name="T31" fmla="*/ 2147483646 h 40"/>
                <a:gd name="T32" fmla="*/ 2147483646 w 48"/>
                <a:gd name="T33" fmla="*/ 2147483646 h 40"/>
                <a:gd name="T34" fmla="*/ 2147483646 w 48"/>
                <a:gd name="T35" fmla="*/ 2147483646 h 40"/>
                <a:gd name="T36" fmla="*/ 0 w 48"/>
                <a:gd name="T37" fmla="*/ 2147483646 h 40"/>
                <a:gd name="T38" fmla="*/ 2147483646 w 48"/>
                <a:gd name="T39" fmla="*/ 2147483646 h 40"/>
                <a:gd name="T40" fmla="*/ 2147483646 w 48"/>
                <a:gd name="T41" fmla="*/ 2147483646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" h="40">
                  <a:moveTo>
                    <a:pt x="18" y="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19" y="10"/>
                    <a:pt x="18" y="10"/>
                  </a:cubicBezTo>
                  <a:cubicBezTo>
                    <a:pt x="17" y="10"/>
                    <a:pt x="16" y="10"/>
                    <a:pt x="16" y="10"/>
                  </a:cubicBezTo>
                  <a:cubicBezTo>
                    <a:pt x="18" y="0"/>
                    <a:pt x="18" y="0"/>
                    <a:pt x="18" y="0"/>
                  </a:cubicBezTo>
                  <a:close/>
                  <a:moveTo>
                    <a:pt x="28" y="12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4"/>
                    <a:pt x="30" y="13"/>
                    <a:pt x="28" y="12"/>
                  </a:cubicBezTo>
                  <a:close/>
                  <a:moveTo>
                    <a:pt x="37" y="22"/>
                  </a:moveTo>
                  <a:cubicBezTo>
                    <a:pt x="48" y="21"/>
                    <a:pt x="48" y="21"/>
                    <a:pt x="4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8" y="23"/>
                    <a:pt x="37" y="22"/>
                  </a:cubicBezTo>
                  <a:close/>
                  <a:moveTo>
                    <a:pt x="39" y="35"/>
                  </a:moveTo>
                  <a:cubicBezTo>
                    <a:pt x="48" y="40"/>
                    <a:pt x="48" y="40"/>
                    <a:pt x="4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8"/>
                    <a:pt x="39" y="37"/>
                    <a:pt x="39" y="35"/>
                  </a:cubicBezTo>
                  <a:close/>
                  <a:moveTo>
                    <a:pt x="4" y="1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3"/>
                    <a:pt x="5" y="14"/>
                    <a:pt x="4" y="15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Rectangle 619"/>
            <p:cNvSpPr>
              <a:spLocks noChangeArrowheads="1"/>
            </p:cNvSpPr>
            <p:nvPr/>
          </p:nvSpPr>
          <p:spPr bwMode="auto">
            <a:xfrm>
              <a:off x="5129349" y="3957605"/>
              <a:ext cx="40149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23º C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5" name="Rectangle 620"/>
            <p:cNvSpPr>
              <a:spLocks noChangeArrowheads="1"/>
            </p:cNvSpPr>
            <p:nvPr/>
          </p:nvSpPr>
          <p:spPr bwMode="auto">
            <a:xfrm>
              <a:off x="5326157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MONDAY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6" name="Rectangle 621"/>
            <p:cNvSpPr>
              <a:spLocks noChangeArrowheads="1"/>
            </p:cNvSpPr>
            <p:nvPr/>
          </p:nvSpPr>
          <p:spPr bwMode="auto">
            <a:xfrm>
              <a:off x="5562721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CLOUDY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4385" name="Line 622"/>
            <p:cNvSpPr>
              <a:spLocks noChangeShapeType="1"/>
            </p:cNvSpPr>
            <p:nvPr/>
          </p:nvSpPr>
          <p:spPr bwMode="auto">
            <a:xfrm flipH="1">
              <a:off x="5072063" y="4038601"/>
              <a:ext cx="674688" cy="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623"/>
            <p:cNvSpPr>
              <a:spLocks noChangeShapeType="1"/>
            </p:cNvSpPr>
            <p:nvPr/>
          </p:nvSpPr>
          <p:spPr bwMode="auto">
            <a:xfrm flipV="1">
              <a:off x="5295901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624"/>
            <p:cNvSpPr>
              <a:spLocks noChangeShapeType="1"/>
            </p:cNvSpPr>
            <p:nvPr/>
          </p:nvSpPr>
          <p:spPr bwMode="auto">
            <a:xfrm flipV="1">
              <a:off x="5521326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等腰三角形 55"/>
          <p:cNvSpPr/>
          <p:nvPr/>
        </p:nvSpPr>
        <p:spPr>
          <a:xfrm rot="5400000">
            <a:off x="5321301" y="1497012"/>
            <a:ext cx="1441450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 rot="5400000">
            <a:off x="5292725" y="4975225"/>
            <a:ext cx="1439863" cy="1344613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49"/>
          <p:cNvGrpSpPr/>
          <p:nvPr/>
        </p:nvGrpSpPr>
        <p:grpSpPr bwMode="auto">
          <a:xfrm>
            <a:off x="-49213" y="6350"/>
            <a:ext cx="6813551" cy="6858000"/>
            <a:chOff x="-72516" y="0"/>
            <a:chExt cx="5110509" cy="5143500"/>
          </a:xfrm>
        </p:grpSpPr>
        <p:sp>
          <p:nvSpPr>
            <p:cNvPr id="51" name="矩形 50"/>
            <p:cNvSpPr/>
            <p:nvPr/>
          </p:nvSpPr>
          <p:spPr>
            <a:xfrm>
              <a:off x="-72516" y="0"/>
              <a:ext cx="4572310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3994376" y="2067486"/>
              <a:ext cx="1078706" cy="1008528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808038" y="5776913"/>
            <a:ext cx="2181225" cy="4540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16388" name="Freeform 24"/>
          <p:cNvSpPr>
            <a:spLocks noEditPoints="1"/>
          </p:cNvSpPr>
          <p:nvPr/>
        </p:nvSpPr>
        <p:spPr bwMode="auto">
          <a:xfrm>
            <a:off x="3302000" y="5767388"/>
            <a:ext cx="2197100" cy="473075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808039" y="5767388"/>
            <a:ext cx="2262186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z="2135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3503713" y="5780088"/>
            <a:ext cx="19508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391" name="矩形 5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639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矩形 5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50113" y="1627188"/>
            <a:ext cx="3814439" cy="18973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735" dirty="0">
                <a:solidFill>
                  <a:schemeClr val="bg1"/>
                </a:solidFill>
                <a:sym typeface="时尚中黑简体" pitchFamily="2" charset="-122"/>
              </a:rPr>
              <a:t>Part</a:t>
            </a:r>
            <a:endParaRPr lang="en-US" altLang="zh-CN" sz="11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48" name="矩形 53"/>
          <p:cNvSpPr>
            <a:spLocks noChangeArrowheads="1"/>
          </p:cNvSpPr>
          <p:nvPr/>
        </p:nvSpPr>
        <p:spPr bwMode="auto">
          <a:xfrm>
            <a:off x="1968500" y="754063"/>
            <a:ext cx="2206625" cy="499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1865" smtClean="0">
                <a:solidFill>
                  <a:srgbClr val="FFFFFF"/>
                </a:solidFill>
                <a:ea typeface="时尚中黑简体" pitchFamily="2" charset="-122"/>
                <a:sym typeface="时尚中黑简体" pitchFamily="2" charset="-122"/>
              </a:rPr>
              <a:t>2</a:t>
            </a:r>
            <a:endParaRPr lang="en-US" altLang="zh-CN" sz="31865" smtClean="0">
              <a:solidFill>
                <a:srgbClr val="FFFFFF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9" name="矩形 54"/>
          <p:cNvSpPr>
            <a:spLocks noChangeArrowheads="1"/>
          </p:cNvSpPr>
          <p:nvPr/>
        </p:nvSpPr>
        <p:spPr bwMode="auto">
          <a:xfrm>
            <a:off x="7265988" y="3435350"/>
            <a:ext cx="4664075" cy="124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59"/>
          <p:cNvSpPr>
            <a:spLocks noChangeArrowheads="1"/>
          </p:cNvSpPr>
          <p:nvPr/>
        </p:nvSpPr>
        <p:spPr bwMode="auto">
          <a:xfrm>
            <a:off x="7285038" y="4706938"/>
            <a:ext cx="39147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直角三角形 31"/>
          <p:cNvSpPr/>
          <p:nvPr/>
        </p:nvSpPr>
        <p:spPr>
          <a:xfrm>
            <a:off x="0" y="0"/>
            <a:ext cx="12241213" cy="6858000"/>
          </a:xfrm>
          <a:prstGeom prst="rt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Lorem Ipsum"/>
          <p:cNvSpPr/>
          <p:nvPr/>
        </p:nvSpPr>
        <p:spPr bwMode="auto">
          <a:xfrm>
            <a:off x="350838" y="5132388"/>
            <a:ext cx="7270750" cy="13379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ad minim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veniam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nostrud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exercitation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ullamco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nisi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aliquip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consequat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aute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irure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reprehenderit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voluptate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esse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cillum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eu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fugiat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pariatur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graphicFrame>
        <p:nvGraphicFramePr>
          <p:cNvPr id="2" name="图表 49"/>
          <p:cNvGraphicFramePr/>
          <p:nvPr/>
        </p:nvGraphicFramePr>
        <p:xfrm>
          <a:off x="-954088" y="1550988"/>
          <a:ext cx="5329238" cy="403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6" name="矩形 65"/>
          <p:cNvSpPr/>
          <p:nvPr/>
        </p:nvSpPr>
        <p:spPr>
          <a:xfrm>
            <a:off x="3033713" y="3621088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4" name="矩形 66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4"/>
          <p:cNvGraphicFramePr/>
          <p:nvPr/>
        </p:nvGraphicFramePr>
        <p:xfrm>
          <a:off x="6197600" y="1295400"/>
          <a:ext cx="6083300" cy="275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18" name="矩形 25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40563" y="4259263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谁在用</a:t>
            </a:r>
            <a:r>
              <a:rPr lang="en-US" altLang="zh-CN"/>
              <a:t>Vue.js</a:t>
            </a:r>
            <a:endParaRPr lang="en-US" altLang="zh-CN"/>
          </a:p>
        </p:txBody>
      </p:sp>
      <p:pic>
        <p:nvPicPr>
          <p:cNvPr id="7" name="图片 6" descr="DuZnPddOZJNoNR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6245" y="3245485"/>
            <a:ext cx="2247900" cy="1104900"/>
          </a:xfrm>
          <a:prstGeom prst="rect">
            <a:avLst/>
          </a:prstGeom>
        </p:spPr>
      </p:pic>
      <p:pic>
        <p:nvPicPr>
          <p:cNvPr id="9" name="图片 8" descr="logo-201305-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5" y="3317875"/>
            <a:ext cx="2159000" cy="762000"/>
          </a:xfrm>
          <a:prstGeom prst="rect">
            <a:avLst/>
          </a:prstGeom>
        </p:spPr>
      </p:pic>
      <p:pic>
        <p:nvPicPr>
          <p:cNvPr id="11" name="图片 10" descr="qqlogofilter_white1_5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0" y="3378835"/>
            <a:ext cx="2552065" cy="838200"/>
          </a:xfrm>
          <a:prstGeom prst="rect">
            <a:avLst/>
          </a:prstGeom>
        </p:spPr>
      </p:pic>
      <p:pic>
        <p:nvPicPr>
          <p:cNvPr id="12" name="图片 11" descr="TB11ojWRXXXXXafaFXXXXXXXXXX-190-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5336540"/>
            <a:ext cx="1809750" cy="257175"/>
          </a:xfrm>
          <a:prstGeom prst="rect">
            <a:avLst/>
          </a:prstGeom>
        </p:spPr>
      </p:pic>
      <p:pic>
        <p:nvPicPr>
          <p:cNvPr id="3" name="图片 2" descr="bd_logo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710" y="4696460"/>
            <a:ext cx="2964180" cy="1292860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20" y="4696460"/>
            <a:ext cx="2550160" cy="1102995"/>
          </a:xfrm>
          <a:prstGeom prst="rect">
            <a:avLst/>
          </a:prstGeom>
        </p:spPr>
      </p:pic>
      <p:pic>
        <p:nvPicPr>
          <p:cNvPr id="6" name="图片 5" descr="微信截图_201801271439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345" y="1796415"/>
            <a:ext cx="1692910" cy="619760"/>
          </a:xfrm>
          <a:prstGeom prst="rect">
            <a:avLst/>
          </a:prstGeom>
        </p:spPr>
      </p:pic>
      <p:pic>
        <p:nvPicPr>
          <p:cNvPr id="10" name="图片 9" descr="c_logo20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7100" y="1687830"/>
            <a:ext cx="1811655" cy="836930"/>
          </a:xfrm>
          <a:prstGeom prst="rect">
            <a:avLst/>
          </a:prstGeom>
        </p:spPr>
      </p:pic>
      <p:pic>
        <p:nvPicPr>
          <p:cNvPr id="14" name="图片 13" descr="微信图片_201801311500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25" y="1534160"/>
            <a:ext cx="3049905" cy="114363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03338"/>
            <a:ext cx="12192000" cy="471805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881438" y="2455863"/>
            <a:ext cx="2214562" cy="113982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96000" y="1728788"/>
            <a:ext cx="0" cy="9588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096000" y="2732088"/>
            <a:ext cx="2833688" cy="863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096000" y="3595688"/>
            <a:ext cx="2833688" cy="16002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6096000" y="3595688"/>
            <a:ext cx="747713" cy="1498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616450" y="3595688"/>
            <a:ext cx="1479550" cy="173831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92788" y="1868488"/>
            <a:ext cx="303212" cy="16446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矩形 21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443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矩形 24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95850" y="2395538"/>
            <a:ext cx="2400300" cy="2400300"/>
          </a:xfrm>
          <a:prstGeom prst="ellipse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7" name="椭圆 26"/>
          <p:cNvSpPr/>
          <p:nvPr/>
        </p:nvSpPr>
        <p:spPr>
          <a:xfrm>
            <a:off x="8451850" y="2252663"/>
            <a:ext cx="958850" cy="958850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28" name="椭圆 27"/>
          <p:cNvSpPr/>
          <p:nvPr/>
        </p:nvSpPr>
        <p:spPr>
          <a:xfrm>
            <a:off x="5975350" y="1543050"/>
            <a:ext cx="241300" cy="241300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9" name="椭圆 28"/>
          <p:cNvSpPr/>
          <p:nvPr/>
        </p:nvSpPr>
        <p:spPr>
          <a:xfrm>
            <a:off x="5675313" y="1712913"/>
            <a:ext cx="238125" cy="23812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2" name="椭圆 31"/>
          <p:cNvSpPr/>
          <p:nvPr/>
        </p:nvSpPr>
        <p:spPr>
          <a:xfrm>
            <a:off x="4368800" y="3910013"/>
            <a:ext cx="239713" cy="23812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3" name="椭圆 32"/>
          <p:cNvSpPr/>
          <p:nvPr/>
        </p:nvSpPr>
        <p:spPr>
          <a:xfrm>
            <a:off x="7632700" y="3740150"/>
            <a:ext cx="334963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4" name="椭圆 33"/>
          <p:cNvSpPr/>
          <p:nvPr/>
        </p:nvSpPr>
        <p:spPr>
          <a:xfrm>
            <a:off x="8210550" y="4476750"/>
            <a:ext cx="1441450" cy="1439863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5" name="椭圆 34"/>
          <p:cNvSpPr/>
          <p:nvPr/>
        </p:nvSpPr>
        <p:spPr>
          <a:xfrm>
            <a:off x="2446338" y="4503738"/>
            <a:ext cx="962025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6" name="椭圆 35"/>
          <p:cNvSpPr/>
          <p:nvPr/>
        </p:nvSpPr>
        <p:spPr>
          <a:xfrm>
            <a:off x="6946900" y="1493838"/>
            <a:ext cx="960438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7" name="椭圆 36"/>
          <p:cNvSpPr/>
          <p:nvPr/>
        </p:nvSpPr>
        <p:spPr>
          <a:xfrm>
            <a:off x="3041650" y="1706563"/>
            <a:ext cx="1681163" cy="1679575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8" name="椭圆 37"/>
          <p:cNvSpPr/>
          <p:nvPr/>
        </p:nvSpPr>
        <p:spPr>
          <a:xfrm>
            <a:off x="4376738" y="5094288"/>
            <a:ext cx="481012" cy="479425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9" name="椭圆 38"/>
          <p:cNvSpPr/>
          <p:nvPr/>
        </p:nvSpPr>
        <p:spPr>
          <a:xfrm>
            <a:off x="6675438" y="4926013"/>
            <a:ext cx="334962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44" name="等腰三角形 43"/>
          <p:cNvSpPr/>
          <p:nvPr/>
        </p:nvSpPr>
        <p:spPr>
          <a:xfrm rot="7347296">
            <a:off x="4563269" y="2763044"/>
            <a:ext cx="168275" cy="176213"/>
          </a:xfrm>
          <a:prstGeom prst="triangle">
            <a:avLst>
              <a:gd name="adj" fmla="val 48491"/>
            </a:avLst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5" name="等腰三角形 44"/>
          <p:cNvSpPr/>
          <p:nvPr/>
        </p:nvSpPr>
        <p:spPr>
          <a:xfrm rot="17897920">
            <a:off x="4936331" y="2967832"/>
            <a:ext cx="169863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6" name="等腰三角形 45"/>
          <p:cNvSpPr/>
          <p:nvPr/>
        </p:nvSpPr>
        <p:spPr>
          <a:xfrm rot="13211395">
            <a:off x="5214938" y="4373563"/>
            <a:ext cx="169862" cy="300037"/>
          </a:xfrm>
          <a:prstGeom prst="triangle">
            <a:avLst>
              <a:gd name="adj" fmla="val 48491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7" name="等腰三角形 46"/>
          <p:cNvSpPr/>
          <p:nvPr/>
        </p:nvSpPr>
        <p:spPr>
          <a:xfrm rot="2507644">
            <a:off x="4697413" y="4999038"/>
            <a:ext cx="166687" cy="301625"/>
          </a:xfrm>
          <a:prstGeom prst="triangle">
            <a:avLst>
              <a:gd name="adj" fmla="val 48491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8" name="等腰三角形 47"/>
          <p:cNvSpPr/>
          <p:nvPr/>
        </p:nvSpPr>
        <p:spPr>
          <a:xfrm rot="18455446">
            <a:off x="8194675" y="4645025"/>
            <a:ext cx="169863" cy="303213"/>
          </a:xfrm>
          <a:prstGeom prst="triangle">
            <a:avLst>
              <a:gd name="adj" fmla="val 15588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9" name="等腰三角形 48"/>
          <p:cNvSpPr/>
          <p:nvPr/>
        </p:nvSpPr>
        <p:spPr>
          <a:xfrm rot="7703308">
            <a:off x="7061201" y="4044950"/>
            <a:ext cx="169862" cy="300037"/>
          </a:xfrm>
          <a:prstGeom prst="triangle">
            <a:avLst>
              <a:gd name="adj" fmla="val 35066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0" name="等腰三角形 49"/>
          <p:cNvSpPr/>
          <p:nvPr/>
        </p:nvSpPr>
        <p:spPr>
          <a:xfrm rot="4115590">
            <a:off x="7154863" y="3167063"/>
            <a:ext cx="169862" cy="176212"/>
          </a:xfrm>
          <a:prstGeom prst="triangle">
            <a:avLst>
              <a:gd name="adj" fmla="val 48491"/>
            </a:avLst>
          </a:prstGeom>
          <a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1" name="等腰三角形 50"/>
          <p:cNvSpPr/>
          <p:nvPr/>
        </p:nvSpPr>
        <p:spPr>
          <a:xfrm rot="14666214">
            <a:off x="8390732" y="2766219"/>
            <a:ext cx="169862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2" name="等腰三角形 51"/>
          <p:cNvSpPr/>
          <p:nvPr/>
        </p:nvSpPr>
        <p:spPr>
          <a:xfrm rot="9102622">
            <a:off x="6532563" y="4487863"/>
            <a:ext cx="166687" cy="301625"/>
          </a:xfrm>
          <a:prstGeom prst="triangle">
            <a:avLst>
              <a:gd name="adj" fmla="val 55219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3" name="等腰三角形 52"/>
          <p:cNvSpPr/>
          <p:nvPr/>
        </p:nvSpPr>
        <p:spPr>
          <a:xfrm rot="20649515">
            <a:off x="6713538" y="4872038"/>
            <a:ext cx="169862" cy="301625"/>
          </a:xfrm>
          <a:prstGeom prst="triangle">
            <a:avLst>
              <a:gd name="adj" fmla="val 43161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18468" name="矩形 54"/>
          <p:cNvSpPr>
            <a:spLocks noChangeArrowheads="1"/>
          </p:cNvSpPr>
          <p:nvPr/>
        </p:nvSpPr>
        <p:spPr bwMode="auto">
          <a:xfrm>
            <a:off x="5022850" y="3524250"/>
            <a:ext cx="280035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69" name="矩形 55"/>
          <p:cNvSpPr>
            <a:spLocks noChangeArrowheads="1"/>
          </p:cNvSpPr>
          <p:nvPr/>
        </p:nvSpPr>
        <p:spPr bwMode="auto">
          <a:xfrm>
            <a:off x="5021263" y="2903538"/>
            <a:ext cx="27574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here</a:t>
            </a:r>
            <a:endParaRPr lang="zh-CN" altLang="en-US" sz="3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470" name="Freeform 5559"/>
          <p:cNvSpPr>
            <a:spLocks noEditPoints="1"/>
          </p:cNvSpPr>
          <p:nvPr/>
        </p:nvSpPr>
        <p:spPr bwMode="auto">
          <a:xfrm>
            <a:off x="3367088" y="2266950"/>
            <a:ext cx="944562" cy="598488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2147483646 w 130"/>
              <a:gd name="T21" fmla="*/ 2147483646 h 60"/>
              <a:gd name="T22" fmla="*/ 2147483646 w 130"/>
              <a:gd name="T23" fmla="*/ 2147483646 h 60"/>
              <a:gd name="T24" fmla="*/ 2147483646 w 130"/>
              <a:gd name="T25" fmla="*/ 2147483646 h 60"/>
              <a:gd name="T26" fmla="*/ 2147483646 w 130"/>
              <a:gd name="T27" fmla="*/ 2147483646 h 60"/>
              <a:gd name="T28" fmla="*/ 2147483646 w 130"/>
              <a:gd name="T29" fmla="*/ 2147483646 h 60"/>
              <a:gd name="T30" fmla="*/ 2147483646 w 130"/>
              <a:gd name="T31" fmla="*/ 2147483646 h 60"/>
              <a:gd name="T32" fmla="*/ 2147483646 w 130"/>
              <a:gd name="T33" fmla="*/ 2147483646 h 60"/>
              <a:gd name="T34" fmla="*/ 2147483646 w 130"/>
              <a:gd name="T35" fmla="*/ 2147483646 h 60"/>
              <a:gd name="T36" fmla="*/ 2147483646 w 130"/>
              <a:gd name="T37" fmla="*/ 2147483646 h 60"/>
              <a:gd name="T38" fmla="*/ 2147483646 w 130"/>
              <a:gd name="T39" fmla="*/ 2147483646 h 60"/>
              <a:gd name="T40" fmla="*/ 2147483646 w 130"/>
              <a:gd name="T41" fmla="*/ 2147483646 h 60"/>
              <a:gd name="T42" fmla="*/ 2147483646 w 130"/>
              <a:gd name="T43" fmla="*/ 2147483646 h 60"/>
              <a:gd name="T44" fmla="*/ 2147483646 w 130"/>
              <a:gd name="T45" fmla="*/ 2147483646 h 60"/>
              <a:gd name="T46" fmla="*/ 2147483646 w 130"/>
              <a:gd name="T47" fmla="*/ 2147483646 h 60"/>
              <a:gd name="T48" fmla="*/ 2147483646 w 130"/>
              <a:gd name="T49" fmla="*/ 2147483646 h 60"/>
              <a:gd name="T50" fmla="*/ 2147483646 w 130"/>
              <a:gd name="T51" fmla="*/ 2147483646 h 60"/>
              <a:gd name="T52" fmla="*/ 2147483646 w 130"/>
              <a:gd name="T53" fmla="*/ 2147483646 h 60"/>
              <a:gd name="T54" fmla="*/ 2147483646 w 130"/>
              <a:gd name="T55" fmla="*/ 2147483646 h 60"/>
              <a:gd name="T56" fmla="*/ 2147483646 w 130"/>
              <a:gd name="T57" fmla="*/ 2147483646 h 60"/>
              <a:gd name="T58" fmla="*/ 2147483646 w 130"/>
              <a:gd name="T59" fmla="*/ 2147483646 h 60"/>
              <a:gd name="T60" fmla="*/ 2147483646 w 130"/>
              <a:gd name="T61" fmla="*/ 2147483646 h 60"/>
              <a:gd name="T62" fmla="*/ 2147483646 w 130"/>
              <a:gd name="T63" fmla="*/ 2147483646 h 60"/>
              <a:gd name="T64" fmla="*/ 2147483646 w 130"/>
              <a:gd name="T65" fmla="*/ 2147483646 h 60"/>
              <a:gd name="T66" fmla="*/ 2147483646 w 130"/>
              <a:gd name="T67" fmla="*/ 2147483646 h 60"/>
              <a:gd name="T68" fmla="*/ 2147483646 w 130"/>
              <a:gd name="T69" fmla="*/ 2147483646 h 60"/>
              <a:gd name="T70" fmla="*/ 2147483646 w 130"/>
              <a:gd name="T71" fmla="*/ 2147483646 h 60"/>
              <a:gd name="T72" fmla="*/ 2147483646 w 130"/>
              <a:gd name="T73" fmla="*/ 2147483646 h 60"/>
              <a:gd name="T74" fmla="*/ 2147483646 w 130"/>
              <a:gd name="T75" fmla="*/ 2147483646 h 60"/>
              <a:gd name="T76" fmla="*/ 2147483646 w 130"/>
              <a:gd name="T77" fmla="*/ 2147483646 h 60"/>
              <a:gd name="T78" fmla="*/ 2147483646 w 130"/>
              <a:gd name="T79" fmla="*/ 2147483646 h 60"/>
              <a:gd name="T80" fmla="*/ 2147483646 w 130"/>
              <a:gd name="T81" fmla="*/ 2147483646 h 60"/>
              <a:gd name="T82" fmla="*/ 2147483646 w 130"/>
              <a:gd name="T83" fmla="*/ 2147483646 h 60"/>
              <a:gd name="T84" fmla="*/ 2147483646 w 130"/>
              <a:gd name="T85" fmla="*/ 2147483646 h 60"/>
              <a:gd name="T86" fmla="*/ 2147483646 w 130"/>
              <a:gd name="T87" fmla="*/ 2147483646 h 60"/>
              <a:gd name="T88" fmla="*/ 2147483646 w 130"/>
              <a:gd name="T89" fmla="*/ 2147483646 h 60"/>
              <a:gd name="T90" fmla="*/ 2147483646 w 130"/>
              <a:gd name="T91" fmla="*/ 2147483646 h 60"/>
              <a:gd name="T92" fmla="*/ 2147483646 w 130"/>
              <a:gd name="T93" fmla="*/ 2147483646 h 60"/>
              <a:gd name="T94" fmla="*/ 2147483646 w 130"/>
              <a:gd name="T95" fmla="*/ 2147483646 h 60"/>
              <a:gd name="T96" fmla="*/ 2147483646 w 130"/>
              <a:gd name="T97" fmla="*/ 2147483646 h 60"/>
              <a:gd name="T98" fmla="*/ 2147483646 w 130"/>
              <a:gd name="T99" fmla="*/ 2147483646 h 60"/>
              <a:gd name="T100" fmla="*/ 2147483646 w 130"/>
              <a:gd name="T101" fmla="*/ 2147483646 h 60"/>
              <a:gd name="T102" fmla="*/ 2147483646 w 130"/>
              <a:gd name="T103" fmla="*/ 2147483646 h 60"/>
              <a:gd name="T104" fmla="*/ 2147483646 w 130"/>
              <a:gd name="T105" fmla="*/ 2147483646 h 60"/>
              <a:gd name="T106" fmla="*/ 2147483646 w 130"/>
              <a:gd name="T107" fmla="*/ 2147483646 h 60"/>
              <a:gd name="T108" fmla="*/ 2147483646 w 130"/>
              <a:gd name="T109" fmla="*/ 2147483646 h 60"/>
              <a:gd name="T110" fmla="*/ 2147483646 w 130"/>
              <a:gd name="T111" fmla="*/ 2147483646 h 60"/>
              <a:gd name="T112" fmla="*/ 2147483646 w 130"/>
              <a:gd name="T113" fmla="*/ 2147483646 h 60"/>
              <a:gd name="T114" fmla="*/ 2147483646 w 130"/>
              <a:gd name="T115" fmla="*/ 2147483646 h 60"/>
              <a:gd name="T116" fmla="*/ 2147483646 w 130"/>
              <a:gd name="T117" fmla="*/ 2147483646 h 60"/>
              <a:gd name="T118" fmla="*/ 2147483646 w 130"/>
              <a:gd name="T119" fmla="*/ 2147483646 h 60"/>
              <a:gd name="T120" fmla="*/ 2147483646 w 130"/>
              <a:gd name="T121" fmla="*/ 2147483646 h 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0" h="60">
                <a:moveTo>
                  <a:pt x="47" y="56"/>
                </a:move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6" y="52"/>
                  <a:pt x="46" y="52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7" y="56"/>
                  <a:pt x="47" y="56"/>
                </a:cubicBezTo>
                <a:close/>
                <a:moveTo>
                  <a:pt x="25" y="44"/>
                </a:moveTo>
                <a:cubicBezTo>
                  <a:pt x="26" y="45"/>
                  <a:pt x="27" y="46"/>
                  <a:pt x="27" y="47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7"/>
                  <a:pt x="25" y="58"/>
                  <a:pt x="23" y="59"/>
                </a:cubicBezTo>
                <a:cubicBezTo>
                  <a:pt x="20" y="60"/>
                  <a:pt x="17" y="60"/>
                  <a:pt x="14" y="60"/>
                </a:cubicBezTo>
                <a:cubicBezTo>
                  <a:pt x="10" y="60"/>
                  <a:pt x="7" y="60"/>
                  <a:pt x="5" y="59"/>
                </a:cubicBezTo>
                <a:cubicBezTo>
                  <a:pt x="2" y="58"/>
                  <a:pt x="0" y="57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6"/>
                  <a:pt x="1" y="45"/>
                  <a:pt x="4" y="44"/>
                </a:cubicBezTo>
                <a:cubicBezTo>
                  <a:pt x="2" y="43"/>
                  <a:pt x="1" y="42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0"/>
                  <a:pt x="1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1"/>
                  <a:pt x="3" y="30"/>
                  <a:pt x="6" y="29"/>
                </a:cubicBezTo>
                <a:cubicBezTo>
                  <a:pt x="8" y="28"/>
                  <a:pt x="11" y="28"/>
                  <a:pt x="14" y="28"/>
                </a:cubicBezTo>
                <a:cubicBezTo>
                  <a:pt x="18" y="28"/>
                  <a:pt x="21" y="28"/>
                  <a:pt x="23" y="29"/>
                </a:cubicBezTo>
                <a:cubicBezTo>
                  <a:pt x="26" y="30"/>
                  <a:pt x="28" y="31"/>
                  <a:pt x="28" y="33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2"/>
                  <a:pt x="27" y="43"/>
                  <a:pt x="25" y="44"/>
                </a:cubicBezTo>
                <a:close/>
                <a:moveTo>
                  <a:pt x="56" y="16"/>
                </a:moveTo>
                <a:cubicBezTo>
                  <a:pt x="57" y="17"/>
                  <a:pt x="58" y="18"/>
                  <a:pt x="58" y="20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8"/>
                  <a:pt x="57" y="29"/>
                  <a:pt x="56" y="30"/>
                </a:cubicBezTo>
                <a:cubicBezTo>
                  <a:pt x="58" y="31"/>
                  <a:pt x="59" y="32"/>
                  <a:pt x="59" y="34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3"/>
                  <a:pt x="58" y="44"/>
                  <a:pt x="56" y="45"/>
                </a:cubicBezTo>
                <a:cubicBezTo>
                  <a:pt x="57" y="45"/>
                  <a:pt x="57" y="46"/>
                  <a:pt x="57" y="47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6"/>
                  <a:pt x="55" y="58"/>
                  <a:pt x="53" y="59"/>
                </a:cubicBezTo>
                <a:cubicBezTo>
                  <a:pt x="50" y="59"/>
                  <a:pt x="47" y="60"/>
                  <a:pt x="44" y="60"/>
                </a:cubicBezTo>
                <a:cubicBezTo>
                  <a:pt x="40" y="60"/>
                  <a:pt x="37" y="59"/>
                  <a:pt x="35" y="59"/>
                </a:cubicBezTo>
                <a:cubicBezTo>
                  <a:pt x="32" y="58"/>
                  <a:pt x="30" y="57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4"/>
                  <a:pt x="30" y="54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6"/>
                  <a:pt x="31" y="45"/>
                  <a:pt x="33" y="44"/>
                </a:cubicBezTo>
                <a:cubicBezTo>
                  <a:pt x="32" y="43"/>
                  <a:pt x="32" y="42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2"/>
                  <a:pt x="33" y="31"/>
                  <a:pt x="34" y="31"/>
                </a:cubicBezTo>
                <a:cubicBezTo>
                  <a:pt x="32" y="30"/>
                  <a:pt x="31" y="29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18"/>
                  <a:pt x="32" y="17"/>
                  <a:pt x="34" y="16"/>
                </a:cubicBezTo>
                <a:cubicBezTo>
                  <a:pt x="33" y="15"/>
                  <a:pt x="32" y="14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3"/>
                  <a:pt x="34" y="2"/>
                  <a:pt x="37" y="1"/>
                </a:cubicBezTo>
                <a:cubicBezTo>
                  <a:pt x="39" y="0"/>
                  <a:pt x="42" y="0"/>
                  <a:pt x="45" y="0"/>
                </a:cubicBezTo>
                <a:cubicBezTo>
                  <a:pt x="49" y="0"/>
                  <a:pt x="52" y="0"/>
                  <a:pt x="54" y="1"/>
                </a:cubicBezTo>
                <a:cubicBezTo>
                  <a:pt x="57" y="2"/>
                  <a:pt x="59" y="3"/>
                  <a:pt x="59" y="5"/>
                </a:cubicBezTo>
                <a:cubicBezTo>
                  <a:pt x="59" y="12"/>
                  <a:pt x="59" y="12"/>
                  <a:pt x="59" y="12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4"/>
                  <a:pt x="58" y="15"/>
                  <a:pt x="56" y="16"/>
                </a:cubicBezTo>
                <a:close/>
                <a:moveTo>
                  <a:pt x="38" y="10"/>
                </a:moveTo>
                <a:cubicBezTo>
                  <a:pt x="38" y="13"/>
                  <a:pt x="38" y="13"/>
                  <a:pt x="38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8" y="10"/>
                </a:cubicBezTo>
                <a:close/>
                <a:moveTo>
                  <a:pt x="37" y="13"/>
                </a:move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3"/>
                  <a:pt x="36" y="13"/>
                  <a:pt x="37" y="13"/>
                </a:cubicBezTo>
                <a:close/>
                <a:moveTo>
                  <a:pt x="55" y="9"/>
                </a:move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2"/>
                  <a:pt x="55" y="12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lose/>
                <a:moveTo>
                  <a:pt x="53" y="13"/>
                </a:moveTo>
                <a:cubicBezTo>
                  <a:pt x="53" y="10"/>
                  <a:pt x="53" y="10"/>
                  <a:pt x="53" y="10"/>
                </a:cubicBezTo>
                <a:cubicBezTo>
                  <a:pt x="53" y="10"/>
                  <a:pt x="52" y="10"/>
                  <a:pt x="52" y="10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3"/>
                  <a:pt x="53" y="13"/>
                  <a:pt x="53" y="13"/>
                </a:cubicBezTo>
                <a:close/>
                <a:moveTo>
                  <a:pt x="42" y="10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4"/>
                  <a:pt x="43" y="14"/>
                  <a:pt x="44" y="14"/>
                </a:cubicBezTo>
                <a:cubicBezTo>
                  <a:pt x="44" y="10"/>
                  <a:pt x="44" y="10"/>
                  <a:pt x="44" y="10"/>
                </a:cubicBezTo>
                <a:cubicBezTo>
                  <a:pt x="43" y="10"/>
                  <a:pt x="43" y="10"/>
                  <a:pt x="42" y="10"/>
                </a:cubicBezTo>
                <a:close/>
                <a:moveTo>
                  <a:pt x="49" y="14"/>
                </a:move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8" y="10"/>
                  <a:pt x="47" y="10"/>
                </a:cubicBezTo>
                <a:cubicBezTo>
                  <a:pt x="47" y="14"/>
                  <a:pt x="47" y="14"/>
                  <a:pt x="47" y="14"/>
                </a:cubicBezTo>
                <a:cubicBezTo>
                  <a:pt x="48" y="14"/>
                  <a:pt x="48" y="14"/>
                  <a:pt x="49" y="14"/>
                </a:cubicBezTo>
                <a:close/>
                <a:moveTo>
                  <a:pt x="53" y="5"/>
                </a:moveTo>
                <a:cubicBezTo>
                  <a:pt x="51" y="4"/>
                  <a:pt x="48" y="4"/>
                  <a:pt x="45" y="4"/>
                </a:cubicBezTo>
                <a:cubicBezTo>
                  <a:pt x="42" y="4"/>
                  <a:pt x="40" y="4"/>
                  <a:pt x="38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6" y="5"/>
                  <a:pt x="38" y="6"/>
                </a:cubicBezTo>
                <a:cubicBezTo>
                  <a:pt x="40" y="6"/>
                  <a:pt x="42" y="7"/>
                  <a:pt x="45" y="7"/>
                </a:cubicBezTo>
                <a:cubicBezTo>
                  <a:pt x="48" y="7"/>
                  <a:pt x="51" y="6"/>
                  <a:pt x="53" y="6"/>
                </a:cubicBezTo>
                <a:cubicBezTo>
                  <a:pt x="54" y="5"/>
                  <a:pt x="55" y="5"/>
                  <a:pt x="55" y="5"/>
                </a:cubicBezTo>
                <a:cubicBezTo>
                  <a:pt x="55" y="5"/>
                  <a:pt x="54" y="5"/>
                  <a:pt x="53" y="5"/>
                </a:cubicBezTo>
                <a:close/>
                <a:moveTo>
                  <a:pt x="38" y="24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8"/>
                  <a:pt x="39" y="28"/>
                </a:cubicBezTo>
                <a:cubicBezTo>
                  <a:pt x="39" y="24"/>
                  <a:pt x="39" y="24"/>
                  <a:pt x="39" y="24"/>
                </a:cubicBezTo>
                <a:cubicBezTo>
                  <a:pt x="38" y="24"/>
                  <a:pt x="38" y="24"/>
                  <a:pt x="38" y="24"/>
                </a:cubicBezTo>
                <a:close/>
                <a:moveTo>
                  <a:pt x="36" y="27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5" y="24"/>
                  <a:pt x="35" y="24"/>
                  <a:pt x="35" y="23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6" y="27"/>
                </a:cubicBezTo>
                <a:close/>
                <a:moveTo>
                  <a:pt x="54" y="24"/>
                </a:move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4"/>
                  <a:pt x="54" y="24"/>
                </a:cubicBezTo>
                <a:close/>
                <a:moveTo>
                  <a:pt x="52" y="27"/>
                </a:move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51" y="24"/>
                  <a:pt x="51" y="24"/>
                </a:cubicBezTo>
                <a:cubicBezTo>
                  <a:pt x="51" y="28"/>
                  <a:pt x="51" y="28"/>
                  <a:pt x="51" y="28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42" y="25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3" y="28"/>
                </a:cubicBezTo>
                <a:cubicBezTo>
                  <a:pt x="43" y="25"/>
                  <a:pt x="43" y="25"/>
                  <a:pt x="43" y="25"/>
                </a:cubicBezTo>
                <a:cubicBezTo>
                  <a:pt x="42" y="25"/>
                  <a:pt x="42" y="25"/>
                  <a:pt x="42" y="25"/>
                </a:cubicBezTo>
                <a:close/>
                <a:moveTo>
                  <a:pt x="48" y="28"/>
                </a:moveTo>
                <a:cubicBezTo>
                  <a:pt x="48" y="25"/>
                  <a:pt x="48" y="25"/>
                  <a:pt x="48" y="25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8" y="28"/>
                </a:cubicBezTo>
                <a:close/>
                <a:moveTo>
                  <a:pt x="52" y="19"/>
                </a:moveTo>
                <a:cubicBezTo>
                  <a:pt x="50" y="18"/>
                  <a:pt x="48" y="18"/>
                  <a:pt x="45" y="18"/>
                </a:cubicBezTo>
                <a:cubicBezTo>
                  <a:pt x="42" y="18"/>
                  <a:pt x="39" y="18"/>
                  <a:pt x="37" y="19"/>
                </a:cubicBezTo>
                <a:cubicBezTo>
                  <a:pt x="36" y="19"/>
                  <a:pt x="35" y="20"/>
                  <a:pt x="35" y="20"/>
                </a:cubicBezTo>
                <a:cubicBezTo>
                  <a:pt x="35" y="20"/>
                  <a:pt x="36" y="20"/>
                  <a:pt x="37" y="20"/>
                </a:cubicBezTo>
                <a:cubicBezTo>
                  <a:pt x="39" y="21"/>
                  <a:pt x="42" y="21"/>
                  <a:pt x="45" y="21"/>
                </a:cubicBezTo>
                <a:cubicBezTo>
                  <a:pt x="48" y="21"/>
                  <a:pt x="50" y="21"/>
                  <a:pt x="52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2" y="19"/>
                </a:cubicBezTo>
                <a:close/>
                <a:moveTo>
                  <a:pt x="7" y="38"/>
                </a:moveTo>
                <a:cubicBezTo>
                  <a:pt x="7" y="41"/>
                  <a:pt x="7" y="41"/>
                  <a:pt x="7" y="41"/>
                </a:cubicBezTo>
                <a:cubicBezTo>
                  <a:pt x="8" y="41"/>
                  <a:pt x="8" y="41"/>
                  <a:pt x="9" y="41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8" y="38"/>
                  <a:pt x="7" y="38"/>
                </a:cubicBezTo>
                <a:close/>
                <a:moveTo>
                  <a:pt x="6" y="41"/>
                </a:move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1"/>
                  <a:pt x="6" y="41"/>
                </a:cubicBezTo>
                <a:close/>
                <a:moveTo>
                  <a:pt x="24" y="37"/>
                </a:moveTo>
                <a:cubicBezTo>
                  <a:pt x="24" y="41"/>
                  <a:pt x="24" y="41"/>
                  <a:pt x="24" y="4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lose/>
                <a:moveTo>
                  <a:pt x="22" y="41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1" y="38"/>
                  <a:pt x="21" y="38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2" y="41"/>
                  <a:pt x="22" y="41"/>
                </a:cubicBezTo>
                <a:close/>
                <a:moveTo>
                  <a:pt x="11" y="38"/>
                </a:moveTo>
                <a:cubicBezTo>
                  <a:pt x="11" y="42"/>
                  <a:pt x="11" y="42"/>
                  <a:pt x="11" y="42"/>
                </a:cubicBezTo>
                <a:cubicBezTo>
                  <a:pt x="12" y="42"/>
                  <a:pt x="12" y="42"/>
                  <a:pt x="1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1" y="38"/>
                </a:cubicBezTo>
                <a:close/>
                <a:moveTo>
                  <a:pt x="18" y="42"/>
                </a:move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6" y="38"/>
                </a:cubicBezTo>
                <a:cubicBezTo>
                  <a:pt x="16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lose/>
                <a:moveTo>
                  <a:pt x="22" y="33"/>
                </a:moveTo>
                <a:cubicBezTo>
                  <a:pt x="20" y="32"/>
                  <a:pt x="18" y="32"/>
                  <a:pt x="14" y="32"/>
                </a:cubicBezTo>
                <a:cubicBezTo>
                  <a:pt x="11" y="32"/>
                  <a:pt x="9" y="32"/>
                  <a:pt x="7" y="33"/>
                </a:cubicBezTo>
                <a:cubicBezTo>
                  <a:pt x="6" y="33"/>
                  <a:pt x="5" y="33"/>
                  <a:pt x="5" y="33"/>
                </a:cubicBezTo>
                <a:cubicBezTo>
                  <a:pt x="5" y="33"/>
                  <a:pt x="6" y="33"/>
                  <a:pt x="7" y="34"/>
                </a:cubicBezTo>
                <a:cubicBezTo>
                  <a:pt x="9" y="34"/>
                  <a:pt x="11" y="34"/>
                  <a:pt x="14" y="34"/>
                </a:cubicBezTo>
                <a:cubicBezTo>
                  <a:pt x="18" y="34"/>
                  <a:pt x="20" y="34"/>
                  <a:pt x="22" y="34"/>
                </a:cubicBezTo>
                <a:cubicBezTo>
                  <a:pt x="23" y="33"/>
                  <a:pt x="24" y="33"/>
                  <a:pt x="24" y="33"/>
                </a:cubicBezTo>
                <a:cubicBezTo>
                  <a:pt x="24" y="33"/>
                  <a:pt x="23" y="33"/>
                  <a:pt x="22" y="33"/>
                </a:cubicBezTo>
                <a:close/>
                <a:moveTo>
                  <a:pt x="7" y="52"/>
                </a:moveTo>
                <a:cubicBezTo>
                  <a:pt x="7" y="56"/>
                  <a:pt x="7" y="56"/>
                  <a:pt x="7" y="56"/>
                </a:cubicBezTo>
                <a:cubicBezTo>
                  <a:pt x="7" y="56"/>
                  <a:pt x="7" y="56"/>
                  <a:pt x="8" y="56"/>
                </a:cubicBezTo>
                <a:cubicBezTo>
                  <a:pt x="8" y="52"/>
                  <a:pt x="8" y="52"/>
                  <a:pt x="8" y="52"/>
                </a:cubicBezTo>
                <a:cubicBezTo>
                  <a:pt x="7" y="52"/>
                  <a:pt x="7" y="52"/>
                  <a:pt x="7" y="52"/>
                </a:cubicBezTo>
                <a:close/>
                <a:moveTo>
                  <a:pt x="5" y="55"/>
                </a:move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4" y="51"/>
                  <a:pt x="4" y="51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5" y="55"/>
                </a:cubicBezTo>
                <a:close/>
                <a:moveTo>
                  <a:pt x="23" y="52"/>
                </a:move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1"/>
                  <a:pt x="24" y="51"/>
                  <a:pt x="24" y="51"/>
                </a:cubicBezTo>
                <a:cubicBezTo>
                  <a:pt x="23" y="51"/>
                  <a:pt x="23" y="51"/>
                  <a:pt x="23" y="52"/>
                </a:cubicBezTo>
                <a:close/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21" y="52"/>
                  <a:pt x="21" y="52"/>
                  <a:pt x="20" y="52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6"/>
                  <a:pt x="21" y="55"/>
                  <a:pt x="21" y="55"/>
                </a:cubicBezTo>
                <a:close/>
                <a:moveTo>
                  <a:pt x="11" y="53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56"/>
                  <a:pt x="11" y="56"/>
                  <a:pt x="12" y="56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1" y="53"/>
                  <a:pt x="11" y="53"/>
                </a:cubicBezTo>
                <a:close/>
                <a:moveTo>
                  <a:pt x="17" y="56"/>
                </a:move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6" y="53"/>
                  <a:pt x="16" y="53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6"/>
                  <a:pt x="17" y="56"/>
                  <a:pt x="17" y="56"/>
                </a:cubicBezTo>
                <a:close/>
                <a:moveTo>
                  <a:pt x="21" y="47"/>
                </a:moveTo>
                <a:cubicBezTo>
                  <a:pt x="19" y="46"/>
                  <a:pt x="17" y="46"/>
                  <a:pt x="14" y="46"/>
                </a:cubicBezTo>
                <a:cubicBezTo>
                  <a:pt x="11" y="46"/>
                  <a:pt x="8" y="46"/>
                  <a:pt x="6" y="47"/>
                </a:cubicBezTo>
                <a:cubicBezTo>
                  <a:pt x="5" y="47"/>
                  <a:pt x="4" y="47"/>
                  <a:pt x="4" y="47"/>
                </a:cubicBezTo>
                <a:cubicBezTo>
                  <a:pt x="4" y="48"/>
                  <a:pt x="5" y="48"/>
                  <a:pt x="6" y="48"/>
                </a:cubicBezTo>
                <a:cubicBezTo>
                  <a:pt x="8" y="49"/>
                  <a:pt x="11" y="49"/>
                  <a:pt x="14" y="49"/>
                </a:cubicBezTo>
                <a:cubicBezTo>
                  <a:pt x="17" y="49"/>
                  <a:pt x="19" y="49"/>
                  <a:pt x="21" y="48"/>
                </a:cubicBezTo>
                <a:cubicBezTo>
                  <a:pt x="23" y="48"/>
                  <a:pt x="23" y="48"/>
                  <a:pt x="23" y="47"/>
                </a:cubicBezTo>
                <a:cubicBezTo>
                  <a:pt x="23" y="47"/>
                  <a:pt x="23" y="47"/>
                  <a:pt x="21" y="47"/>
                </a:cubicBezTo>
                <a:close/>
                <a:moveTo>
                  <a:pt x="41" y="52"/>
                </a:move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2" y="56"/>
                  <a:pt x="42" y="56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1" y="52"/>
                  <a:pt x="41" y="52"/>
                </a:cubicBezTo>
                <a:close/>
                <a:moveTo>
                  <a:pt x="51" y="55"/>
                </a:move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0" y="52"/>
                </a:cubicBezTo>
                <a:cubicBezTo>
                  <a:pt x="50" y="55"/>
                  <a:pt x="50" y="55"/>
                  <a:pt x="50" y="55"/>
                </a:cubicBezTo>
                <a:cubicBezTo>
                  <a:pt x="51" y="55"/>
                  <a:pt x="51" y="55"/>
                  <a:pt x="51" y="55"/>
                </a:cubicBezTo>
                <a:close/>
                <a:moveTo>
                  <a:pt x="53" y="51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5"/>
                  <a:pt x="54" y="55"/>
                  <a:pt x="54" y="55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1"/>
                  <a:pt x="54" y="51"/>
                  <a:pt x="54" y="51"/>
                </a:cubicBezTo>
                <a:cubicBezTo>
                  <a:pt x="53" y="51"/>
                  <a:pt x="53" y="51"/>
                  <a:pt x="53" y="51"/>
                </a:cubicBezTo>
                <a:close/>
                <a:moveTo>
                  <a:pt x="35" y="55"/>
                </a:move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5"/>
                  <a:pt x="34" y="55"/>
                  <a:pt x="35" y="55"/>
                </a:cubicBezTo>
                <a:close/>
                <a:moveTo>
                  <a:pt x="37" y="52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8" y="56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7" y="52"/>
                  <a:pt x="37" y="52"/>
                </a:cubicBezTo>
                <a:close/>
                <a:moveTo>
                  <a:pt x="53" y="33"/>
                </a:moveTo>
                <a:cubicBezTo>
                  <a:pt x="51" y="33"/>
                  <a:pt x="48" y="32"/>
                  <a:pt x="45" y="32"/>
                </a:cubicBezTo>
                <a:cubicBezTo>
                  <a:pt x="42" y="32"/>
                  <a:pt x="40" y="33"/>
                  <a:pt x="38" y="33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4"/>
                  <a:pt x="38" y="34"/>
                </a:cubicBezTo>
                <a:cubicBezTo>
                  <a:pt x="40" y="35"/>
                  <a:pt x="42" y="35"/>
                  <a:pt x="45" y="35"/>
                </a:cubicBezTo>
                <a:cubicBezTo>
                  <a:pt x="48" y="35"/>
                  <a:pt x="51" y="35"/>
                  <a:pt x="53" y="34"/>
                </a:cubicBezTo>
                <a:cubicBezTo>
                  <a:pt x="54" y="34"/>
                  <a:pt x="55" y="34"/>
                  <a:pt x="55" y="34"/>
                </a:cubicBezTo>
                <a:cubicBezTo>
                  <a:pt x="55" y="34"/>
                  <a:pt x="54" y="34"/>
                  <a:pt x="53" y="33"/>
                </a:cubicBezTo>
                <a:close/>
                <a:moveTo>
                  <a:pt x="53" y="42"/>
                </a:moveTo>
                <a:cubicBezTo>
                  <a:pt x="53" y="38"/>
                  <a:pt x="53" y="38"/>
                  <a:pt x="53" y="38"/>
                </a:cubicBezTo>
                <a:cubicBezTo>
                  <a:pt x="53" y="38"/>
                  <a:pt x="52" y="38"/>
                  <a:pt x="52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3" y="42"/>
                  <a:pt x="53" y="42"/>
                </a:cubicBezTo>
                <a:close/>
                <a:moveTo>
                  <a:pt x="55" y="38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  <a:moveTo>
                  <a:pt x="37" y="41"/>
                </a:move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7" y="41"/>
                </a:cubicBezTo>
                <a:close/>
                <a:moveTo>
                  <a:pt x="38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8"/>
                  <a:pt x="39" y="38"/>
                  <a:pt x="38" y="38"/>
                </a:cubicBezTo>
                <a:close/>
                <a:moveTo>
                  <a:pt x="49" y="46"/>
                </a:moveTo>
                <a:cubicBezTo>
                  <a:pt x="48" y="46"/>
                  <a:pt x="47" y="46"/>
                  <a:pt x="45" y="46"/>
                </a:cubicBezTo>
                <a:cubicBezTo>
                  <a:pt x="44" y="46"/>
                  <a:pt x="42" y="46"/>
                  <a:pt x="40" y="46"/>
                </a:cubicBezTo>
                <a:cubicBezTo>
                  <a:pt x="39" y="46"/>
                  <a:pt x="37" y="46"/>
                  <a:pt x="36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4" y="47"/>
                  <a:pt x="35" y="47"/>
                  <a:pt x="36" y="48"/>
                </a:cubicBezTo>
                <a:cubicBezTo>
                  <a:pt x="38" y="48"/>
                  <a:pt x="41" y="49"/>
                  <a:pt x="44" y="49"/>
                </a:cubicBezTo>
                <a:cubicBezTo>
                  <a:pt x="47" y="49"/>
                  <a:pt x="50" y="48"/>
                  <a:pt x="51" y="48"/>
                </a:cubicBezTo>
                <a:cubicBezTo>
                  <a:pt x="53" y="47"/>
                  <a:pt x="54" y="47"/>
                  <a:pt x="54" y="47"/>
                </a:cubicBezTo>
                <a:cubicBezTo>
                  <a:pt x="54" y="47"/>
                  <a:pt x="53" y="47"/>
                  <a:pt x="51" y="47"/>
                </a:cubicBezTo>
                <a:cubicBezTo>
                  <a:pt x="51" y="46"/>
                  <a:pt x="50" y="46"/>
                  <a:pt x="49" y="46"/>
                </a:cubicBezTo>
                <a:close/>
                <a:moveTo>
                  <a:pt x="42" y="42"/>
                </a:moveTo>
                <a:cubicBezTo>
                  <a:pt x="43" y="42"/>
                  <a:pt x="43" y="42"/>
                  <a:pt x="44" y="42"/>
                </a:cubicBezTo>
                <a:cubicBezTo>
                  <a:pt x="44" y="39"/>
                  <a:pt x="44" y="39"/>
                  <a:pt x="44" y="39"/>
                </a:cubicBezTo>
                <a:cubicBezTo>
                  <a:pt x="43" y="39"/>
                  <a:pt x="43" y="39"/>
                  <a:pt x="42" y="39"/>
                </a:cubicBezTo>
                <a:cubicBezTo>
                  <a:pt x="42" y="42"/>
                  <a:pt x="42" y="42"/>
                  <a:pt x="42" y="42"/>
                </a:cubicBezTo>
                <a:close/>
                <a:moveTo>
                  <a:pt x="108" y="9"/>
                </a:moveTo>
                <a:cubicBezTo>
                  <a:pt x="109" y="8"/>
                  <a:pt x="112" y="8"/>
                  <a:pt x="115" y="8"/>
                </a:cubicBezTo>
                <a:cubicBezTo>
                  <a:pt x="118" y="8"/>
                  <a:pt x="121" y="8"/>
                  <a:pt x="123" y="9"/>
                </a:cubicBezTo>
                <a:cubicBezTo>
                  <a:pt x="124" y="9"/>
                  <a:pt x="125" y="9"/>
                  <a:pt x="125" y="10"/>
                </a:cubicBezTo>
                <a:cubicBezTo>
                  <a:pt x="125" y="10"/>
                  <a:pt x="124" y="10"/>
                  <a:pt x="123" y="10"/>
                </a:cubicBezTo>
                <a:cubicBezTo>
                  <a:pt x="121" y="11"/>
                  <a:pt x="118" y="11"/>
                  <a:pt x="115" y="11"/>
                </a:cubicBezTo>
                <a:cubicBezTo>
                  <a:pt x="112" y="11"/>
                  <a:pt x="109" y="11"/>
                  <a:pt x="107" y="10"/>
                </a:cubicBezTo>
                <a:cubicBezTo>
                  <a:pt x="106" y="10"/>
                  <a:pt x="105" y="10"/>
                  <a:pt x="105" y="9"/>
                </a:cubicBezTo>
                <a:cubicBezTo>
                  <a:pt x="105" y="9"/>
                  <a:pt x="106" y="9"/>
                  <a:pt x="108" y="9"/>
                </a:cubicBezTo>
                <a:close/>
                <a:moveTo>
                  <a:pt x="112" y="18"/>
                </a:moveTo>
                <a:cubicBezTo>
                  <a:pt x="112" y="15"/>
                  <a:pt x="112" y="15"/>
                  <a:pt x="112" y="15"/>
                </a:cubicBezTo>
                <a:cubicBezTo>
                  <a:pt x="112" y="15"/>
                  <a:pt x="113" y="15"/>
                  <a:pt x="113" y="15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2" y="18"/>
                  <a:pt x="112" y="18"/>
                </a:cubicBezTo>
                <a:close/>
                <a:moveTo>
                  <a:pt x="118" y="15"/>
                </a:moveTo>
                <a:cubicBezTo>
                  <a:pt x="118" y="18"/>
                  <a:pt x="118" y="18"/>
                  <a:pt x="118" y="18"/>
                </a:cubicBezTo>
                <a:cubicBezTo>
                  <a:pt x="118" y="18"/>
                  <a:pt x="117" y="18"/>
                  <a:pt x="117" y="18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8" y="15"/>
                  <a:pt x="118" y="15"/>
                </a:cubicBezTo>
                <a:close/>
                <a:moveTo>
                  <a:pt x="108" y="17"/>
                </a:moveTo>
                <a:cubicBezTo>
                  <a:pt x="108" y="14"/>
                  <a:pt x="108" y="14"/>
                  <a:pt x="108" y="14"/>
                </a:cubicBezTo>
                <a:cubicBezTo>
                  <a:pt x="108" y="14"/>
                  <a:pt x="108" y="14"/>
                  <a:pt x="109" y="14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7"/>
                  <a:pt x="108" y="17"/>
                </a:cubicBezTo>
                <a:close/>
                <a:moveTo>
                  <a:pt x="106" y="14"/>
                </a:move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5" y="17"/>
                  <a:pt x="105" y="17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5" y="13"/>
                  <a:pt x="105" y="13"/>
                  <a:pt x="105" y="13"/>
                </a:cubicBezTo>
                <a:cubicBezTo>
                  <a:pt x="106" y="13"/>
                  <a:pt x="106" y="13"/>
                  <a:pt x="106" y="14"/>
                </a:cubicBezTo>
                <a:close/>
                <a:moveTo>
                  <a:pt x="124" y="17"/>
                </a:move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5" y="13"/>
                  <a:pt x="125" y="13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4" y="17"/>
                </a:cubicBezTo>
                <a:close/>
                <a:moveTo>
                  <a:pt x="122" y="14"/>
                </a:moveTo>
                <a:cubicBezTo>
                  <a:pt x="122" y="18"/>
                  <a:pt x="122" y="18"/>
                  <a:pt x="122" y="18"/>
                </a:cubicBezTo>
                <a:cubicBezTo>
                  <a:pt x="122" y="18"/>
                  <a:pt x="122" y="18"/>
                  <a:pt x="121" y="18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2" y="14"/>
                  <a:pt x="122" y="14"/>
                  <a:pt x="122" y="14"/>
                </a:cubicBezTo>
                <a:close/>
                <a:moveTo>
                  <a:pt x="113" y="31"/>
                </a:moveTo>
                <a:cubicBezTo>
                  <a:pt x="113" y="27"/>
                  <a:pt x="113" y="27"/>
                  <a:pt x="113" y="27"/>
                </a:cubicBezTo>
                <a:cubicBezTo>
                  <a:pt x="114" y="27"/>
                  <a:pt x="114" y="27"/>
                  <a:pt x="115" y="27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4" y="31"/>
                  <a:pt x="114" y="31"/>
                  <a:pt x="113" y="31"/>
                </a:cubicBezTo>
                <a:close/>
                <a:moveTo>
                  <a:pt x="120" y="27"/>
                </a:moveTo>
                <a:cubicBezTo>
                  <a:pt x="120" y="31"/>
                  <a:pt x="120" y="31"/>
                  <a:pt x="120" y="31"/>
                </a:cubicBezTo>
                <a:cubicBezTo>
                  <a:pt x="119" y="31"/>
                  <a:pt x="119" y="31"/>
                  <a:pt x="118" y="31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9" y="27"/>
                  <a:pt x="119" y="27"/>
                  <a:pt x="120" y="27"/>
                </a:cubicBezTo>
                <a:close/>
                <a:moveTo>
                  <a:pt x="109" y="30"/>
                </a:moveTo>
                <a:cubicBezTo>
                  <a:pt x="109" y="27"/>
                  <a:pt x="109" y="27"/>
                  <a:pt x="109" y="27"/>
                </a:cubicBezTo>
                <a:cubicBezTo>
                  <a:pt x="109" y="27"/>
                  <a:pt x="110" y="27"/>
                  <a:pt x="110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30"/>
                  <a:pt x="109" y="30"/>
                  <a:pt x="109" y="30"/>
                </a:cubicBezTo>
                <a:close/>
                <a:moveTo>
                  <a:pt x="107" y="26"/>
                </a:moveTo>
                <a:cubicBezTo>
                  <a:pt x="107" y="30"/>
                  <a:pt x="107" y="30"/>
                  <a:pt x="107" y="30"/>
                </a:cubicBezTo>
                <a:cubicBezTo>
                  <a:pt x="107" y="30"/>
                  <a:pt x="107" y="29"/>
                  <a:pt x="107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lose/>
                <a:moveTo>
                  <a:pt x="125" y="30"/>
                </a:moveTo>
                <a:cubicBezTo>
                  <a:pt x="125" y="26"/>
                  <a:pt x="125" y="26"/>
                  <a:pt x="125" y="26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lose/>
                <a:moveTo>
                  <a:pt x="124" y="27"/>
                </a:moveTo>
                <a:cubicBezTo>
                  <a:pt x="124" y="30"/>
                  <a:pt x="124" y="30"/>
                  <a:pt x="124" y="30"/>
                </a:cubicBezTo>
                <a:cubicBezTo>
                  <a:pt x="123" y="30"/>
                  <a:pt x="123" y="30"/>
                  <a:pt x="122" y="30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23" y="27"/>
                  <a:pt x="123" y="27"/>
                  <a:pt x="124" y="27"/>
                </a:cubicBezTo>
                <a:close/>
                <a:moveTo>
                  <a:pt x="110" y="43"/>
                </a:move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1" y="40"/>
                  <a:pt x="111" y="40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3"/>
                  <a:pt x="110" y="43"/>
                  <a:pt x="110" y="43"/>
                </a:cubicBezTo>
                <a:close/>
                <a:moveTo>
                  <a:pt x="116" y="40"/>
                </a:moveTo>
                <a:cubicBezTo>
                  <a:pt x="116" y="43"/>
                  <a:pt x="116" y="43"/>
                  <a:pt x="116" y="43"/>
                </a:cubicBezTo>
                <a:cubicBezTo>
                  <a:pt x="116" y="43"/>
                  <a:pt x="115" y="43"/>
                  <a:pt x="115" y="44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115" y="40"/>
                  <a:pt x="116" y="40"/>
                  <a:pt x="116" y="40"/>
                </a:cubicBezTo>
                <a:close/>
                <a:moveTo>
                  <a:pt x="105" y="43"/>
                </a:moveTo>
                <a:cubicBezTo>
                  <a:pt x="105" y="39"/>
                  <a:pt x="105" y="39"/>
                  <a:pt x="105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106" y="43"/>
                  <a:pt x="106" y="43"/>
                  <a:pt x="105" y="43"/>
                </a:cubicBezTo>
                <a:close/>
                <a:moveTo>
                  <a:pt x="104" y="39"/>
                </a:moveTo>
                <a:cubicBezTo>
                  <a:pt x="104" y="42"/>
                  <a:pt x="104" y="42"/>
                  <a:pt x="104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4" y="39"/>
                  <a:pt x="104" y="39"/>
                </a:cubicBezTo>
                <a:close/>
                <a:moveTo>
                  <a:pt x="122" y="42"/>
                </a:move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3" y="39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2" y="42"/>
                  <a:pt x="122" y="42"/>
                </a:cubicBezTo>
                <a:close/>
                <a:moveTo>
                  <a:pt x="120" y="39"/>
                </a:move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119" y="40"/>
                  <a:pt x="120" y="39"/>
                  <a:pt x="120" y="39"/>
                </a:cubicBezTo>
                <a:close/>
                <a:moveTo>
                  <a:pt x="113" y="56"/>
                </a:moveTo>
                <a:cubicBezTo>
                  <a:pt x="113" y="52"/>
                  <a:pt x="113" y="52"/>
                  <a:pt x="113" y="52"/>
                </a:cubicBezTo>
                <a:cubicBezTo>
                  <a:pt x="113" y="52"/>
                  <a:pt x="114" y="52"/>
                  <a:pt x="114" y="52"/>
                </a:cubicBezTo>
                <a:cubicBezTo>
                  <a:pt x="114" y="56"/>
                  <a:pt x="114" y="56"/>
                  <a:pt x="114" y="56"/>
                </a:cubicBezTo>
                <a:cubicBezTo>
                  <a:pt x="114" y="56"/>
                  <a:pt x="113" y="56"/>
                  <a:pt x="113" y="56"/>
                </a:cubicBezTo>
                <a:close/>
                <a:moveTo>
                  <a:pt x="119" y="52"/>
                </a:move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8" y="56"/>
                </a:cubicBezTo>
                <a:cubicBezTo>
                  <a:pt x="118" y="52"/>
                  <a:pt x="118" y="52"/>
                  <a:pt x="118" y="52"/>
                </a:cubicBezTo>
                <a:cubicBezTo>
                  <a:pt x="119" y="52"/>
                  <a:pt x="119" y="52"/>
                  <a:pt x="119" y="52"/>
                </a:cubicBezTo>
                <a:close/>
                <a:moveTo>
                  <a:pt x="109" y="55"/>
                </a:moveTo>
                <a:cubicBezTo>
                  <a:pt x="109" y="52"/>
                  <a:pt x="109" y="52"/>
                  <a:pt x="109" y="52"/>
                </a:cubicBezTo>
                <a:cubicBezTo>
                  <a:pt x="109" y="52"/>
                  <a:pt x="109" y="52"/>
                  <a:pt x="110" y="52"/>
                </a:cubicBezTo>
                <a:cubicBezTo>
                  <a:pt x="110" y="55"/>
                  <a:pt x="110" y="55"/>
                  <a:pt x="110" y="55"/>
                </a:cubicBezTo>
                <a:cubicBezTo>
                  <a:pt x="109" y="55"/>
                  <a:pt x="109" y="55"/>
                  <a:pt x="109" y="55"/>
                </a:cubicBezTo>
                <a:close/>
                <a:moveTo>
                  <a:pt x="107" y="51"/>
                </a:moveTo>
                <a:cubicBezTo>
                  <a:pt x="107" y="55"/>
                  <a:pt x="107" y="55"/>
                  <a:pt x="107" y="55"/>
                </a:cubicBezTo>
                <a:cubicBezTo>
                  <a:pt x="107" y="55"/>
                  <a:pt x="107" y="55"/>
                  <a:pt x="107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1"/>
                  <a:pt x="107" y="51"/>
                  <a:pt x="107" y="51"/>
                </a:cubicBezTo>
                <a:close/>
                <a:moveTo>
                  <a:pt x="125" y="55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6" y="51"/>
                  <a:pt x="126" y="51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5"/>
                  <a:pt x="126" y="55"/>
                  <a:pt x="125" y="55"/>
                </a:cubicBezTo>
                <a:close/>
                <a:moveTo>
                  <a:pt x="123" y="52"/>
                </a:moveTo>
                <a:cubicBezTo>
                  <a:pt x="123" y="55"/>
                  <a:pt x="123" y="55"/>
                  <a:pt x="123" y="55"/>
                </a:cubicBezTo>
                <a:cubicBezTo>
                  <a:pt x="123" y="55"/>
                  <a:pt x="123" y="55"/>
                  <a:pt x="122" y="55"/>
                </a:cubicBezTo>
                <a:cubicBezTo>
                  <a:pt x="122" y="52"/>
                  <a:pt x="122" y="52"/>
                  <a:pt x="122" y="52"/>
                </a:cubicBezTo>
                <a:cubicBezTo>
                  <a:pt x="123" y="52"/>
                  <a:pt x="123" y="52"/>
                  <a:pt x="123" y="52"/>
                </a:cubicBezTo>
                <a:close/>
                <a:moveTo>
                  <a:pt x="107" y="47"/>
                </a:moveTo>
                <a:cubicBezTo>
                  <a:pt x="109" y="47"/>
                  <a:pt x="111" y="47"/>
                  <a:pt x="113" y="47"/>
                </a:cubicBezTo>
                <a:cubicBezTo>
                  <a:pt x="116" y="47"/>
                  <a:pt x="119" y="47"/>
                  <a:pt x="122" y="46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23" y="46"/>
                  <a:pt x="123" y="46"/>
                  <a:pt x="124" y="47"/>
                </a:cubicBezTo>
                <a:cubicBezTo>
                  <a:pt x="125" y="47"/>
                  <a:pt x="126" y="47"/>
                  <a:pt x="126" y="47"/>
                </a:cubicBezTo>
                <a:cubicBezTo>
                  <a:pt x="126" y="47"/>
                  <a:pt x="125" y="47"/>
                  <a:pt x="124" y="48"/>
                </a:cubicBezTo>
                <a:cubicBezTo>
                  <a:pt x="122" y="48"/>
                  <a:pt x="119" y="49"/>
                  <a:pt x="116" y="49"/>
                </a:cubicBezTo>
                <a:cubicBezTo>
                  <a:pt x="113" y="49"/>
                  <a:pt x="111" y="48"/>
                  <a:pt x="109" y="48"/>
                </a:cubicBezTo>
                <a:cubicBezTo>
                  <a:pt x="107" y="47"/>
                  <a:pt x="107" y="47"/>
                  <a:pt x="107" y="47"/>
                </a:cubicBezTo>
                <a:cubicBezTo>
                  <a:pt x="107" y="47"/>
                  <a:pt x="107" y="47"/>
                  <a:pt x="107" y="47"/>
                </a:cubicBezTo>
                <a:close/>
                <a:moveTo>
                  <a:pt x="108" y="34"/>
                </a:moveTo>
                <a:cubicBezTo>
                  <a:pt x="110" y="34"/>
                  <a:pt x="113" y="35"/>
                  <a:pt x="116" y="35"/>
                </a:cubicBezTo>
                <a:cubicBezTo>
                  <a:pt x="118" y="35"/>
                  <a:pt x="120" y="35"/>
                  <a:pt x="121" y="34"/>
                </a:cubicBezTo>
                <a:cubicBezTo>
                  <a:pt x="122" y="35"/>
                  <a:pt x="123" y="35"/>
                  <a:pt x="123" y="35"/>
                </a:cubicBezTo>
                <a:cubicBezTo>
                  <a:pt x="123" y="35"/>
                  <a:pt x="122" y="35"/>
                  <a:pt x="121" y="35"/>
                </a:cubicBezTo>
                <a:cubicBezTo>
                  <a:pt x="119" y="36"/>
                  <a:pt x="116" y="36"/>
                  <a:pt x="113" y="36"/>
                </a:cubicBezTo>
                <a:cubicBezTo>
                  <a:pt x="110" y="36"/>
                  <a:pt x="107" y="36"/>
                  <a:pt x="105" y="35"/>
                </a:cubicBezTo>
                <a:cubicBezTo>
                  <a:pt x="104" y="35"/>
                  <a:pt x="103" y="35"/>
                  <a:pt x="103" y="35"/>
                </a:cubicBezTo>
                <a:cubicBezTo>
                  <a:pt x="103" y="35"/>
                  <a:pt x="104" y="35"/>
                  <a:pt x="105" y="34"/>
                </a:cubicBezTo>
                <a:cubicBezTo>
                  <a:pt x="106" y="34"/>
                  <a:pt x="107" y="34"/>
                  <a:pt x="108" y="34"/>
                </a:cubicBezTo>
                <a:close/>
                <a:moveTo>
                  <a:pt x="109" y="22"/>
                </a:moveTo>
                <a:cubicBezTo>
                  <a:pt x="111" y="22"/>
                  <a:pt x="113" y="22"/>
                  <a:pt x="115" y="22"/>
                </a:cubicBezTo>
                <a:cubicBezTo>
                  <a:pt x="118" y="22"/>
                  <a:pt x="121" y="22"/>
                  <a:pt x="123" y="21"/>
                </a:cubicBezTo>
                <a:cubicBezTo>
                  <a:pt x="123" y="21"/>
                  <a:pt x="124" y="22"/>
                  <a:pt x="124" y="22"/>
                </a:cubicBezTo>
                <a:cubicBezTo>
                  <a:pt x="125" y="22"/>
                  <a:pt x="126" y="22"/>
                  <a:pt x="126" y="22"/>
                </a:cubicBezTo>
                <a:cubicBezTo>
                  <a:pt x="126" y="22"/>
                  <a:pt x="125" y="22"/>
                  <a:pt x="124" y="23"/>
                </a:cubicBezTo>
                <a:cubicBezTo>
                  <a:pt x="122" y="23"/>
                  <a:pt x="120" y="24"/>
                  <a:pt x="116" y="24"/>
                </a:cubicBezTo>
                <a:cubicBezTo>
                  <a:pt x="113" y="24"/>
                  <a:pt x="111" y="23"/>
                  <a:pt x="109" y="23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9" y="22"/>
                  <a:pt x="109" y="22"/>
                  <a:pt x="109" y="22"/>
                </a:cubicBezTo>
                <a:close/>
                <a:moveTo>
                  <a:pt x="86" y="9"/>
                </a:moveTo>
                <a:cubicBezTo>
                  <a:pt x="84" y="8"/>
                  <a:pt x="82" y="8"/>
                  <a:pt x="78" y="8"/>
                </a:cubicBezTo>
                <a:cubicBezTo>
                  <a:pt x="75" y="8"/>
                  <a:pt x="73" y="8"/>
                  <a:pt x="71" y="9"/>
                </a:cubicBezTo>
                <a:cubicBezTo>
                  <a:pt x="70" y="9"/>
                  <a:pt x="69" y="9"/>
                  <a:pt x="69" y="10"/>
                </a:cubicBezTo>
                <a:cubicBezTo>
                  <a:pt x="69" y="10"/>
                  <a:pt x="70" y="10"/>
                  <a:pt x="71" y="10"/>
                </a:cubicBezTo>
                <a:cubicBezTo>
                  <a:pt x="73" y="11"/>
                  <a:pt x="75" y="11"/>
                  <a:pt x="78" y="11"/>
                </a:cubicBezTo>
                <a:cubicBezTo>
                  <a:pt x="82" y="11"/>
                  <a:pt x="84" y="11"/>
                  <a:pt x="86" y="10"/>
                </a:cubicBezTo>
                <a:cubicBezTo>
                  <a:pt x="87" y="10"/>
                  <a:pt x="88" y="10"/>
                  <a:pt x="88" y="9"/>
                </a:cubicBezTo>
                <a:cubicBezTo>
                  <a:pt x="88" y="9"/>
                  <a:pt x="87" y="9"/>
                  <a:pt x="86" y="9"/>
                </a:cubicBezTo>
                <a:close/>
                <a:moveTo>
                  <a:pt x="82" y="18"/>
                </a:moveTo>
                <a:cubicBezTo>
                  <a:pt x="82" y="15"/>
                  <a:pt x="82" y="15"/>
                  <a:pt x="82" y="15"/>
                </a:cubicBezTo>
                <a:cubicBezTo>
                  <a:pt x="81" y="15"/>
                  <a:pt x="81" y="15"/>
                  <a:pt x="80" y="15"/>
                </a:cubicBezTo>
                <a:cubicBezTo>
                  <a:pt x="80" y="18"/>
                  <a:pt x="80" y="18"/>
                  <a:pt x="80" y="18"/>
                </a:cubicBezTo>
                <a:cubicBezTo>
                  <a:pt x="81" y="18"/>
                  <a:pt x="81" y="18"/>
                  <a:pt x="82" y="18"/>
                </a:cubicBezTo>
                <a:close/>
                <a:moveTo>
                  <a:pt x="75" y="15"/>
                </a:moveTo>
                <a:cubicBezTo>
                  <a:pt x="75" y="18"/>
                  <a:pt x="75" y="18"/>
                  <a:pt x="75" y="18"/>
                </a:cubicBezTo>
                <a:cubicBezTo>
                  <a:pt x="76" y="18"/>
                  <a:pt x="76" y="18"/>
                  <a:pt x="77" y="18"/>
                </a:cubicBezTo>
                <a:cubicBezTo>
                  <a:pt x="77" y="15"/>
                  <a:pt x="77" y="15"/>
                  <a:pt x="77" y="15"/>
                </a:cubicBezTo>
                <a:cubicBezTo>
                  <a:pt x="76" y="15"/>
                  <a:pt x="76" y="15"/>
                  <a:pt x="75" y="15"/>
                </a:cubicBezTo>
                <a:close/>
                <a:moveTo>
                  <a:pt x="86" y="17"/>
                </a:move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5" y="14"/>
                  <a:pt x="85" y="14"/>
                </a:cubicBezTo>
                <a:cubicBezTo>
                  <a:pt x="85" y="18"/>
                  <a:pt x="85" y="18"/>
                  <a:pt x="85" y="18"/>
                </a:cubicBezTo>
                <a:cubicBezTo>
                  <a:pt x="85" y="18"/>
                  <a:pt x="86" y="17"/>
                  <a:pt x="86" y="17"/>
                </a:cubicBezTo>
                <a:close/>
                <a:moveTo>
                  <a:pt x="88" y="14"/>
                </a:move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4"/>
                </a:cubicBezTo>
                <a:close/>
                <a:moveTo>
                  <a:pt x="70" y="17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69" y="14"/>
                  <a:pt x="69" y="13"/>
                  <a:pt x="69" y="13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70" y="17"/>
                </a:cubicBezTo>
                <a:close/>
                <a:moveTo>
                  <a:pt x="71" y="14"/>
                </a:moveTo>
                <a:cubicBezTo>
                  <a:pt x="71" y="18"/>
                  <a:pt x="71" y="18"/>
                  <a:pt x="71" y="18"/>
                </a:cubicBezTo>
                <a:cubicBezTo>
                  <a:pt x="72" y="18"/>
                  <a:pt x="72" y="18"/>
                  <a:pt x="73" y="18"/>
                </a:cubicBezTo>
                <a:cubicBezTo>
                  <a:pt x="73" y="14"/>
                  <a:pt x="73" y="14"/>
                  <a:pt x="73" y="14"/>
                </a:cubicBezTo>
                <a:cubicBezTo>
                  <a:pt x="72" y="14"/>
                  <a:pt x="72" y="14"/>
                  <a:pt x="71" y="14"/>
                </a:cubicBezTo>
                <a:close/>
                <a:moveTo>
                  <a:pt x="81" y="31"/>
                </a:moveTo>
                <a:cubicBezTo>
                  <a:pt x="81" y="27"/>
                  <a:pt x="81" y="27"/>
                  <a:pt x="81" y="27"/>
                </a:cubicBezTo>
                <a:cubicBezTo>
                  <a:pt x="80" y="27"/>
                  <a:pt x="80" y="27"/>
                  <a:pt x="79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0" y="31"/>
                  <a:pt x="81" y="31"/>
                </a:cubicBezTo>
                <a:close/>
                <a:moveTo>
                  <a:pt x="74" y="27"/>
                </a:moveTo>
                <a:cubicBezTo>
                  <a:pt x="74" y="31"/>
                  <a:pt x="74" y="31"/>
                  <a:pt x="74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4" y="27"/>
                </a:cubicBezTo>
                <a:close/>
                <a:moveTo>
                  <a:pt x="85" y="30"/>
                </a:moveTo>
                <a:cubicBezTo>
                  <a:pt x="85" y="27"/>
                  <a:pt x="85" y="27"/>
                  <a:pt x="85" y="27"/>
                </a:cubicBezTo>
                <a:cubicBezTo>
                  <a:pt x="84" y="27"/>
                  <a:pt x="84" y="27"/>
                  <a:pt x="84" y="27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5" y="30"/>
                </a:cubicBezTo>
                <a:close/>
                <a:moveTo>
                  <a:pt x="86" y="26"/>
                </a:moveTo>
                <a:cubicBezTo>
                  <a:pt x="86" y="30"/>
                  <a:pt x="86" y="30"/>
                  <a:pt x="86" y="30"/>
                </a:cubicBezTo>
                <a:cubicBezTo>
                  <a:pt x="87" y="30"/>
                  <a:pt x="87" y="29"/>
                  <a:pt x="87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6"/>
                  <a:pt x="86" y="26"/>
                </a:cubicBezTo>
                <a:close/>
                <a:moveTo>
                  <a:pt x="69" y="30"/>
                </a:moveTo>
                <a:cubicBezTo>
                  <a:pt x="69" y="26"/>
                  <a:pt x="69" y="26"/>
                  <a:pt x="69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68" y="26"/>
                  <a:pt x="68" y="26"/>
                  <a:pt x="67" y="26"/>
                </a:cubicBezTo>
                <a:cubicBezTo>
                  <a:pt x="67" y="29"/>
                  <a:pt x="67" y="29"/>
                  <a:pt x="67" y="29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9" y="30"/>
                </a:cubicBezTo>
                <a:close/>
                <a:moveTo>
                  <a:pt x="70" y="27"/>
                </a:move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27"/>
                  <a:pt x="71" y="27"/>
                  <a:pt x="71" y="27"/>
                </a:cubicBezTo>
                <a:cubicBezTo>
                  <a:pt x="71" y="27"/>
                  <a:pt x="71" y="27"/>
                  <a:pt x="70" y="27"/>
                </a:cubicBezTo>
                <a:close/>
                <a:moveTo>
                  <a:pt x="84" y="43"/>
                </a:move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3" y="40"/>
                  <a:pt x="83" y="40"/>
                </a:cubicBezTo>
                <a:cubicBezTo>
                  <a:pt x="83" y="44"/>
                  <a:pt x="83" y="44"/>
                  <a:pt x="83" y="44"/>
                </a:cubicBezTo>
                <a:cubicBezTo>
                  <a:pt x="83" y="43"/>
                  <a:pt x="84" y="43"/>
                  <a:pt x="84" y="43"/>
                </a:cubicBezTo>
                <a:close/>
                <a:moveTo>
                  <a:pt x="78" y="40"/>
                </a:moveTo>
                <a:cubicBezTo>
                  <a:pt x="78" y="43"/>
                  <a:pt x="78" y="43"/>
                  <a:pt x="78" y="43"/>
                </a:cubicBezTo>
                <a:cubicBezTo>
                  <a:pt x="78" y="43"/>
                  <a:pt x="79" y="43"/>
                  <a:pt x="79" y="44"/>
                </a:cubicBezTo>
                <a:cubicBezTo>
                  <a:pt x="79" y="40"/>
                  <a:pt x="79" y="40"/>
                  <a:pt x="79" y="40"/>
                </a:cubicBezTo>
                <a:cubicBezTo>
                  <a:pt x="79" y="40"/>
                  <a:pt x="78" y="40"/>
                  <a:pt x="78" y="40"/>
                </a:cubicBezTo>
                <a:close/>
                <a:moveTo>
                  <a:pt x="88" y="43"/>
                </a:move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7" y="39"/>
                </a:cubicBezTo>
                <a:cubicBezTo>
                  <a:pt x="87" y="43"/>
                  <a:pt x="87" y="43"/>
                  <a:pt x="87" y="43"/>
                </a:cubicBezTo>
                <a:cubicBezTo>
                  <a:pt x="88" y="43"/>
                  <a:pt x="88" y="43"/>
                  <a:pt x="88" y="43"/>
                </a:cubicBezTo>
                <a:close/>
                <a:moveTo>
                  <a:pt x="90" y="39"/>
                </a:moveTo>
                <a:cubicBezTo>
                  <a:pt x="90" y="42"/>
                  <a:pt x="90" y="42"/>
                  <a:pt x="90" y="42"/>
                </a:cubicBezTo>
                <a:cubicBezTo>
                  <a:pt x="90" y="42"/>
                  <a:pt x="91" y="42"/>
                  <a:pt x="91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39"/>
                  <a:pt x="91" y="39"/>
                  <a:pt x="91" y="39"/>
                </a:cubicBezTo>
                <a:cubicBezTo>
                  <a:pt x="90" y="39"/>
                  <a:pt x="90" y="39"/>
                  <a:pt x="90" y="39"/>
                </a:cubicBezTo>
                <a:close/>
                <a:moveTo>
                  <a:pt x="72" y="42"/>
                </a:move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1" y="39"/>
                  <a:pt x="71" y="39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2" y="42"/>
                </a:cubicBezTo>
                <a:close/>
                <a:moveTo>
                  <a:pt x="74" y="39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3"/>
                  <a:pt x="74" y="43"/>
                  <a:pt x="75" y="43"/>
                </a:cubicBezTo>
                <a:cubicBezTo>
                  <a:pt x="75" y="40"/>
                  <a:pt x="75" y="40"/>
                  <a:pt x="75" y="40"/>
                </a:cubicBezTo>
                <a:cubicBezTo>
                  <a:pt x="74" y="40"/>
                  <a:pt x="74" y="39"/>
                  <a:pt x="74" y="39"/>
                </a:cubicBezTo>
                <a:close/>
                <a:moveTo>
                  <a:pt x="81" y="56"/>
                </a:moveTo>
                <a:cubicBezTo>
                  <a:pt x="81" y="52"/>
                  <a:pt x="81" y="52"/>
                  <a:pt x="81" y="52"/>
                </a:cubicBezTo>
                <a:cubicBezTo>
                  <a:pt x="80" y="52"/>
                  <a:pt x="80" y="52"/>
                  <a:pt x="79" y="52"/>
                </a:cubicBezTo>
                <a:cubicBezTo>
                  <a:pt x="79" y="56"/>
                  <a:pt x="79" y="56"/>
                  <a:pt x="79" y="56"/>
                </a:cubicBezTo>
                <a:cubicBezTo>
                  <a:pt x="80" y="56"/>
                  <a:pt x="80" y="56"/>
                  <a:pt x="81" y="56"/>
                </a:cubicBezTo>
                <a:close/>
                <a:moveTo>
                  <a:pt x="74" y="52"/>
                </a:moveTo>
                <a:cubicBezTo>
                  <a:pt x="74" y="56"/>
                  <a:pt x="74" y="56"/>
                  <a:pt x="74" y="56"/>
                </a:cubicBezTo>
                <a:cubicBezTo>
                  <a:pt x="75" y="56"/>
                  <a:pt x="75" y="56"/>
                  <a:pt x="76" y="56"/>
                </a:cubicBezTo>
                <a:cubicBezTo>
                  <a:pt x="76" y="52"/>
                  <a:pt x="76" y="52"/>
                  <a:pt x="76" y="52"/>
                </a:cubicBezTo>
                <a:cubicBezTo>
                  <a:pt x="75" y="52"/>
                  <a:pt x="75" y="52"/>
                  <a:pt x="74" y="52"/>
                </a:cubicBezTo>
                <a:close/>
                <a:moveTo>
                  <a:pt x="85" y="55"/>
                </a:moveTo>
                <a:cubicBezTo>
                  <a:pt x="85" y="52"/>
                  <a:pt x="85" y="52"/>
                  <a:pt x="85" y="52"/>
                </a:cubicBezTo>
                <a:cubicBezTo>
                  <a:pt x="85" y="52"/>
                  <a:pt x="84" y="52"/>
                  <a:pt x="84" y="52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55"/>
                  <a:pt x="85" y="55"/>
                  <a:pt x="85" y="55"/>
                </a:cubicBezTo>
                <a:close/>
                <a:moveTo>
                  <a:pt x="87" y="51"/>
                </a:moveTo>
                <a:cubicBezTo>
                  <a:pt x="87" y="55"/>
                  <a:pt x="87" y="55"/>
                  <a:pt x="87" y="55"/>
                </a:cubicBezTo>
                <a:cubicBezTo>
                  <a:pt x="87" y="55"/>
                  <a:pt x="87" y="55"/>
                  <a:pt x="87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51"/>
                  <a:pt x="87" y="51"/>
                  <a:pt x="87" y="51"/>
                </a:cubicBezTo>
                <a:close/>
                <a:moveTo>
                  <a:pt x="69" y="55"/>
                </a:move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55"/>
                  <a:pt x="68" y="55"/>
                  <a:pt x="68" y="55"/>
                </a:cubicBezTo>
                <a:cubicBezTo>
                  <a:pt x="68" y="55"/>
                  <a:pt x="68" y="55"/>
                  <a:pt x="69" y="55"/>
                </a:cubicBezTo>
                <a:close/>
                <a:moveTo>
                  <a:pt x="70" y="52"/>
                </a:moveTo>
                <a:cubicBezTo>
                  <a:pt x="70" y="55"/>
                  <a:pt x="70" y="55"/>
                  <a:pt x="70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0" y="52"/>
                </a:cubicBezTo>
                <a:close/>
                <a:moveTo>
                  <a:pt x="86" y="47"/>
                </a:moveTo>
                <a:cubicBezTo>
                  <a:pt x="85" y="47"/>
                  <a:pt x="83" y="47"/>
                  <a:pt x="81" y="47"/>
                </a:cubicBezTo>
                <a:cubicBezTo>
                  <a:pt x="77" y="47"/>
                  <a:pt x="74" y="47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71" y="46"/>
                  <a:pt x="70" y="46"/>
                  <a:pt x="70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47"/>
                  <a:pt x="68" y="47"/>
                  <a:pt x="70" y="48"/>
                </a:cubicBezTo>
                <a:cubicBezTo>
                  <a:pt x="72" y="48"/>
                  <a:pt x="74" y="49"/>
                  <a:pt x="77" y="49"/>
                </a:cubicBezTo>
                <a:cubicBezTo>
                  <a:pt x="80" y="49"/>
                  <a:pt x="83" y="48"/>
                  <a:pt x="85" y="48"/>
                </a:cubicBezTo>
                <a:cubicBezTo>
                  <a:pt x="86" y="47"/>
                  <a:pt x="87" y="47"/>
                  <a:pt x="87" y="47"/>
                </a:cubicBezTo>
                <a:cubicBezTo>
                  <a:pt x="87" y="47"/>
                  <a:pt x="87" y="47"/>
                  <a:pt x="86" y="47"/>
                </a:cubicBezTo>
                <a:close/>
                <a:moveTo>
                  <a:pt x="86" y="34"/>
                </a:moveTo>
                <a:cubicBezTo>
                  <a:pt x="84" y="34"/>
                  <a:pt x="81" y="35"/>
                  <a:pt x="77" y="35"/>
                </a:cubicBezTo>
                <a:cubicBezTo>
                  <a:pt x="76" y="35"/>
                  <a:pt x="74" y="35"/>
                  <a:pt x="72" y="34"/>
                </a:cubicBezTo>
                <a:cubicBezTo>
                  <a:pt x="72" y="35"/>
                  <a:pt x="71" y="35"/>
                  <a:pt x="71" y="35"/>
                </a:cubicBezTo>
                <a:cubicBezTo>
                  <a:pt x="71" y="35"/>
                  <a:pt x="72" y="35"/>
                  <a:pt x="73" y="35"/>
                </a:cubicBezTo>
                <a:cubicBezTo>
                  <a:pt x="75" y="36"/>
                  <a:pt x="78" y="36"/>
                  <a:pt x="81" y="36"/>
                </a:cubicBezTo>
                <a:cubicBezTo>
                  <a:pt x="84" y="36"/>
                  <a:pt x="87" y="36"/>
                  <a:pt x="88" y="35"/>
                </a:cubicBezTo>
                <a:cubicBezTo>
                  <a:pt x="90" y="35"/>
                  <a:pt x="90" y="35"/>
                  <a:pt x="90" y="35"/>
                </a:cubicBezTo>
                <a:cubicBezTo>
                  <a:pt x="90" y="35"/>
                  <a:pt x="90" y="35"/>
                  <a:pt x="88" y="34"/>
                </a:cubicBezTo>
                <a:cubicBezTo>
                  <a:pt x="88" y="34"/>
                  <a:pt x="87" y="34"/>
                  <a:pt x="86" y="34"/>
                </a:cubicBezTo>
                <a:close/>
                <a:moveTo>
                  <a:pt x="85" y="22"/>
                </a:moveTo>
                <a:cubicBezTo>
                  <a:pt x="83" y="22"/>
                  <a:pt x="81" y="22"/>
                  <a:pt x="79" y="22"/>
                </a:cubicBezTo>
                <a:cubicBezTo>
                  <a:pt x="76" y="22"/>
                  <a:pt x="73" y="22"/>
                  <a:pt x="71" y="21"/>
                </a:cubicBezTo>
                <a:cubicBezTo>
                  <a:pt x="70" y="21"/>
                  <a:pt x="70" y="22"/>
                  <a:pt x="70" y="22"/>
                </a:cubicBezTo>
                <a:cubicBezTo>
                  <a:pt x="68" y="22"/>
                  <a:pt x="67" y="22"/>
                  <a:pt x="67" y="22"/>
                </a:cubicBezTo>
                <a:cubicBezTo>
                  <a:pt x="67" y="22"/>
                  <a:pt x="68" y="22"/>
                  <a:pt x="70" y="23"/>
                </a:cubicBezTo>
                <a:cubicBezTo>
                  <a:pt x="71" y="23"/>
                  <a:pt x="74" y="24"/>
                  <a:pt x="77" y="24"/>
                </a:cubicBezTo>
                <a:cubicBezTo>
                  <a:pt x="80" y="24"/>
                  <a:pt x="83" y="23"/>
                  <a:pt x="85" y="23"/>
                </a:cubicBezTo>
                <a:cubicBezTo>
                  <a:pt x="86" y="22"/>
                  <a:pt x="87" y="22"/>
                  <a:pt x="87" y="22"/>
                </a:cubicBezTo>
                <a:cubicBezTo>
                  <a:pt x="87" y="22"/>
                  <a:pt x="86" y="22"/>
                  <a:pt x="85" y="22"/>
                </a:cubicBezTo>
                <a:cubicBezTo>
                  <a:pt x="85" y="22"/>
                  <a:pt x="85" y="22"/>
                  <a:pt x="85" y="22"/>
                </a:cubicBezTo>
                <a:close/>
                <a:moveTo>
                  <a:pt x="78" y="4"/>
                </a:moveTo>
                <a:cubicBezTo>
                  <a:pt x="82" y="4"/>
                  <a:pt x="85" y="5"/>
                  <a:pt x="87" y="5"/>
                </a:cubicBezTo>
                <a:cubicBezTo>
                  <a:pt x="90" y="6"/>
                  <a:pt x="92" y="8"/>
                  <a:pt x="92" y="9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8"/>
                  <a:pt x="91" y="19"/>
                  <a:pt x="90" y="20"/>
                </a:cubicBezTo>
                <a:cubicBezTo>
                  <a:pt x="90" y="21"/>
                  <a:pt x="91" y="21"/>
                  <a:pt x="91" y="22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0" y="31"/>
                </a:cubicBezTo>
                <a:cubicBezTo>
                  <a:pt x="93" y="32"/>
                  <a:pt x="94" y="33"/>
                  <a:pt x="94" y="35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4"/>
                  <a:pt x="93" y="45"/>
                  <a:pt x="91" y="46"/>
                </a:cubicBezTo>
                <a:cubicBezTo>
                  <a:pt x="91" y="46"/>
                  <a:pt x="91" y="47"/>
                  <a:pt x="91" y="47"/>
                </a:cubicBezTo>
                <a:cubicBezTo>
                  <a:pt x="91" y="54"/>
                  <a:pt x="91" y="54"/>
                  <a:pt x="91" y="5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6"/>
                  <a:pt x="89" y="58"/>
                  <a:pt x="86" y="59"/>
                </a:cubicBezTo>
                <a:cubicBezTo>
                  <a:pt x="84" y="59"/>
                  <a:pt x="81" y="60"/>
                  <a:pt x="77" y="60"/>
                </a:cubicBezTo>
                <a:cubicBezTo>
                  <a:pt x="74" y="60"/>
                  <a:pt x="71" y="59"/>
                  <a:pt x="69" y="59"/>
                </a:cubicBezTo>
                <a:cubicBezTo>
                  <a:pt x="66" y="58"/>
                  <a:pt x="64" y="57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6"/>
                  <a:pt x="65" y="44"/>
                  <a:pt x="67" y="43"/>
                </a:cubicBezTo>
                <a:cubicBezTo>
                  <a:pt x="67" y="43"/>
                  <a:pt x="67" y="43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4"/>
                  <a:pt x="67" y="34"/>
                  <a:pt x="68" y="33"/>
                </a:cubicBezTo>
                <a:cubicBezTo>
                  <a:pt x="65" y="33"/>
                  <a:pt x="64" y="31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1"/>
                  <a:pt x="64" y="20"/>
                  <a:pt x="66" y="19"/>
                </a:cubicBezTo>
                <a:cubicBezTo>
                  <a:pt x="65" y="18"/>
                  <a:pt x="65" y="18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8"/>
                  <a:pt x="67" y="6"/>
                  <a:pt x="70" y="5"/>
                </a:cubicBezTo>
                <a:cubicBezTo>
                  <a:pt x="72" y="5"/>
                  <a:pt x="75" y="4"/>
                  <a:pt x="78" y="4"/>
                </a:cubicBezTo>
                <a:close/>
                <a:moveTo>
                  <a:pt x="115" y="4"/>
                </a:moveTo>
                <a:cubicBezTo>
                  <a:pt x="112" y="4"/>
                  <a:pt x="109" y="5"/>
                  <a:pt x="106" y="5"/>
                </a:cubicBezTo>
                <a:cubicBezTo>
                  <a:pt x="103" y="6"/>
                  <a:pt x="102" y="8"/>
                  <a:pt x="102" y="9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8"/>
                  <a:pt x="103" y="19"/>
                  <a:pt x="104" y="20"/>
                </a:cubicBezTo>
                <a:cubicBezTo>
                  <a:pt x="103" y="21"/>
                  <a:pt x="103" y="21"/>
                  <a:pt x="103" y="22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1"/>
                </a:cubicBezTo>
                <a:cubicBezTo>
                  <a:pt x="101" y="32"/>
                  <a:pt x="99" y="33"/>
                  <a:pt x="99" y="35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4"/>
                  <a:pt x="101" y="45"/>
                  <a:pt x="103" y="46"/>
                </a:cubicBezTo>
                <a:cubicBezTo>
                  <a:pt x="103" y="46"/>
                  <a:pt x="103" y="47"/>
                  <a:pt x="103" y="4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6"/>
                  <a:pt x="105" y="58"/>
                  <a:pt x="108" y="59"/>
                </a:cubicBezTo>
                <a:cubicBezTo>
                  <a:pt x="110" y="59"/>
                  <a:pt x="113" y="60"/>
                  <a:pt x="116" y="60"/>
                </a:cubicBezTo>
                <a:cubicBezTo>
                  <a:pt x="120" y="60"/>
                  <a:pt x="123" y="59"/>
                  <a:pt x="125" y="59"/>
                </a:cubicBezTo>
                <a:cubicBezTo>
                  <a:pt x="128" y="58"/>
                  <a:pt x="130" y="57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4"/>
                  <a:pt x="130" y="54"/>
                  <a:pt x="130" y="54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6"/>
                  <a:pt x="129" y="44"/>
                  <a:pt x="126" y="43"/>
                </a:cubicBezTo>
                <a:cubicBezTo>
                  <a:pt x="126" y="43"/>
                  <a:pt x="126" y="43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4"/>
                  <a:pt x="126" y="34"/>
                  <a:pt x="126" y="33"/>
                </a:cubicBezTo>
                <a:cubicBezTo>
                  <a:pt x="128" y="33"/>
                  <a:pt x="130" y="31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1"/>
                  <a:pt x="129" y="20"/>
                  <a:pt x="128" y="19"/>
                </a:cubicBezTo>
                <a:cubicBezTo>
                  <a:pt x="128" y="18"/>
                  <a:pt x="129" y="18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8"/>
                  <a:pt x="127" y="6"/>
                  <a:pt x="124" y="5"/>
                </a:cubicBezTo>
                <a:cubicBezTo>
                  <a:pt x="122" y="5"/>
                  <a:pt x="119" y="4"/>
                  <a:pt x="115" y="4"/>
                </a:cubicBezTo>
                <a:close/>
                <a:moveTo>
                  <a:pt x="47" y="42"/>
                </a:moveTo>
                <a:cubicBezTo>
                  <a:pt x="48" y="42"/>
                  <a:pt x="48" y="42"/>
                  <a:pt x="49" y="42"/>
                </a:cubicBezTo>
                <a:cubicBezTo>
                  <a:pt x="49" y="39"/>
                  <a:pt x="49" y="39"/>
                  <a:pt x="49" y="39"/>
                </a:cubicBezTo>
                <a:cubicBezTo>
                  <a:pt x="48" y="39"/>
                  <a:pt x="48" y="39"/>
                  <a:pt x="47" y="39"/>
                </a:cubicBezTo>
                <a:lnTo>
                  <a:pt x="47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Freeform 5562"/>
          <p:cNvSpPr>
            <a:spLocks noEditPoints="1"/>
          </p:cNvSpPr>
          <p:nvPr/>
        </p:nvSpPr>
        <p:spPr bwMode="auto">
          <a:xfrm>
            <a:off x="2605088" y="4703763"/>
            <a:ext cx="646112" cy="555625"/>
          </a:xfrm>
          <a:custGeom>
            <a:avLst/>
            <a:gdLst>
              <a:gd name="T0" fmla="*/ 2147483646 w 117"/>
              <a:gd name="T1" fmla="*/ 0 h 108"/>
              <a:gd name="T2" fmla="*/ 2147483646 w 117"/>
              <a:gd name="T3" fmla="*/ 2147483646 h 108"/>
              <a:gd name="T4" fmla="*/ 2147483646 w 117"/>
              <a:gd name="T5" fmla="*/ 2147483646 h 108"/>
              <a:gd name="T6" fmla="*/ 2147483646 w 117"/>
              <a:gd name="T7" fmla="*/ 2147483646 h 108"/>
              <a:gd name="T8" fmla="*/ 2147483646 w 117"/>
              <a:gd name="T9" fmla="*/ 2147483646 h 108"/>
              <a:gd name="T10" fmla="*/ 2147483646 w 117"/>
              <a:gd name="T11" fmla="*/ 2147483646 h 108"/>
              <a:gd name="T12" fmla="*/ 2147483646 w 117"/>
              <a:gd name="T13" fmla="*/ 2147483646 h 108"/>
              <a:gd name="T14" fmla="*/ 2147483646 w 117"/>
              <a:gd name="T15" fmla="*/ 2147483646 h 108"/>
              <a:gd name="T16" fmla="*/ 2147483646 w 117"/>
              <a:gd name="T17" fmla="*/ 2147483646 h 108"/>
              <a:gd name="T18" fmla="*/ 2147483646 w 117"/>
              <a:gd name="T19" fmla="*/ 2147483646 h 108"/>
              <a:gd name="T20" fmla="*/ 2147483646 w 117"/>
              <a:gd name="T21" fmla="*/ 2147483646 h 108"/>
              <a:gd name="T22" fmla="*/ 2147483646 w 117"/>
              <a:gd name="T23" fmla="*/ 2147483646 h 108"/>
              <a:gd name="T24" fmla="*/ 2147483646 w 117"/>
              <a:gd name="T25" fmla="*/ 2147483646 h 108"/>
              <a:gd name="T26" fmla="*/ 2147483646 w 117"/>
              <a:gd name="T27" fmla="*/ 2147483646 h 108"/>
              <a:gd name="T28" fmla="*/ 2147483646 w 117"/>
              <a:gd name="T29" fmla="*/ 2147483646 h 108"/>
              <a:gd name="T30" fmla="*/ 2147483646 w 117"/>
              <a:gd name="T31" fmla="*/ 2147483646 h 108"/>
              <a:gd name="T32" fmla="*/ 2147483646 w 117"/>
              <a:gd name="T33" fmla="*/ 2147483646 h 108"/>
              <a:gd name="T34" fmla="*/ 2147483646 w 117"/>
              <a:gd name="T35" fmla="*/ 2147483646 h 108"/>
              <a:gd name="T36" fmla="*/ 2147483646 w 117"/>
              <a:gd name="T37" fmla="*/ 2147483646 h 108"/>
              <a:gd name="T38" fmla="*/ 2147483646 w 117"/>
              <a:gd name="T39" fmla="*/ 2147483646 h 108"/>
              <a:gd name="T40" fmla="*/ 2147483646 w 117"/>
              <a:gd name="T41" fmla="*/ 2147483646 h 108"/>
              <a:gd name="T42" fmla="*/ 2147483646 w 117"/>
              <a:gd name="T43" fmla="*/ 2147483646 h 108"/>
              <a:gd name="T44" fmla="*/ 2147483646 w 117"/>
              <a:gd name="T45" fmla="*/ 2147483646 h 108"/>
              <a:gd name="T46" fmla="*/ 2147483646 w 117"/>
              <a:gd name="T47" fmla="*/ 2147483646 h 108"/>
              <a:gd name="T48" fmla="*/ 2147483646 w 117"/>
              <a:gd name="T49" fmla="*/ 2147483646 h 108"/>
              <a:gd name="T50" fmla="*/ 2147483646 w 117"/>
              <a:gd name="T51" fmla="*/ 2147483646 h 108"/>
              <a:gd name="T52" fmla="*/ 2147483646 w 117"/>
              <a:gd name="T53" fmla="*/ 2147483646 h 108"/>
              <a:gd name="T54" fmla="*/ 2147483646 w 117"/>
              <a:gd name="T55" fmla="*/ 2147483646 h 108"/>
              <a:gd name="T56" fmla="*/ 2147483646 w 117"/>
              <a:gd name="T57" fmla="*/ 2147483646 h 108"/>
              <a:gd name="T58" fmla="*/ 2147483646 w 117"/>
              <a:gd name="T59" fmla="*/ 2147483646 h 108"/>
              <a:gd name="T60" fmla="*/ 0 w 117"/>
              <a:gd name="T61" fmla="*/ 2147483646 h 108"/>
              <a:gd name="T62" fmla="*/ 2147483646 w 117"/>
              <a:gd name="T63" fmla="*/ 2147483646 h 108"/>
              <a:gd name="T64" fmla="*/ 2147483646 w 117"/>
              <a:gd name="T65" fmla="*/ 2147483646 h 10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7" h="108">
                <a:moveTo>
                  <a:pt x="51" y="0"/>
                </a:moveTo>
                <a:cubicBezTo>
                  <a:pt x="67" y="0"/>
                  <a:pt x="67" y="0"/>
                  <a:pt x="67" y="0"/>
                </a:cubicBezTo>
                <a:cubicBezTo>
                  <a:pt x="73" y="0"/>
                  <a:pt x="78" y="2"/>
                  <a:pt x="82" y="6"/>
                </a:cubicBezTo>
                <a:cubicBezTo>
                  <a:pt x="86" y="10"/>
                  <a:pt x="88" y="15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2"/>
                  <a:pt x="88" y="22"/>
                  <a:pt x="88" y="23"/>
                </a:cubicBezTo>
                <a:cubicBezTo>
                  <a:pt x="80" y="23"/>
                  <a:pt x="80" y="23"/>
                  <a:pt x="80" y="23"/>
                </a:cubicBezTo>
                <a:cubicBezTo>
                  <a:pt x="80" y="22"/>
                  <a:pt x="80" y="22"/>
                  <a:pt x="80" y="21"/>
                </a:cubicBezTo>
                <a:cubicBezTo>
                  <a:pt x="80" y="21"/>
                  <a:pt x="80" y="21"/>
                  <a:pt x="80" y="21"/>
                </a:cubicBezTo>
                <a:cubicBezTo>
                  <a:pt x="80" y="18"/>
                  <a:pt x="78" y="15"/>
                  <a:pt x="76" y="12"/>
                </a:cubicBezTo>
                <a:cubicBezTo>
                  <a:pt x="74" y="10"/>
                  <a:pt x="71" y="9"/>
                  <a:pt x="67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47" y="9"/>
                  <a:pt x="44" y="10"/>
                  <a:pt x="42" y="12"/>
                </a:cubicBezTo>
                <a:cubicBezTo>
                  <a:pt x="40" y="15"/>
                  <a:pt x="38" y="18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2"/>
                  <a:pt x="38" y="22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2"/>
                  <a:pt x="30" y="22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5"/>
                  <a:pt x="32" y="10"/>
                  <a:pt x="36" y="6"/>
                </a:cubicBezTo>
                <a:cubicBezTo>
                  <a:pt x="40" y="2"/>
                  <a:pt x="45" y="0"/>
                  <a:pt x="51" y="0"/>
                </a:cubicBezTo>
                <a:close/>
                <a:moveTo>
                  <a:pt x="9" y="46"/>
                </a:moveTo>
                <a:cubicBezTo>
                  <a:pt x="20" y="46"/>
                  <a:pt x="20" y="46"/>
                  <a:pt x="20" y="46"/>
                </a:cubicBezTo>
                <a:cubicBezTo>
                  <a:pt x="20" y="36"/>
                  <a:pt x="20" y="36"/>
                  <a:pt x="20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2" y="36"/>
                  <a:pt x="11" y="36"/>
                  <a:pt x="10" y="37"/>
                </a:cubicBezTo>
                <a:cubicBezTo>
                  <a:pt x="10" y="38"/>
                  <a:pt x="9" y="39"/>
                  <a:pt x="9" y="40"/>
                </a:cubicBezTo>
                <a:cubicBezTo>
                  <a:pt x="9" y="46"/>
                  <a:pt x="9" y="46"/>
                  <a:pt x="9" y="46"/>
                </a:cubicBezTo>
                <a:close/>
                <a:moveTo>
                  <a:pt x="99" y="36"/>
                </a:moveTo>
                <a:cubicBezTo>
                  <a:pt x="99" y="46"/>
                  <a:pt x="99" y="46"/>
                  <a:pt x="99" y="46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9" y="39"/>
                  <a:pt x="108" y="38"/>
                  <a:pt x="107" y="37"/>
                </a:cubicBezTo>
                <a:cubicBezTo>
                  <a:pt x="107" y="36"/>
                  <a:pt x="106" y="36"/>
                  <a:pt x="104" y="36"/>
                </a:cubicBezTo>
                <a:cubicBezTo>
                  <a:pt x="99" y="36"/>
                  <a:pt x="99" y="36"/>
                  <a:pt x="99" y="36"/>
                </a:cubicBezTo>
                <a:close/>
                <a:moveTo>
                  <a:pt x="109" y="90"/>
                </a:moveTo>
                <a:cubicBezTo>
                  <a:pt x="99" y="90"/>
                  <a:pt x="99" y="90"/>
                  <a:pt x="99" y="90"/>
                </a:cubicBezTo>
                <a:cubicBezTo>
                  <a:pt x="99" y="99"/>
                  <a:pt x="99" y="99"/>
                  <a:pt x="99" y="99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106" y="99"/>
                  <a:pt x="107" y="99"/>
                  <a:pt x="107" y="98"/>
                </a:cubicBezTo>
                <a:cubicBezTo>
                  <a:pt x="108" y="97"/>
                  <a:pt x="109" y="96"/>
                  <a:pt x="109" y="95"/>
                </a:cubicBezTo>
                <a:cubicBezTo>
                  <a:pt x="109" y="90"/>
                  <a:pt x="109" y="90"/>
                  <a:pt x="109" y="90"/>
                </a:cubicBezTo>
                <a:close/>
                <a:moveTo>
                  <a:pt x="20" y="99"/>
                </a:moveTo>
                <a:cubicBezTo>
                  <a:pt x="20" y="90"/>
                  <a:pt x="20" y="90"/>
                  <a:pt x="20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5"/>
                  <a:pt x="9" y="95"/>
                  <a:pt x="9" y="95"/>
                </a:cubicBezTo>
                <a:cubicBezTo>
                  <a:pt x="9" y="96"/>
                  <a:pt x="10" y="97"/>
                  <a:pt x="10" y="98"/>
                </a:cubicBezTo>
                <a:cubicBezTo>
                  <a:pt x="11" y="99"/>
                  <a:pt x="12" y="99"/>
                  <a:pt x="13" y="99"/>
                </a:cubicBezTo>
                <a:cubicBezTo>
                  <a:pt x="20" y="99"/>
                  <a:pt x="20" y="99"/>
                  <a:pt x="20" y="99"/>
                </a:cubicBezTo>
                <a:close/>
                <a:moveTo>
                  <a:pt x="13" y="27"/>
                </a:moveTo>
                <a:cubicBezTo>
                  <a:pt x="104" y="27"/>
                  <a:pt x="104" y="27"/>
                  <a:pt x="104" y="27"/>
                </a:cubicBezTo>
                <a:cubicBezTo>
                  <a:pt x="108" y="27"/>
                  <a:pt x="111" y="28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6" y="33"/>
                  <a:pt x="117" y="36"/>
                  <a:pt x="117" y="40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7" y="99"/>
                  <a:pt x="116" y="102"/>
                  <a:pt x="114" y="104"/>
                </a:cubicBezTo>
                <a:cubicBezTo>
                  <a:pt x="114" y="104"/>
                  <a:pt x="114" y="104"/>
                  <a:pt x="114" y="104"/>
                </a:cubicBezTo>
                <a:cubicBezTo>
                  <a:pt x="111" y="107"/>
                  <a:pt x="108" y="108"/>
                  <a:pt x="104" y="108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10" y="108"/>
                  <a:pt x="7" y="107"/>
                  <a:pt x="4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2"/>
                  <a:pt x="0" y="99"/>
                  <a:pt x="0" y="9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6"/>
                  <a:pt x="2" y="33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7" y="28"/>
                  <a:pt x="10" y="27"/>
                  <a:pt x="13" y="27"/>
                </a:cubicBezTo>
                <a:close/>
              </a:path>
            </a:pathLst>
          </a:cu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2" name="Freeform 5564"/>
          <p:cNvSpPr>
            <a:spLocks noEditPoints="1"/>
          </p:cNvSpPr>
          <p:nvPr/>
        </p:nvSpPr>
        <p:spPr bwMode="auto">
          <a:xfrm>
            <a:off x="4470400" y="5246688"/>
            <a:ext cx="292100" cy="260350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Freeform 5605"/>
          <p:cNvSpPr>
            <a:spLocks noEditPoints="1"/>
          </p:cNvSpPr>
          <p:nvPr/>
        </p:nvSpPr>
        <p:spPr bwMode="auto">
          <a:xfrm>
            <a:off x="8496300" y="4926013"/>
            <a:ext cx="933450" cy="642937"/>
          </a:xfrm>
          <a:custGeom>
            <a:avLst/>
            <a:gdLst>
              <a:gd name="T0" fmla="*/ 2147483646 w 132"/>
              <a:gd name="T1" fmla="*/ 2147483646 h 109"/>
              <a:gd name="T2" fmla="*/ 2147483646 w 132"/>
              <a:gd name="T3" fmla="*/ 2147483646 h 109"/>
              <a:gd name="T4" fmla="*/ 2147483646 w 132"/>
              <a:gd name="T5" fmla="*/ 2147483646 h 109"/>
              <a:gd name="T6" fmla="*/ 2147483646 w 132"/>
              <a:gd name="T7" fmla="*/ 2147483646 h 109"/>
              <a:gd name="T8" fmla="*/ 2147483646 w 132"/>
              <a:gd name="T9" fmla="*/ 2147483646 h 109"/>
              <a:gd name="T10" fmla="*/ 2147483646 w 132"/>
              <a:gd name="T11" fmla="*/ 2147483646 h 109"/>
              <a:gd name="T12" fmla="*/ 2147483646 w 132"/>
              <a:gd name="T13" fmla="*/ 2147483646 h 109"/>
              <a:gd name="T14" fmla="*/ 2147483646 w 132"/>
              <a:gd name="T15" fmla="*/ 2147483646 h 109"/>
              <a:gd name="T16" fmla="*/ 2147483646 w 132"/>
              <a:gd name="T17" fmla="*/ 2147483646 h 109"/>
              <a:gd name="T18" fmla="*/ 2147483646 w 132"/>
              <a:gd name="T19" fmla="*/ 2147483646 h 109"/>
              <a:gd name="T20" fmla="*/ 2147483646 w 132"/>
              <a:gd name="T21" fmla="*/ 2147483646 h 109"/>
              <a:gd name="T22" fmla="*/ 2147483646 w 132"/>
              <a:gd name="T23" fmla="*/ 2147483646 h 109"/>
              <a:gd name="T24" fmla="*/ 2147483646 w 132"/>
              <a:gd name="T25" fmla="*/ 2147483646 h 109"/>
              <a:gd name="T26" fmla="*/ 2147483646 w 132"/>
              <a:gd name="T27" fmla="*/ 2147483646 h 109"/>
              <a:gd name="T28" fmla="*/ 2147483646 w 132"/>
              <a:gd name="T29" fmla="*/ 2147483646 h 109"/>
              <a:gd name="T30" fmla="*/ 2147483646 w 132"/>
              <a:gd name="T31" fmla="*/ 2147483646 h 109"/>
              <a:gd name="T32" fmla="*/ 2147483646 w 132"/>
              <a:gd name="T33" fmla="*/ 2147483646 h 109"/>
              <a:gd name="T34" fmla="*/ 2147483646 w 132"/>
              <a:gd name="T35" fmla="*/ 2147483646 h 109"/>
              <a:gd name="T36" fmla="*/ 2147483646 w 132"/>
              <a:gd name="T37" fmla="*/ 0 h 109"/>
              <a:gd name="T38" fmla="*/ 2147483646 w 132"/>
              <a:gd name="T39" fmla="*/ 2147483646 h 109"/>
              <a:gd name="T40" fmla="*/ 2147483646 w 132"/>
              <a:gd name="T41" fmla="*/ 0 h 109"/>
              <a:gd name="T42" fmla="*/ 2147483646 w 132"/>
              <a:gd name="T43" fmla="*/ 2147483646 h 109"/>
              <a:gd name="T44" fmla="*/ 2147483646 w 132"/>
              <a:gd name="T45" fmla="*/ 2147483646 h 109"/>
              <a:gd name="T46" fmla="*/ 2147483646 w 132"/>
              <a:gd name="T47" fmla="*/ 2147483646 h 109"/>
              <a:gd name="T48" fmla="*/ 2147483646 w 132"/>
              <a:gd name="T49" fmla="*/ 2147483646 h 109"/>
              <a:gd name="T50" fmla="*/ 2147483646 w 132"/>
              <a:gd name="T51" fmla="*/ 2147483646 h 109"/>
              <a:gd name="T52" fmla="*/ 2147483646 w 132"/>
              <a:gd name="T53" fmla="*/ 2147483646 h 109"/>
              <a:gd name="T54" fmla="*/ 2147483646 w 132"/>
              <a:gd name="T55" fmla="*/ 2147483646 h 109"/>
              <a:gd name="T56" fmla="*/ 2147483646 w 132"/>
              <a:gd name="T57" fmla="*/ 2147483646 h 109"/>
              <a:gd name="T58" fmla="*/ 2147483646 w 132"/>
              <a:gd name="T59" fmla="*/ 2147483646 h 109"/>
              <a:gd name="T60" fmla="*/ 2147483646 w 132"/>
              <a:gd name="T61" fmla="*/ 2147483646 h 109"/>
              <a:gd name="T62" fmla="*/ 2147483646 w 132"/>
              <a:gd name="T63" fmla="*/ 2147483646 h 109"/>
              <a:gd name="T64" fmla="*/ 2147483646 w 132"/>
              <a:gd name="T65" fmla="*/ 2147483646 h 109"/>
              <a:gd name="T66" fmla="*/ 2147483646 w 132"/>
              <a:gd name="T67" fmla="*/ 2147483646 h 109"/>
              <a:gd name="T68" fmla="*/ 2147483646 w 132"/>
              <a:gd name="T69" fmla="*/ 2147483646 h 109"/>
              <a:gd name="T70" fmla="*/ 2147483646 w 132"/>
              <a:gd name="T71" fmla="*/ 2147483646 h 109"/>
              <a:gd name="T72" fmla="*/ 2147483646 w 132"/>
              <a:gd name="T73" fmla="*/ 2147483646 h 109"/>
              <a:gd name="T74" fmla="*/ 2147483646 w 132"/>
              <a:gd name="T75" fmla="*/ 2147483646 h 109"/>
              <a:gd name="T76" fmla="*/ 2147483646 w 132"/>
              <a:gd name="T77" fmla="*/ 2147483646 h 109"/>
              <a:gd name="T78" fmla="*/ 2147483646 w 132"/>
              <a:gd name="T79" fmla="*/ 2147483646 h 109"/>
              <a:gd name="T80" fmla="*/ 2147483646 w 132"/>
              <a:gd name="T81" fmla="*/ 2147483646 h 109"/>
              <a:gd name="T82" fmla="*/ 2147483646 w 132"/>
              <a:gd name="T83" fmla="*/ 2147483646 h 109"/>
              <a:gd name="T84" fmla="*/ 2147483646 w 132"/>
              <a:gd name="T85" fmla="*/ 2147483646 h 109"/>
              <a:gd name="T86" fmla="*/ 2147483646 w 132"/>
              <a:gd name="T87" fmla="*/ 2147483646 h 109"/>
              <a:gd name="T88" fmla="*/ 2147483646 w 132"/>
              <a:gd name="T89" fmla="*/ 2147483646 h 109"/>
              <a:gd name="T90" fmla="*/ 2147483646 w 132"/>
              <a:gd name="T91" fmla="*/ 2147483646 h 109"/>
              <a:gd name="T92" fmla="*/ 2147483646 w 132"/>
              <a:gd name="T93" fmla="*/ 2147483646 h 109"/>
              <a:gd name="T94" fmla="*/ 2147483646 w 132"/>
              <a:gd name="T95" fmla="*/ 2147483646 h 109"/>
              <a:gd name="T96" fmla="*/ 2147483646 w 132"/>
              <a:gd name="T97" fmla="*/ 2147483646 h 109"/>
              <a:gd name="T98" fmla="*/ 2147483646 w 132"/>
              <a:gd name="T99" fmla="*/ 2147483646 h 109"/>
              <a:gd name="T100" fmla="*/ 2147483646 w 132"/>
              <a:gd name="T101" fmla="*/ 2147483646 h 109"/>
              <a:gd name="T102" fmla="*/ 2147483646 w 132"/>
              <a:gd name="T103" fmla="*/ 2147483646 h 10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2" h="109">
                <a:moveTo>
                  <a:pt x="30" y="93"/>
                </a:moveTo>
                <a:cubicBezTo>
                  <a:pt x="42" y="93"/>
                  <a:pt x="42" y="93"/>
                  <a:pt x="42" y="93"/>
                </a:cubicBezTo>
                <a:cubicBezTo>
                  <a:pt x="42" y="87"/>
                  <a:pt x="42" y="87"/>
                  <a:pt x="42" y="87"/>
                </a:cubicBezTo>
                <a:cubicBezTo>
                  <a:pt x="58" y="87"/>
                  <a:pt x="58" y="87"/>
                  <a:pt x="58" y="87"/>
                </a:cubicBezTo>
                <a:cubicBezTo>
                  <a:pt x="58" y="16"/>
                  <a:pt x="58" y="16"/>
                  <a:pt x="58" y="16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3"/>
                  <a:pt x="29" y="24"/>
                  <a:pt x="29" y="26"/>
                </a:cubicBezTo>
                <a:cubicBezTo>
                  <a:pt x="29" y="27"/>
                  <a:pt x="29" y="28"/>
                  <a:pt x="29" y="29"/>
                </a:cubicBezTo>
                <a:cubicBezTo>
                  <a:pt x="45" y="58"/>
                  <a:pt x="45" y="58"/>
                  <a:pt x="45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6" y="75"/>
                  <a:pt x="0" y="75"/>
                  <a:pt x="1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8"/>
                  <a:pt x="19" y="27"/>
                  <a:pt x="19" y="26"/>
                </a:cubicBezTo>
                <a:cubicBezTo>
                  <a:pt x="19" y="23"/>
                  <a:pt x="21" y="21"/>
                  <a:pt x="23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58" y="6"/>
                  <a:pt x="58" y="6"/>
                  <a:pt x="58" y="6"/>
                </a:cubicBezTo>
                <a:cubicBezTo>
                  <a:pt x="59" y="3"/>
                  <a:pt x="61" y="1"/>
                  <a:pt x="64" y="0"/>
                </a:cubicBezTo>
                <a:cubicBezTo>
                  <a:pt x="67" y="0"/>
                  <a:pt x="70" y="1"/>
                  <a:pt x="72" y="3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1"/>
                  <a:pt x="109" y="1"/>
                  <a:pt x="109" y="1"/>
                </a:cubicBezTo>
                <a:cubicBezTo>
                  <a:pt x="112" y="1"/>
                  <a:pt x="114" y="4"/>
                  <a:pt x="114" y="6"/>
                </a:cubicBezTo>
                <a:cubicBezTo>
                  <a:pt x="114" y="8"/>
                  <a:pt x="114" y="9"/>
                  <a:pt x="113" y="9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32" y="39"/>
                  <a:pt x="132" y="39"/>
                  <a:pt x="132" y="39"/>
                </a:cubicBezTo>
                <a:cubicBezTo>
                  <a:pt x="131" y="56"/>
                  <a:pt x="84" y="56"/>
                  <a:pt x="85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104" y="9"/>
                  <a:pt x="104" y="9"/>
                  <a:pt x="104" y="9"/>
                </a:cubicBezTo>
                <a:cubicBezTo>
                  <a:pt x="103" y="9"/>
                  <a:pt x="103" y="8"/>
                  <a:pt x="103" y="6"/>
                </a:cubicBezTo>
                <a:cubicBezTo>
                  <a:pt x="103" y="6"/>
                  <a:pt x="103" y="6"/>
                  <a:pt x="103" y="6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87"/>
                  <a:pt x="74" y="87"/>
                  <a:pt x="74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88" y="93"/>
                  <a:pt x="88" y="93"/>
                  <a:pt x="88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0" y="93"/>
                  <a:pt x="30" y="93"/>
                  <a:pt x="30" y="93"/>
                </a:cubicBezTo>
                <a:close/>
                <a:moveTo>
                  <a:pt x="110" y="12"/>
                </a:moveTo>
                <a:cubicBezTo>
                  <a:pt x="110" y="12"/>
                  <a:pt x="109" y="12"/>
                  <a:pt x="108" y="12"/>
                </a:cubicBezTo>
                <a:cubicBezTo>
                  <a:pt x="108" y="12"/>
                  <a:pt x="107" y="12"/>
                  <a:pt x="107" y="12"/>
                </a:cubicBezTo>
                <a:cubicBezTo>
                  <a:pt x="91" y="39"/>
                  <a:pt x="91" y="39"/>
                  <a:pt x="91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10" y="12"/>
                  <a:pt x="110" y="12"/>
                  <a:pt x="110" y="12"/>
                </a:cubicBezTo>
                <a:close/>
                <a:moveTo>
                  <a:pt x="26" y="31"/>
                </a:moveTo>
                <a:cubicBezTo>
                  <a:pt x="25" y="31"/>
                  <a:pt x="25" y="31"/>
                  <a:pt x="24" y="31"/>
                </a:cubicBezTo>
                <a:cubicBezTo>
                  <a:pt x="24" y="31"/>
                  <a:pt x="23" y="31"/>
                  <a:pt x="23" y="31"/>
                </a:cubicBezTo>
                <a:cubicBezTo>
                  <a:pt x="6" y="58"/>
                  <a:pt x="6" y="58"/>
                  <a:pt x="6" y="58"/>
                </a:cubicBezTo>
                <a:cubicBezTo>
                  <a:pt x="41" y="58"/>
                  <a:pt x="41" y="58"/>
                  <a:pt x="41" y="58"/>
                </a:cubicBezTo>
                <a:lnTo>
                  <a:pt x="26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4" name="Freeform 5613"/>
          <p:cNvSpPr>
            <a:spLocks noEditPoints="1"/>
          </p:cNvSpPr>
          <p:nvPr/>
        </p:nvSpPr>
        <p:spPr bwMode="auto">
          <a:xfrm>
            <a:off x="8724900" y="2468563"/>
            <a:ext cx="476250" cy="590550"/>
          </a:xfrm>
          <a:custGeom>
            <a:avLst/>
            <a:gdLst>
              <a:gd name="T0" fmla="*/ 2147483646 w 98"/>
              <a:gd name="T1" fmla="*/ 0 h 116"/>
              <a:gd name="T2" fmla="*/ 2147483646 w 98"/>
              <a:gd name="T3" fmla="*/ 0 h 116"/>
              <a:gd name="T4" fmla="*/ 2147483646 w 98"/>
              <a:gd name="T5" fmla="*/ 2147483646 h 116"/>
              <a:gd name="T6" fmla="*/ 2147483646 w 98"/>
              <a:gd name="T7" fmla="*/ 2147483646 h 116"/>
              <a:gd name="T8" fmla="*/ 2147483646 w 98"/>
              <a:gd name="T9" fmla="*/ 2147483646 h 116"/>
              <a:gd name="T10" fmla="*/ 2147483646 w 98"/>
              <a:gd name="T11" fmla="*/ 2147483646 h 116"/>
              <a:gd name="T12" fmla="*/ 0 w 98"/>
              <a:gd name="T13" fmla="*/ 2147483646 h 116"/>
              <a:gd name="T14" fmla="*/ 0 w 98"/>
              <a:gd name="T15" fmla="*/ 2147483646 h 116"/>
              <a:gd name="T16" fmla="*/ 2147483646 w 98"/>
              <a:gd name="T17" fmla="*/ 2147483646 h 116"/>
              <a:gd name="T18" fmla="*/ 2147483646 w 98"/>
              <a:gd name="T19" fmla="*/ 2147483646 h 116"/>
              <a:gd name="T20" fmla="*/ 2147483646 w 98"/>
              <a:gd name="T21" fmla="*/ 2147483646 h 116"/>
              <a:gd name="T22" fmla="*/ 2147483646 w 98"/>
              <a:gd name="T23" fmla="*/ 2147483646 h 116"/>
              <a:gd name="T24" fmla="*/ 2147483646 w 98"/>
              <a:gd name="T25" fmla="*/ 2147483646 h 116"/>
              <a:gd name="T26" fmla="*/ 0 w 98"/>
              <a:gd name="T27" fmla="*/ 2147483646 h 116"/>
              <a:gd name="T28" fmla="*/ 0 w 98"/>
              <a:gd name="T29" fmla="*/ 2147483646 h 116"/>
              <a:gd name="T30" fmla="*/ 2147483646 w 98"/>
              <a:gd name="T31" fmla="*/ 2147483646 h 116"/>
              <a:gd name="T32" fmla="*/ 2147483646 w 98"/>
              <a:gd name="T33" fmla="*/ 2147483646 h 116"/>
              <a:gd name="T34" fmla="*/ 2147483646 w 98"/>
              <a:gd name="T35" fmla="*/ 2147483646 h 116"/>
              <a:gd name="T36" fmla="*/ 2147483646 w 98"/>
              <a:gd name="T37" fmla="*/ 2147483646 h 116"/>
              <a:gd name="T38" fmla="*/ 2147483646 w 98"/>
              <a:gd name="T39" fmla="*/ 2147483646 h 116"/>
              <a:gd name="T40" fmla="*/ 0 w 98"/>
              <a:gd name="T41" fmla="*/ 2147483646 h 116"/>
              <a:gd name="T42" fmla="*/ 0 w 98"/>
              <a:gd name="T43" fmla="*/ 2147483646 h 116"/>
              <a:gd name="T44" fmla="*/ 2147483646 w 98"/>
              <a:gd name="T45" fmla="*/ 2147483646 h 116"/>
              <a:gd name="T46" fmla="*/ 2147483646 w 98"/>
              <a:gd name="T47" fmla="*/ 2147483646 h 116"/>
              <a:gd name="T48" fmla="*/ 2147483646 w 98"/>
              <a:gd name="T49" fmla="*/ 2147483646 h 116"/>
              <a:gd name="T50" fmla="*/ 2147483646 w 98"/>
              <a:gd name="T51" fmla="*/ 2147483646 h 116"/>
              <a:gd name="T52" fmla="*/ 2147483646 w 98"/>
              <a:gd name="T53" fmla="*/ 2147483646 h 116"/>
              <a:gd name="T54" fmla="*/ 0 w 98"/>
              <a:gd name="T55" fmla="*/ 2147483646 h 116"/>
              <a:gd name="T56" fmla="*/ 0 w 98"/>
              <a:gd name="T57" fmla="*/ 2147483646 h 116"/>
              <a:gd name="T58" fmla="*/ 2147483646 w 98"/>
              <a:gd name="T59" fmla="*/ 2147483646 h 116"/>
              <a:gd name="T60" fmla="*/ 2147483646 w 98"/>
              <a:gd name="T61" fmla="*/ 2147483646 h 116"/>
              <a:gd name="T62" fmla="*/ 2147483646 w 98"/>
              <a:gd name="T63" fmla="*/ 2147483646 h 116"/>
              <a:gd name="T64" fmla="*/ 2147483646 w 98"/>
              <a:gd name="T65" fmla="*/ 2147483646 h 116"/>
              <a:gd name="T66" fmla="*/ 2147483646 w 98"/>
              <a:gd name="T67" fmla="*/ 2147483646 h 116"/>
              <a:gd name="T68" fmla="*/ 0 w 98"/>
              <a:gd name="T69" fmla="*/ 2147483646 h 116"/>
              <a:gd name="T70" fmla="*/ 0 w 98"/>
              <a:gd name="T71" fmla="*/ 2147483646 h 116"/>
              <a:gd name="T72" fmla="*/ 2147483646 w 98"/>
              <a:gd name="T73" fmla="*/ 0 h 116"/>
              <a:gd name="T74" fmla="*/ 2147483646 w 98"/>
              <a:gd name="T75" fmla="*/ 2147483646 h 116"/>
              <a:gd name="T76" fmla="*/ 2147483646 w 98"/>
              <a:gd name="T77" fmla="*/ 2147483646 h 116"/>
              <a:gd name="T78" fmla="*/ 2147483646 w 98"/>
              <a:gd name="T79" fmla="*/ 2147483646 h 116"/>
              <a:gd name="T80" fmla="*/ 2147483646 w 98"/>
              <a:gd name="T81" fmla="*/ 2147483646 h 116"/>
              <a:gd name="T82" fmla="*/ 2147483646 w 98"/>
              <a:gd name="T83" fmla="*/ 2147483646 h 116"/>
              <a:gd name="T84" fmla="*/ 2147483646 w 98"/>
              <a:gd name="T85" fmla="*/ 2147483646 h 116"/>
              <a:gd name="T86" fmla="*/ 2147483646 w 98"/>
              <a:gd name="T87" fmla="*/ 2147483646 h 116"/>
              <a:gd name="T88" fmla="*/ 2147483646 w 98"/>
              <a:gd name="T89" fmla="*/ 2147483646 h 116"/>
              <a:gd name="T90" fmla="*/ 2147483646 w 98"/>
              <a:gd name="T91" fmla="*/ 2147483646 h 116"/>
              <a:gd name="T92" fmla="*/ 2147483646 w 98"/>
              <a:gd name="T93" fmla="*/ 2147483646 h 116"/>
              <a:gd name="T94" fmla="*/ 2147483646 w 98"/>
              <a:gd name="T95" fmla="*/ 2147483646 h 116"/>
              <a:gd name="T96" fmla="*/ 2147483646 w 98"/>
              <a:gd name="T97" fmla="*/ 2147483646 h 116"/>
              <a:gd name="T98" fmla="*/ 2147483646 w 98"/>
              <a:gd name="T99" fmla="*/ 2147483646 h 116"/>
              <a:gd name="T100" fmla="*/ 2147483646 w 98"/>
              <a:gd name="T101" fmla="*/ 2147483646 h 116"/>
              <a:gd name="T102" fmla="*/ 2147483646 w 98"/>
              <a:gd name="T103" fmla="*/ 2147483646 h 1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8" h="116">
                <a:moveTo>
                  <a:pt x="7" y="0"/>
                </a:move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8" y="4"/>
                  <a:pt x="98" y="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13"/>
                  <a:pt x="94" y="116"/>
                  <a:pt x="90" y="116"/>
                </a:cubicBezTo>
                <a:cubicBezTo>
                  <a:pt x="7" y="116"/>
                  <a:pt x="7" y="116"/>
                  <a:pt x="7" y="116"/>
                </a:cubicBezTo>
                <a:cubicBezTo>
                  <a:pt x="3" y="116"/>
                  <a:pt x="0" y="113"/>
                  <a:pt x="0" y="108"/>
                </a:cubicBezTo>
                <a:cubicBezTo>
                  <a:pt x="0" y="95"/>
                  <a:pt x="0" y="95"/>
                  <a:pt x="0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9" y="97"/>
                  <a:pt x="12" y="99"/>
                  <a:pt x="14" y="99"/>
                </a:cubicBezTo>
                <a:cubicBezTo>
                  <a:pt x="18" y="99"/>
                  <a:pt x="22" y="96"/>
                  <a:pt x="22" y="92"/>
                </a:cubicBezTo>
                <a:cubicBezTo>
                  <a:pt x="22" y="88"/>
                  <a:pt x="18" y="84"/>
                  <a:pt x="14" y="84"/>
                </a:cubicBezTo>
                <a:cubicBezTo>
                  <a:pt x="12" y="84"/>
                  <a:pt x="9" y="86"/>
                  <a:pt x="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71"/>
                  <a:pt x="0" y="71"/>
                  <a:pt x="0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9" y="74"/>
                  <a:pt x="12" y="75"/>
                  <a:pt x="14" y="75"/>
                </a:cubicBezTo>
                <a:cubicBezTo>
                  <a:pt x="18" y="75"/>
                  <a:pt x="22" y="72"/>
                  <a:pt x="22" y="68"/>
                </a:cubicBezTo>
                <a:cubicBezTo>
                  <a:pt x="22" y="64"/>
                  <a:pt x="18" y="61"/>
                  <a:pt x="14" y="61"/>
                </a:cubicBezTo>
                <a:cubicBezTo>
                  <a:pt x="12" y="61"/>
                  <a:pt x="9" y="63"/>
                  <a:pt x="8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8"/>
                  <a:pt x="0" y="48"/>
                  <a:pt x="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9" y="51"/>
                  <a:pt x="12" y="52"/>
                  <a:pt x="14" y="52"/>
                </a:cubicBezTo>
                <a:cubicBezTo>
                  <a:pt x="18" y="52"/>
                  <a:pt x="22" y="49"/>
                  <a:pt x="22" y="45"/>
                </a:cubicBezTo>
                <a:cubicBezTo>
                  <a:pt x="22" y="41"/>
                  <a:pt x="18" y="38"/>
                  <a:pt x="14" y="38"/>
                </a:cubicBezTo>
                <a:cubicBezTo>
                  <a:pt x="12" y="38"/>
                  <a:pt x="9" y="40"/>
                  <a:pt x="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6"/>
                  <a:pt x="0" y="26"/>
                  <a:pt x="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8"/>
                  <a:pt x="12" y="30"/>
                  <a:pt x="14" y="30"/>
                </a:cubicBezTo>
                <a:cubicBezTo>
                  <a:pt x="18" y="30"/>
                  <a:pt x="22" y="27"/>
                  <a:pt x="22" y="23"/>
                </a:cubicBezTo>
                <a:cubicBezTo>
                  <a:pt x="22" y="19"/>
                  <a:pt x="18" y="15"/>
                  <a:pt x="14" y="15"/>
                </a:cubicBezTo>
                <a:cubicBezTo>
                  <a:pt x="12" y="15"/>
                  <a:pt x="9" y="17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lose/>
                <a:moveTo>
                  <a:pt x="70" y="56"/>
                </a:moveTo>
                <a:cubicBezTo>
                  <a:pt x="71" y="56"/>
                  <a:pt x="75" y="56"/>
                  <a:pt x="76" y="56"/>
                </a:cubicBezTo>
                <a:cubicBezTo>
                  <a:pt x="77" y="47"/>
                  <a:pt x="74" y="33"/>
                  <a:pt x="70" y="30"/>
                </a:cubicBezTo>
                <a:cubicBezTo>
                  <a:pt x="65" y="26"/>
                  <a:pt x="51" y="26"/>
                  <a:pt x="46" y="31"/>
                </a:cubicBezTo>
                <a:cubicBezTo>
                  <a:pt x="42" y="34"/>
                  <a:pt x="40" y="47"/>
                  <a:pt x="41" y="56"/>
                </a:cubicBezTo>
                <a:cubicBezTo>
                  <a:pt x="43" y="56"/>
                  <a:pt x="45" y="56"/>
                  <a:pt x="47" y="56"/>
                </a:cubicBezTo>
                <a:cubicBezTo>
                  <a:pt x="48" y="59"/>
                  <a:pt x="49" y="61"/>
                  <a:pt x="52" y="63"/>
                </a:cubicBezTo>
                <a:cubicBezTo>
                  <a:pt x="52" y="65"/>
                  <a:pt x="51" y="67"/>
                  <a:pt x="51" y="68"/>
                </a:cubicBezTo>
                <a:cubicBezTo>
                  <a:pt x="49" y="68"/>
                  <a:pt x="38" y="69"/>
                  <a:pt x="37" y="71"/>
                </a:cubicBezTo>
                <a:cubicBezTo>
                  <a:pt x="33" y="75"/>
                  <a:pt x="33" y="83"/>
                  <a:pt x="34" y="88"/>
                </a:cubicBezTo>
                <a:cubicBezTo>
                  <a:pt x="46" y="93"/>
                  <a:pt x="71" y="93"/>
                  <a:pt x="83" y="88"/>
                </a:cubicBezTo>
                <a:cubicBezTo>
                  <a:pt x="84" y="83"/>
                  <a:pt x="83" y="75"/>
                  <a:pt x="79" y="71"/>
                </a:cubicBezTo>
                <a:cubicBezTo>
                  <a:pt x="79" y="69"/>
                  <a:pt x="68" y="68"/>
                  <a:pt x="66" y="68"/>
                </a:cubicBezTo>
                <a:cubicBezTo>
                  <a:pt x="66" y="67"/>
                  <a:pt x="65" y="66"/>
                  <a:pt x="64" y="63"/>
                </a:cubicBezTo>
                <a:cubicBezTo>
                  <a:pt x="67" y="61"/>
                  <a:pt x="69" y="59"/>
                  <a:pt x="7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Freeform 5634"/>
          <p:cNvSpPr>
            <a:spLocks noEditPoints="1"/>
          </p:cNvSpPr>
          <p:nvPr/>
        </p:nvSpPr>
        <p:spPr bwMode="auto">
          <a:xfrm>
            <a:off x="7186613" y="1784350"/>
            <a:ext cx="446087" cy="401638"/>
          </a:xfrm>
          <a:custGeom>
            <a:avLst/>
            <a:gdLst>
              <a:gd name="T0" fmla="*/ 2147483646 w 130"/>
              <a:gd name="T1" fmla="*/ 2147483646 h 100"/>
              <a:gd name="T2" fmla="*/ 2147483646 w 130"/>
              <a:gd name="T3" fmla="*/ 2147483646 h 100"/>
              <a:gd name="T4" fmla="*/ 2147483646 w 130"/>
              <a:gd name="T5" fmla="*/ 2147483646 h 100"/>
              <a:gd name="T6" fmla="*/ 2147483646 w 130"/>
              <a:gd name="T7" fmla="*/ 2147483646 h 100"/>
              <a:gd name="T8" fmla="*/ 2147483646 w 130"/>
              <a:gd name="T9" fmla="*/ 2147483646 h 100"/>
              <a:gd name="T10" fmla="*/ 2147483646 w 130"/>
              <a:gd name="T11" fmla="*/ 2147483646 h 100"/>
              <a:gd name="T12" fmla="*/ 2147483646 w 130"/>
              <a:gd name="T13" fmla="*/ 2147483646 h 100"/>
              <a:gd name="T14" fmla="*/ 2147483646 w 130"/>
              <a:gd name="T15" fmla="*/ 2147483646 h 100"/>
              <a:gd name="T16" fmla="*/ 2147483646 w 130"/>
              <a:gd name="T17" fmla="*/ 2147483646 h 100"/>
              <a:gd name="T18" fmla="*/ 2147483646 w 130"/>
              <a:gd name="T19" fmla="*/ 2147483646 h 100"/>
              <a:gd name="T20" fmla="*/ 2147483646 w 130"/>
              <a:gd name="T21" fmla="*/ 2147483646 h 100"/>
              <a:gd name="T22" fmla="*/ 2147483646 w 130"/>
              <a:gd name="T23" fmla="*/ 2147483646 h 100"/>
              <a:gd name="T24" fmla="*/ 2147483646 w 130"/>
              <a:gd name="T25" fmla="*/ 2147483646 h 100"/>
              <a:gd name="T26" fmla="*/ 2147483646 w 130"/>
              <a:gd name="T27" fmla="*/ 2147483646 h 100"/>
              <a:gd name="T28" fmla="*/ 2147483646 w 130"/>
              <a:gd name="T29" fmla="*/ 2147483646 h 100"/>
              <a:gd name="T30" fmla="*/ 2147483646 w 130"/>
              <a:gd name="T31" fmla="*/ 2147483646 h 100"/>
              <a:gd name="T32" fmla="*/ 2147483646 w 130"/>
              <a:gd name="T33" fmla="*/ 0 h 100"/>
              <a:gd name="T34" fmla="*/ 2147483646 w 130"/>
              <a:gd name="T35" fmla="*/ 2147483646 h 100"/>
              <a:gd name="T36" fmla="*/ 2147483646 w 130"/>
              <a:gd name="T37" fmla="*/ 2147483646 h 100"/>
              <a:gd name="T38" fmla="*/ 2147483646 w 130"/>
              <a:gd name="T39" fmla="*/ 2147483646 h 100"/>
              <a:gd name="T40" fmla="*/ 2147483646 w 130"/>
              <a:gd name="T41" fmla="*/ 2147483646 h 100"/>
              <a:gd name="T42" fmla="*/ 2147483646 w 130"/>
              <a:gd name="T43" fmla="*/ 2147483646 h 100"/>
              <a:gd name="T44" fmla="*/ 0 w 130"/>
              <a:gd name="T45" fmla="*/ 2147483646 h 100"/>
              <a:gd name="T46" fmla="*/ 2147483646 w 130"/>
              <a:gd name="T47" fmla="*/ 2147483646 h 100"/>
              <a:gd name="T48" fmla="*/ 2147483646 w 130"/>
              <a:gd name="T49" fmla="*/ 2147483646 h 100"/>
              <a:gd name="T50" fmla="*/ 2147483646 w 130"/>
              <a:gd name="T51" fmla="*/ 2147483646 h 100"/>
              <a:gd name="T52" fmla="*/ 2147483646 w 130"/>
              <a:gd name="T53" fmla="*/ 2147483646 h 100"/>
              <a:gd name="T54" fmla="*/ 2147483646 w 130"/>
              <a:gd name="T55" fmla="*/ 2147483646 h 100"/>
              <a:gd name="T56" fmla="*/ 2147483646 w 130"/>
              <a:gd name="T57" fmla="*/ 2147483646 h 100"/>
              <a:gd name="T58" fmla="*/ 2147483646 w 130"/>
              <a:gd name="T59" fmla="*/ 2147483646 h 100"/>
              <a:gd name="T60" fmla="*/ 2147483646 w 130"/>
              <a:gd name="T61" fmla="*/ 2147483646 h 100"/>
              <a:gd name="T62" fmla="*/ 2147483646 w 130"/>
              <a:gd name="T63" fmla="*/ 2147483646 h 100"/>
              <a:gd name="T64" fmla="*/ 2147483646 w 130"/>
              <a:gd name="T65" fmla="*/ 2147483646 h 100"/>
              <a:gd name="T66" fmla="*/ 2147483646 w 130"/>
              <a:gd name="T67" fmla="*/ 2147483646 h 100"/>
              <a:gd name="T68" fmla="*/ 2147483646 w 130"/>
              <a:gd name="T69" fmla="*/ 2147483646 h 100"/>
              <a:gd name="T70" fmla="*/ 2147483646 w 130"/>
              <a:gd name="T71" fmla="*/ 2147483646 h 100"/>
              <a:gd name="T72" fmla="*/ 2147483646 w 130"/>
              <a:gd name="T73" fmla="*/ 2147483646 h 100"/>
              <a:gd name="T74" fmla="*/ 2147483646 w 130"/>
              <a:gd name="T75" fmla="*/ 2147483646 h 100"/>
              <a:gd name="T76" fmla="*/ 2147483646 w 130"/>
              <a:gd name="T77" fmla="*/ 2147483646 h 100"/>
              <a:gd name="T78" fmla="*/ 2147483646 w 130"/>
              <a:gd name="T79" fmla="*/ 2147483646 h 100"/>
              <a:gd name="T80" fmla="*/ 2147483646 w 130"/>
              <a:gd name="T81" fmla="*/ 2147483646 h 100"/>
              <a:gd name="T82" fmla="*/ 2147483646 w 130"/>
              <a:gd name="T83" fmla="*/ 2147483646 h 100"/>
              <a:gd name="T84" fmla="*/ 2147483646 w 130"/>
              <a:gd name="T85" fmla="*/ 2147483646 h 100"/>
              <a:gd name="T86" fmla="*/ 2147483646 w 130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0" h="100">
                <a:moveTo>
                  <a:pt x="28" y="71"/>
                </a:moveTo>
                <a:cubicBezTo>
                  <a:pt x="46" y="72"/>
                  <a:pt x="46" y="72"/>
                  <a:pt x="46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51" y="92"/>
                  <a:pt x="51" y="92"/>
                  <a:pt x="51" y="92"/>
                </a:cubicBezTo>
                <a:cubicBezTo>
                  <a:pt x="52" y="95"/>
                  <a:pt x="54" y="98"/>
                  <a:pt x="56" y="99"/>
                </a:cubicBezTo>
                <a:cubicBezTo>
                  <a:pt x="58" y="100"/>
                  <a:pt x="61" y="100"/>
                  <a:pt x="64" y="100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89" y="93"/>
                  <a:pt x="89" y="93"/>
                  <a:pt x="89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92" y="92"/>
                  <a:pt x="94" y="90"/>
                  <a:pt x="95" y="88"/>
                </a:cubicBezTo>
                <a:cubicBezTo>
                  <a:pt x="97" y="86"/>
                  <a:pt x="97" y="83"/>
                  <a:pt x="97" y="81"/>
                </a:cubicBezTo>
                <a:cubicBezTo>
                  <a:pt x="96" y="80"/>
                  <a:pt x="96" y="80"/>
                  <a:pt x="96" y="80"/>
                </a:cubicBezTo>
                <a:cubicBezTo>
                  <a:pt x="95" y="75"/>
                  <a:pt x="95" y="75"/>
                  <a:pt x="95" y="75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09" y="0"/>
                  <a:pt x="109" y="0"/>
                  <a:pt x="109" y="0"/>
                </a:cubicBezTo>
                <a:cubicBezTo>
                  <a:pt x="95" y="4"/>
                  <a:pt x="95" y="4"/>
                  <a:pt x="95" y="4"/>
                </a:cubicBezTo>
                <a:cubicBezTo>
                  <a:pt x="97" y="12"/>
                  <a:pt x="97" y="12"/>
                  <a:pt x="97" y="12"/>
                </a:cubicBezTo>
                <a:cubicBezTo>
                  <a:pt x="52" y="41"/>
                  <a:pt x="52" y="41"/>
                  <a:pt x="52" y="41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58"/>
                  <a:pt x="0" y="58"/>
                  <a:pt x="0" y="58"/>
                </a:cubicBezTo>
                <a:cubicBezTo>
                  <a:pt x="7" y="85"/>
                  <a:pt x="7" y="85"/>
                  <a:pt x="7" y="85"/>
                </a:cubicBezTo>
                <a:cubicBezTo>
                  <a:pt x="29" y="74"/>
                  <a:pt x="29" y="74"/>
                  <a:pt x="29" y="74"/>
                </a:cubicBezTo>
                <a:cubicBezTo>
                  <a:pt x="28" y="71"/>
                  <a:pt x="28" y="71"/>
                  <a:pt x="28" y="71"/>
                </a:cubicBezTo>
                <a:close/>
                <a:moveTo>
                  <a:pt x="98" y="30"/>
                </a:moveTo>
                <a:cubicBezTo>
                  <a:pt x="58" y="54"/>
                  <a:pt x="58" y="54"/>
                  <a:pt x="5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94" y="24"/>
                  <a:pt x="94" y="24"/>
                  <a:pt x="94" y="24"/>
                </a:cubicBezTo>
                <a:cubicBezTo>
                  <a:pt x="98" y="30"/>
                  <a:pt x="98" y="30"/>
                  <a:pt x="98" y="30"/>
                </a:cubicBezTo>
                <a:close/>
                <a:moveTo>
                  <a:pt x="56" y="73"/>
                </a:moveTo>
                <a:cubicBezTo>
                  <a:pt x="61" y="73"/>
                  <a:pt x="61" y="73"/>
                  <a:pt x="61" y="73"/>
                </a:cubicBezTo>
                <a:cubicBezTo>
                  <a:pt x="84" y="74"/>
                  <a:pt x="84" y="74"/>
                  <a:pt x="84" y="74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62" y="90"/>
                  <a:pt x="62" y="90"/>
                  <a:pt x="62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lnTo>
                  <a:pt x="56" y="73"/>
                </a:lnTo>
                <a:close/>
              </a:path>
            </a:pathLst>
          </a:cu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6" name="Freeform 5564"/>
          <p:cNvSpPr>
            <a:spLocks noEditPoints="1"/>
          </p:cNvSpPr>
          <p:nvPr/>
        </p:nvSpPr>
        <p:spPr bwMode="auto">
          <a:xfrm>
            <a:off x="6743700" y="5022850"/>
            <a:ext cx="201613" cy="150813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 形 1"/>
          <p:cNvSpPr/>
          <p:nvPr/>
        </p:nvSpPr>
        <p:spPr>
          <a:xfrm rot="2480290">
            <a:off x="495300" y="3040063"/>
            <a:ext cx="850900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64" name="L 形 63"/>
          <p:cNvSpPr/>
          <p:nvPr/>
        </p:nvSpPr>
        <p:spPr>
          <a:xfrm rot="19119710" flipH="1">
            <a:off x="10896600" y="3067050"/>
            <a:ext cx="849313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5" name="矩形 54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20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62"/>
          <p:cNvGrpSpPr/>
          <p:nvPr/>
        </p:nvGrpSpPr>
        <p:grpSpPr bwMode="auto">
          <a:xfrm>
            <a:off x="0" y="0"/>
            <a:ext cx="6718300" cy="6858000"/>
            <a:chOff x="0" y="0"/>
            <a:chExt cx="5037993" cy="51435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571336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994483" y="2067595"/>
              <a:ext cx="1078706" cy="1008312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40" name="六边形 39"/>
          <p:cNvSpPr/>
          <p:nvPr/>
        </p:nvSpPr>
        <p:spPr>
          <a:xfrm>
            <a:off x="6991350" y="19351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6991350" y="336391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2" name="六边形 41"/>
          <p:cNvSpPr/>
          <p:nvPr/>
        </p:nvSpPr>
        <p:spPr>
          <a:xfrm>
            <a:off x="6991350" y="47926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3" name="六边形 42"/>
          <p:cNvSpPr/>
          <p:nvPr/>
        </p:nvSpPr>
        <p:spPr>
          <a:xfrm>
            <a:off x="6991350" y="407670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6991350" y="55054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5" name="六边形 44"/>
          <p:cNvSpPr/>
          <p:nvPr/>
        </p:nvSpPr>
        <p:spPr>
          <a:xfrm>
            <a:off x="6991350" y="26479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465" name="TextBox 82"/>
          <p:cNvSpPr txBox="1">
            <a:spLocks noChangeArrowheads="1"/>
          </p:cNvSpPr>
          <p:nvPr/>
        </p:nvSpPr>
        <p:spPr bwMode="auto">
          <a:xfrm>
            <a:off x="7761288" y="189230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66" name="TextBox 94"/>
          <p:cNvSpPr txBox="1">
            <a:spLocks noChangeArrowheads="1"/>
          </p:cNvSpPr>
          <p:nvPr/>
        </p:nvSpPr>
        <p:spPr bwMode="auto">
          <a:xfrm>
            <a:off x="7145338" y="1976438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1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7" name="TextBox 95"/>
          <p:cNvSpPr txBox="1">
            <a:spLocks noChangeArrowheads="1"/>
          </p:cNvSpPr>
          <p:nvPr/>
        </p:nvSpPr>
        <p:spPr bwMode="auto">
          <a:xfrm>
            <a:off x="7145338" y="2692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2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68" name="TextBox 96"/>
          <p:cNvSpPr txBox="1">
            <a:spLocks noChangeArrowheads="1"/>
          </p:cNvSpPr>
          <p:nvPr/>
        </p:nvSpPr>
        <p:spPr bwMode="auto">
          <a:xfrm>
            <a:off x="7145338" y="34099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3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9" name="TextBox 97"/>
          <p:cNvSpPr txBox="1">
            <a:spLocks noChangeArrowheads="1"/>
          </p:cNvSpPr>
          <p:nvPr/>
        </p:nvSpPr>
        <p:spPr bwMode="auto">
          <a:xfrm>
            <a:off x="7145338" y="41211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4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0" name="TextBox 98"/>
          <p:cNvSpPr txBox="1">
            <a:spLocks noChangeArrowheads="1"/>
          </p:cNvSpPr>
          <p:nvPr/>
        </p:nvSpPr>
        <p:spPr bwMode="auto">
          <a:xfrm>
            <a:off x="7145338" y="4851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5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71" name="TextBox 99"/>
          <p:cNvSpPr txBox="1">
            <a:spLocks noChangeArrowheads="1"/>
          </p:cNvSpPr>
          <p:nvPr/>
        </p:nvSpPr>
        <p:spPr bwMode="auto">
          <a:xfrm>
            <a:off x="7145338" y="55499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6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2" name="TextBox 82"/>
          <p:cNvSpPr txBox="1">
            <a:spLocks noChangeArrowheads="1"/>
          </p:cNvSpPr>
          <p:nvPr/>
        </p:nvSpPr>
        <p:spPr bwMode="auto">
          <a:xfrm>
            <a:off x="7761288" y="259873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3" name="TextBox 82"/>
          <p:cNvSpPr txBox="1">
            <a:spLocks noChangeArrowheads="1"/>
          </p:cNvSpPr>
          <p:nvPr/>
        </p:nvSpPr>
        <p:spPr bwMode="auto">
          <a:xfrm>
            <a:off x="7761288" y="330676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4" name="TextBox 82"/>
          <p:cNvSpPr txBox="1">
            <a:spLocks noChangeArrowheads="1"/>
          </p:cNvSpPr>
          <p:nvPr/>
        </p:nvSpPr>
        <p:spPr bwMode="auto">
          <a:xfrm>
            <a:off x="7761288" y="401161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5" name="TextBox 82"/>
          <p:cNvSpPr txBox="1">
            <a:spLocks noChangeArrowheads="1"/>
          </p:cNvSpPr>
          <p:nvPr/>
        </p:nvSpPr>
        <p:spPr bwMode="auto">
          <a:xfrm>
            <a:off x="7761288" y="471805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6" name="TextBox 82"/>
          <p:cNvSpPr txBox="1">
            <a:spLocks noChangeArrowheads="1"/>
          </p:cNvSpPr>
          <p:nvPr/>
        </p:nvSpPr>
        <p:spPr bwMode="auto">
          <a:xfrm>
            <a:off x="7761288" y="542448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7" name="矩形 63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8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矩形 66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987917" y="1337406"/>
            <a:ext cx="541636" cy="1145300"/>
            <a:chOff x="3085653" y="1304581"/>
            <a:chExt cx="406227" cy="858975"/>
          </a:xfrm>
          <a:solidFill>
            <a:schemeClr val="accent5">
              <a:lumMod val="75000"/>
            </a:schemeClr>
          </a:solidFill>
        </p:grpSpPr>
        <p:sp>
          <p:nvSpPr>
            <p:cNvPr id="51" name="椭圆 50"/>
            <p:cNvSpPr/>
            <p:nvPr/>
          </p:nvSpPr>
          <p:spPr>
            <a:xfrm>
              <a:off x="3311880" y="1304581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85653" y="1430676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01880" y="1443716"/>
              <a:ext cx="0" cy="719840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175653" y="1548538"/>
              <a:ext cx="113113" cy="536276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01688" y="2647950"/>
            <a:ext cx="2400300" cy="24003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6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5293" y="2062267"/>
            <a:ext cx="1562892" cy="1212987"/>
            <a:chOff x="551469" y="1546700"/>
            <a:chExt cx="1172169" cy="909740"/>
          </a:xfrm>
          <a:blipFill>
            <a:blip r:embed="rId1"/>
            <a:stretch>
              <a:fillRect/>
            </a:stretch>
          </a:blipFill>
        </p:grpSpPr>
        <p:grpSp>
          <p:nvGrpSpPr>
            <p:cNvPr id="72" name="组合 71"/>
            <p:cNvGrpSpPr/>
            <p:nvPr/>
          </p:nvGrpSpPr>
          <p:grpSpPr>
            <a:xfrm rot="385900">
              <a:off x="1203769" y="1546700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73" name="圆角矩形 72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1406720">
              <a:off x="762793" y="1569180"/>
              <a:ext cx="453892" cy="453892"/>
              <a:chOff x="1604930" y="1392838"/>
              <a:chExt cx="1868073" cy="1868073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 rot="1714169">
              <a:off x="1134646" y="1777098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79" name="圆角矩形 78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rot="385900">
              <a:off x="829821" y="196838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 rot="18921392">
              <a:off x="602707" y="184265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5" name="圆角矩形 84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20054063">
              <a:off x="574553" y="1995039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88" name="圆角矩形 87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 rot="385900">
              <a:off x="1278488" y="1670912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91" name="圆角矩形 90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 rot="20063463">
              <a:off x="551469" y="2306762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4" name="圆角矩形 93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 rot="1996414">
              <a:off x="1573960" y="1793781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7" name="圆角矩形 96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899374" y="3030035"/>
            <a:ext cx="440740" cy="1232947"/>
            <a:chOff x="1424530" y="2272526"/>
            <a:chExt cx="330555" cy="924710"/>
          </a:xfrm>
          <a:blipFill>
            <a:blip r:embed="rId1"/>
            <a:stretch>
              <a:fillRect/>
            </a:stretch>
          </a:blipFill>
        </p:grpSpPr>
        <p:sp>
          <p:nvSpPr>
            <p:cNvPr id="99" name="椭圆 98"/>
            <p:cNvSpPr/>
            <p:nvPr/>
          </p:nvSpPr>
          <p:spPr>
            <a:xfrm>
              <a:off x="1424530" y="2809424"/>
              <a:ext cx="153335" cy="1533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64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 rot="7803154">
              <a:off x="1344756" y="2604355"/>
              <a:ext cx="742158" cy="78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 rot="13676597">
              <a:off x="1459554" y="2986590"/>
              <a:ext cx="317055" cy="10423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3579813" y="2205038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579813" y="3151188"/>
            <a:ext cx="1417637" cy="790575"/>
          </a:xfrm>
          <a:prstGeom prst="roundRect">
            <a:avLst>
              <a:gd name="adj" fmla="val 50000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579813" y="4097338"/>
            <a:ext cx="1417637" cy="790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579813" y="5046663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9489" name="矩形 105"/>
          <p:cNvSpPr>
            <a:spLocks noChangeArrowheads="1"/>
          </p:cNvSpPr>
          <p:nvPr/>
        </p:nvSpPr>
        <p:spPr bwMode="auto">
          <a:xfrm>
            <a:off x="3670300" y="2376488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08:00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0" name="矩形 106"/>
          <p:cNvSpPr>
            <a:spLocks noChangeArrowheads="1"/>
          </p:cNvSpPr>
          <p:nvPr/>
        </p:nvSpPr>
        <p:spPr bwMode="auto">
          <a:xfrm>
            <a:off x="3670300" y="3321050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14:00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1" name="矩形 107"/>
          <p:cNvSpPr>
            <a:spLocks noChangeArrowheads="1"/>
          </p:cNvSpPr>
          <p:nvPr/>
        </p:nvSpPr>
        <p:spPr bwMode="auto">
          <a:xfrm>
            <a:off x="3670300" y="429736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18:00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2" name="矩形 108"/>
          <p:cNvSpPr>
            <a:spLocks noChangeArrowheads="1"/>
          </p:cNvSpPr>
          <p:nvPr/>
        </p:nvSpPr>
        <p:spPr bwMode="auto">
          <a:xfrm>
            <a:off x="3670300" y="525621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22:00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965700"/>
            <a:ext cx="12192000" cy="134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239713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3262313" y="1701800"/>
            <a:ext cx="2714625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62817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93043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11" name="Freeform 31"/>
          <p:cNvSpPr>
            <a:spLocks noEditPoints="1"/>
          </p:cNvSpPr>
          <p:nvPr/>
        </p:nvSpPr>
        <p:spPr bwMode="auto">
          <a:xfrm>
            <a:off x="6465888" y="3779838"/>
            <a:ext cx="717550" cy="677862"/>
          </a:xfrm>
          <a:custGeom>
            <a:avLst/>
            <a:gdLst>
              <a:gd name="T0" fmla="*/ 2147483646 w 83"/>
              <a:gd name="T1" fmla="*/ 0 h 83"/>
              <a:gd name="T2" fmla="*/ 2147483646 w 83"/>
              <a:gd name="T3" fmla="*/ 2147483646 h 83"/>
              <a:gd name="T4" fmla="*/ 2147483646 w 83"/>
              <a:gd name="T5" fmla="*/ 2147483646 h 83"/>
              <a:gd name="T6" fmla="*/ 2147483646 w 83"/>
              <a:gd name="T7" fmla="*/ 2147483646 h 83"/>
              <a:gd name="T8" fmla="*/ 2147483646 w 83"/>
              <a:gd name="T9" fmla="*/ 2147483646 h 83"/>
              <a:gd name="T10" fmla="*/ 2147483646 w 83"/>
              <a:gd name="T11" fmla="*/ 2147483646 h 83"/>
              <a:gd name="T12" fmla="*/ 0 w 83"/>
              <a:gd name="T13" fmla="*/ 2147483646 h 83"/>
              <a:gd name="T14" fmla="*/ 2147483646 w 83"/>
              <a:gd name="T15" fmla="*/ 2147483646 h 83"/>
              <a:gd name="T16" fmla="*/ 2147483646 w 83"/>
              <a:gd name="T17" fmla="*/ 0 h 83"/>
              <a:gd name="T18" fmla="*/ 2147483646 w 83"/>
              <a:gd name="T19" fmla="*/ 2147483646 h 83"/>
              <a:gd name="T20" fmla="*/ 2147483646 w 83"/>
              <a:gd name="T21" fmla="*/ 2147483646 h 83"/>
              <a:gd name="T22" fmla="*/ 2147483646 w 83"/>
              <a:gd name="T23" fmla="*/ 2147483646 h 83"/>
              <a:gd name="T24" fmla="*/ 2147483646 w 83"/>
              <a:gd name="T25" fmla="*/ 2147483646 h 83"/>
              <a:gd name="T26" fmla="*/ 2147483646 w 83"/>
              <a:gd name="T27" fmla="*/ 2147483646 h 83"/>
              <a:gd name="T28" fmla="*/ 2147483646 w 83"/>
              <a:gd name="T29" fmla="*/ 2147483646 h 83"/>
              <a:gd name="T30" fmla="*/ 2147483646 w 83"/>
              <a:gd name="T31" fmla="*/ 2147483646 h 83"/>
              <a:gd name="T32" fmla="*/ 2147483646 w 83"/>
              <a:gd name="T33" fmla="*/ 2147483646 h 83"/>
              <a:gd name="T34" fmla="*/ 2147483646 w 83"/>
              <a:gd name="T35" fmla="*/ 2147483646 h 83"/>
              <a:gd name="T36" fmla="*/ 2147483646 w 83"/>
              <a:gd name="T37" fmla="*/ 2147483646 h 83"/>
              <a:gd name="T38" fmla="*/ 2147483646 w 83"/>
              <a:gd name="T39" fmla="*/ 2147483646 h 83"/>
              <a:gd name="T40" fmla="*/ 2147483646 w 83"/>
              <a:gd name="T41" fmla="*/ 2147483646 h 83"/>
              <a:gd name="T42" fmla="*/ 2147483646 w 83"/>
              <a:gd name="T43" fmla="*/ 2147483646 h 83"/>
              <a:gd name="T44" fmla="*/ 2147483646 w 83"/>
              <a:gd name="T45" fmla="*/ 2147483646 h 83"/>
              <a:gd name="T46" fmla="*/ 2147483646 w 83"/>
              <a:gd name="T47" fmla="*/ 2147483646 h 83"/>
              <a:gd name="T48" fmla="*/ 2147483646 w 83"/>
              <a:gd name="T49" fmla="*/ 2147483646 h 83"/>
              <a:gd name="T50" fmla="*/ 2147483646 w 83"/>
              <a:gd name="T51" fmla="*/ 2147483646 h 83"/>
              <a:gd name="T52" fmla="*/ 2147483646 w 83"/>
              <a:gd name="T53" fmla="*/ 2147483646 h 83"/>
              <a:gd name="T54" fmla="*/ 2147483646 w 83"/>
              <a:gd name="T55" fmla="*/ 2147483646 h 8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3" h="83">
                <a:moveTo>
                  <a:pt x="42" y="0"/>
                </a:moveTo>
                <a:cubicBezTo>
                  <a:pt x="53" y="0"/>
                  <a:pt x="64" y="5"/>
                  <a:pt x="71" y="12"/>
                </a:cubicBezTo>
                <a:cubicBezTo>
                  <a:pt x="79" y="20"/>
                  <a:pt x="83" y="30"/>
                  <a:pt x="83" y="41"/>
                </a:cubicBezTo>
                <a:cubicBezTo>
                  <a:pt x="83" y="53"/>
                  <a:pt x="79" y="63"/>
                  <a:pt x="71" y="71"/>
                </a:cubicBezTo>
                <a:cubicBezTo>
                  <a:pt x="64" y="78"/>
                  <a:pt x="53" y="83"/>
                  <a:pt x="42" y="83"/>
                </a:cubicBezTo>
                <a:cubicBezTo>
                  <a:pt x="30" y="83"/>
                  <a:pt x="20" y="78"/>
                  <a:pt x="12" y="71"/>
                </a:cubicBezTo>
                <a:cubicBezTo>
                  <a:pt x="5" y="63"/>
                  <a:pt x="0" y="53"/>
                  <a:pt x="0" y="41"/>
                </a:cubicBezTo>
                <a:cubicBezTo>
                  <a:pt x="0" y="30"/>
                  <a:pt x="5" y="20"/>
                  <a:pt x="12" y="12"/>
                </a:cubicBezTo>
                <a:cubicBezTo>
                  <a:pt x="20" y="5"/>
                  <a:pt x="30" y="0"/>
                  <a:pt x="42" y="0"/>
                </a:cubicBezTo>
                <a:close/>
                <a:moveTo>
                  <a:pt x="58" y="46"/>
                </a:moveTo>
                <a:cubicBezTo>
                  <a:pt x="62" y="44"/>
                  <a:pt x="63" y="40"/>
                  <a:pt x="59" y="37"/>
                </a:cubicBezTo>
                <a:cubicBezTo>
                  <a:pt x="55" y="35"/>
                  <a:pt x="51" y="33"/>
                  <a:pt x="48" y="31"/>
                </a:cubicBezTo>
                <a:cubicBezTo>
                  <a:pt x="44" y="29"/>
                  <a:pt x="41" y="27"/>
                  <a:pt x="37" y="25"/>
                </a:cubicBezTo>
                <a:cubicBezTo>
                  <a:pt x="33" y="22"/>
                  <a:pt x="29" y="24"/>
                  <a:pt x="29" y="29"/>
                </a:cubicBezTo>
                <a:cubicBezTo>
                  <a:pt x="29" y="33"/>
                  <a:pt x="29" y="37"/>
                  <a:pt x="29" y="41"/>
                </a:cubicBezTo>
                <a:cubicBezTo>
                  <a:pt x="29" y="45"/>
                  <a:pt x="29" y="49"/>
                  <a:pt x="29" y="53"/>
                </a:cubicBezTo>
                <a:cubicBezTo>
                  <a:pt x="29" y="58"/>
                  <a:pt x="32" y="61"/>
                  <a:pt x="36" y="59"/>
                </a:cubicBezTo>
                <a:cubicBezTo>
                  <a:pt x="40" y="56"/>
                  <a:pt x="44" y="54"/>
                  <a:pt x="48" y="52"/>
                </a:cubicBezTo>
                <a:cubicBezTo>
                  <a:pt x="51" y="50"/>
                  <a:pt x="55" y="48"/>
                  <a:pt x="58" y="46"/>
                </a:cubicBezTo>
                <a:close/>
                <a:moveTo>
                  <a:pt x="61" y="23"/>
                </a:moveTo>
                <a:cubicBezTo>
                  <a:pt x="56" y="18"/>
                  <a:pt x="49" y="15"/>
                  <a:pt x="42" y="15"/>
                </a:cubicBezTo>
                <a:cubicBezTo>
                  <a:pt x="34" y="15"/>
                  <a:pt x="28" y="18"/>
                  <a:pt x="23" y="23"/>
                </a:cubicBezTo>
                <a:cubicBezTo>
                  <a:pt x="18" y="27"/>
                  <a:pt x="15" y="34"/>
                  <a:pt x="15" y="41"/>
                </a:cubicBezTo>
                <a:cubicBezTo>
                  <a:pt x="15" y="49"/>
                  <a:pt x="18" y="56"/>
                  <a:pt x="23" y="60"/>
                </a:cubicBezTo>
                <a:cubicBezTo>
                  <a:pt x="28" y="65"/>
                  <a:pt x="34" y="68"/>
                  <a:pt x="42" y="68"/>
                </a:cubicBezTo>
                <a:cubicBezTo>
                  <a:pt x="49" y="68"/>
                  <a:pt x="56" y="65"/>
                  <a:pt x="61" y="60"/>
                </a:cubicBezTo>
                <a:cubicBezTo>
                  <a:pt x="66" y="56"/>
                  <a:pt x="69" y="49"/>
                  <a:pt x="69" y="41"/>
                </a:cubicBezTo>
                <a:cubicBezTo>
                  <a:pt x="69" y="34"/>
                  <a:pt x="66" y="27"/>
                  <a:pt x="61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Freeform 45"/>
          <p:cNvSpPr>
            <a:spLocks noEditPoints="1"/>
          </p:cNvSpPr>
          <p:nvPr/>
        </p:nvSpPr>
        <p:spPr bwMode="auto">
          <a:xfrm>
            <a:off x="463550" y="3671888"/>
            <a:ext cx="512763" cy="773112"/>
          </a:xfrm>
          <a:custGeom>
            <a:avLst/>
            <a:gdLst>
              <a:gd name="T0" fmla="*/ 2147483646 w 59"/>
              <a:gd name="T1" fmla="*/ 2147483646 h 95"/>
              <a:gd name="T2" fmla="*/ 2147483646 w 59"/>
              <a:gd name="T3" fmla="*/ 0 h 95"/>
              <a:gd name="T4" fmla="*/ 2147483646 w 59"/>
              <a:gd name="T5" fmla="*/ 2147483646 h 95"/>
              <a:gd name="T6" fmla="*/ 2147483646 w 59"/>
              <a:gd name="T7" fmla="*/ 2147483646 h 95"/>
              <a:gd name="T8" fmla="*/ 2147483646 w 59"/>
              <a:gd name="T9" fmla="*/ 2147483646 h 95"/>
              <a:gd name="T10" fmla="*/ 2147483646 w 59"/>
              <a:gd name="T11" fmla="*/ 2147483646 h 95"/>
              <a:gd name="T12" fmla="*/ 2147483646 w 59"/>
              <a:gd name="T13" fmla="*/ 2147483646 h 95"/>
              <a:gd name="T14" fmla="*/ 0 w 59"/>
              <a:gd name="T15" fmla="*/ 2147483646 h 95"/>
              <a:gd name="T16" fmla="*/ 2147483646 w 59"/>
              <a:gd name="T17" fmla="*/ 2147483646 h 95"/>
              <a:gd name="T18" fmla="*/ 2147483646 w 59"/>
              <a:gd name="T19" fmla="*/ 2147483646 h 95"/>
              <a:gd name="T20" fmla="*/ 2147483646 w 59"/>
              <a:gd name="T21" fmla="*/ 2147483646 h 95"/>
              <a:gd name="T22" fmla="*/ 2147483646 w 59"/>
              <a:gd name="T23" fmla="*/ 2147483646 h 95"/>
              <a:gd name="T24" fmla="*/ 2147483646 w 59"/>
              <a:gd name="T25" fmla="*/ 2147483646 h 95"/>
              <a:gd name="T26" fmla="*/ 2147483646 w 59"/>
              <a:gd name="T27" fmla="*/ 2147483646 h 95"/>
              <a:gd name="T28" fmla="*/ 2147483646 w 59"/>
              <a:gd name="T29" fmla="*/ 2147483646 h 95"/>
              <a:gd name="T30" fmla="*/ 2147483646 w 59"/>
              <a:gd name="T31" fmla="*/ 2147483646 h 95"/>
              <a:gd name="T32" fmla="*/ 2147483646 w 59"/>
              <a:gd name="T33" fmla="*/ 2147483646 h 95"/>
              <a:gd name="T34" fmla="*/ 2147483646 w 59"/>
              <a:gd name="T35" fmla="*/ 2147483646 h 95"/>
              <a:gd name="T36" fmla="*/ 2147483646 w 59"/>
              <a:gd name="T37" fmla="*/ 2147483646 h 95"/>
              <a:gd name="T38" fmla="*/ 2147483646 w 59"/>
              <a:gd name="T39" fmla="*/ 2147483646 h 95"/>
              <a:gd name="T40" fmla="*/ 2147483646 w 59"/>
              <a:gd name="T41" fmla="*/ 2147483646 h 95"/>
              <a:gd name="T42" fmla="*/ 2147483646 w 59"/>
              <a:gd name="T43" fmla="*/ 2147483646 h 95"/>
              <a:gd name="T44" fmla="*/ 2147483646 w 59"/>
              <a:gd name="T45" fmla="*/ 2147483646 h 95"/>
              <a:gd name="T46" fmla="*/ 2147483646 w 59"/>
              <a:gd name="T47" fmla="*/ 2147483646 h 95"/>
              <a:gd name="T48" fmla="*/ 2147483646 w 59"/>
              <a:gd name="T49" fmla="*/ 2147483646 h 95"/>
              <a:gd name="T50" fmla="*/ 2147483646 w 59"/>
              <a:gd name="T51" fmla="*/ 2147483646 h 95"/>
              <a:gd name="T52" fmla="*/ 2147483646 w 59"/>
              <a:gd name="T53" fmla="*/ 2147483646 h 95"/>
              <a:gd name="T54" fmla="*/ 2147483646 w 59"/>
              <a:gd name="T55" fmla="*/ 2147483646 h 95"/>
              <a:gd name="T56" fmla="*/ 2147483646 w 59"/>
              <a:gd name="T57" fmla="*/ 2147483646 h 95"/>
              <a:gd name="T58" fmla="*/ 2147483646 w 59"/>
              <a:gd name="T59" fmla="*/ 2147483646 h 95"/>
              <a:gd name="T60" fmla="*/ 2147483646 w 59"/>
              <a:gd name="T61" fmla="*/ 2147483646 h 95"/>
              <a:gd name="T62" fmla="*/ 2147483646 w 59"/>
              <a:gd name="T63" fmla="*/ 2147483646 h 95"/>
              <a:gd name="T64" fmla="*/ 2147483646 w 59"/>
              <a:gd name="T65" fmla="*/ 2147483646 h 95"/>
              <a:gd name="T66" fmla="*/ 2147483646 w 59"/>
              <a:gd name="T67" fmla="*/ 2147483646 h 95"/>
              <a:gd name="T68" fmla="*/ 2147483646 w 59"/>
              <a:gd name="T69" fmla="*/ 2147483646 h 95"/>
              <a:gd name="T70" fmla="*/ 2147483646 w 59"/>
              <a:gd name="T71" fmla="*/ 2147483646 h 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9" h="95">
                <a:moveTo>
                  <a:pt x="14" y="6"/>
                </a:moveTo>
                <a:cubicBezTo>
                  <a:pt x="19" y="6"/>
                  <a:pt x="19" y="6"/>
                  <a:pt x="19" y="6"/>
                </a:cubicBezTo>
                <a:cubicBezTo>
                  <a:pt x="19" y="0"/>
                  <a:pt x="19" y="0"/>
                  <a:pt x="1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6"/>
                  <a:pt x="40" y="6"/>
                  <a:pt x="40" y="6"/>
                </a:cubicBezTo>
                <a:cubicBezTo>
                  <a:pt x="45" y="6"/>
                  <a:pt x="45" y="6"/>
                  <a:pt x="45" y="6"/>
                </a:cubicBezTo>
                <a:cubicBezTo>
                  <a:pt x="49" y="6"/>
                  <a:pt x="52" y="7"/>
                  <a:pt x="55" y="10"/>
                </a:cubicBezTo>
                <a:cubicBezTo>
                  <a:pt x="57" y="12"/>
                  <a:pt x="59" y="15"/>
                  <a:pt x="59" y="19"/>
                </a:cubicBezTo>
                <a:cubicBezTo>
                  <a:pt x="59" y="81"/>
                  <a:pt x="59" y="81"/>
                  <a:pt x="59" y="81"/>
                </a:cubicBezTo>
                <a:cubicBezTo>
                  <a:pt x="59" y="85"/>
                  <a:pt x="57" y="88"/>
                  <a:pt x="55" y="91"/>
                </a:cubicBezTo>
                <a:cubicBezTo>
                  <a:pt x="55" y="91"/>
                  <a:pt x="55" y="91"/>
                  <a:pt x="55" y="91"/>
                </a:cubicBezTo>
                <a:cubicBezTo>
                  <a:pt x="52" y="93"/>
                  <a:pt x="49" y="95"/>
                  <a:pt x="45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0" y="95"/>
                  <a:pt x="7" y="93"/>
                  <a:pt x="4" y="91"/>
                </a:cubicBezTo>
                <a:cubicBezTo>
                  <a:pt x="2" y="88"/>
                  <a:pt x="0" y="85"/>
                  <a:pt x="0" y="8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5"/>
                  <a:pt x="2" y="12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7" y="7"/>
                  <a:pt x="10" y="6"/>
                  <a:pt x="14" y="6"/>
                </a:cubicBezTo>
                <a:close/>
                <a:moveTo>
                  <a:pt x="19" y="23"/>
                </a:moveTo>
                <a:cubicBezTo>
                  <a:pt x="19" y="28"/>
                  <a:pt x="19" y="28"/>
                  <a:pt x="19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6"/>
                  <a:pt x="27" y="36"/>
                  <a:pt x="27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28"/>
                  <a:pt x="31" y="28"/>
                  <a:pt x="31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3"/>
                  <a:pt x="39" y="23"/>
                  <a:pt x="39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5"/>
                  <a:pt x="31" y="15"/>
                  <a:pt x="31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23"/>
                  <a:pt x="27" y="23"/>
                  <a:pt x="27" y="23"/>
                </a:cubicBezTo>
                <a:cubicBezTo>
                  <a:pt x="19" y="23"/>
                  <a:pt x="19" y="23"/>
                  <a:pt x="19" y="23"/>
                </a:cubicBezTo>
                <a:close/>
                <a:moveTo>
                  <a:pt x="13" y="38"/>
                </a:moveTo>
                <a:cubicBezTo>
                  <a:pt x="13" y="44"/>
                  <a:pt x="13" y="44"/>
                  <a:pt x="13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38"/>
                  <a:pt x="45" y="38"/>
                  <a:pt x="45" y="38"/>
                </a:cubicBezTo>
                <a:cubicBezTo>
                  <a:pt x="13" y="38"/>
                  <a:pt x="13" y="38"/>
                  <a:pt x="13" y="38"/>
                </a:cubicBezTo>
                <a:close/>
                <a:moveTo>
                  <a:pt x="13" y="46"/>
                </a:moveTo>
                <a:cubicBezTo>
                  <a:pt x="13" y="53"/>
                  <a:pt x="13" y="53"/>
                  <a:pt x="13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46"/>
                  <a:pt x="45" y="46"/>
                  <a:pt x="45" y="46"/>
                </a:cubicBezTo>
                <a:cubicBezTo>
                  <a:pt x="13" y="46"/>
                  <a:pt x="13" y="46"/>
                  <a:pt x="13" y="46"/>
                </a:cubicBezTo>
                <a:close/>
                <a:moveTo>
                  <a:pt x="13" y="55"/>
                </a:moveTo>
                <a:cubicBezTo>
                  <a:pt x="13" y="62"/>
                  <a:pt x="13" y="62"/>
                  <a:pt x="13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55"/>
                  <a:pt x="45" y="55"/>
                  <a:pt x="45" y="55"/>
                </a:cubicBezTo>
                <a:cubicBezTo>
                  <a:pt x="13" y="55"/>
                  <a:pt x="13" y="55"/>
                  <a:pt x="13" y="55"/>
                </a:cubicBezTo>
                <a:close/>
                <a:moveTo>
                  <a:pt x="13" y="65"/>
                </a:moveTo>
                <a:cubicBezTo>
                  <a:pt x="13" y="71"/>
                  <a:pt x="13" y="71"/>
                  <a:pt x="13" y="71"/>
                </a:cubicBezTo>
                <a:cubicBezTo>
                  <a:pt x="45" y="71"/>
                  <a:pt x="45" y="71"/>
                  <a:pt x="45" y="71"/>
                </a:cubicBezTo>
                <a:cubicBezTo>
                  <a:pt x="45" y="65"/>
                  <a:pt x="45" y="65"/>
                  <a:pt x="45" y="65"/>
                </a:cubicBezTo>
                <a:cubicBezTo>
                  <a:pt x="13" y="65"/>
                  <a:pt x="13" y="65"/>
                  <a:pt x="13" y="65"/>
                </a:cubicBezTo>
                <a:close/>
                <a:moveTo>
                  <a:pt x="13" y="74"/>
                </a:moveTo>
                <a:cubicBezTo>
                  <a:pt x="13" y="80"/>
                  <a:pt x="13" y="80"/>
                  <a:pt x="13" y="80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74"/>
                  <a:pt x="45" y="74"/>
                  <a:pt x="45" y="74"/>
                </a:cubicBezTo>
                <a:cubicBezTo>
                  <a:pt x="13" y="74"/>
                  <a:pt x="13" y="74"/>
                  <a:pt x="13" y="74"/>
                </a:cubicBezTo>
                <a:close/>
                <a:moveTo>
                  <a:pt x="45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2" y="14"/>
                  <a:pt x="11" y="14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6"/>
                  <a:pt x="8" y="18"/>
                  <a:pt x="8" y="19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3"/>
                  <a:pt x="9" y="84"/>
                  <a:pt x="10" y="85"/>
                </a:cubicBezTo>
                <a:cubicBezTo>
                  <a:pt x="11" y="86"/>
                  <a:pt x="12" y="87"/>
                  <a:pt x="14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7" y="87"/>
                  <a:pt x="48" y="86"/>
                  <a:pt x="49" y="85"/>
                </a:cubicBezTo>
                <a:cubicBezTo>
                  <a:pt x="50" y="84"/>
                  <a:pt x="51" y="83"/>
                  <a:pt x="51" y="8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8"/>
                  <a:pt x="50" y="16"/>
                  <a:pt x="49" y="15"/>
                </a:cubicBezTo>
                <a:cubicBezTo>
                  <a:pt x="48" y="14"/>
                  <a:pt x="47" y="14"/>
                  <a:pt x="45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Freeform 69"/>
          <p:cNvSpPr>
            <a:spLocks noEditPoints="1"/>
          </p:cNvSpPr>
          <p:nvPr/>
        </p:nvSpPr>
        <p:spPr bwMode="auto">
          <a:xfrm>
            <a:off x="3395663" y="3624263"/>
            <a:ext cx="827087" cy="803275"/>
          </a:xfrm>
          <a:custGeom>
            <a:avLst/>
            <a:gdLst>
              <a:gd name="T0" fmla="*/ 2147483646 w 96"/>
              <a:gd name="T1" fmla="*/ 2147483646 h 99"/>
              <a:gd name="T2" fmla="*/ 2147483646 w 96"/>
              <a:gd name="T3" fmla="*/ 2147483646 h 99"/>
              <a:gd name="T4" fmla="*/ 2147483646 w 96"/>
              <a:gd name="T5" fmla="*/ 2147483646 h 99"/>
              <a:gd name="T6" fmla="*/ 2147483646 w 96"/>
              <a:gd name="T7" fmla="*/ 2147483646 h 99"/>
              <a:gd name="T8" fmla="*/ 2147483646 w 96"/>
              <a:gd name="T9" fmla="*/ 2147483646 h 99"/>
              <a:gd name="T10" fmla="*/ 2147483646 w 96"/>
              <a:gd name="T11" fmla="*/ 2147483646 h 99"/>
              <a:gd name="T12" fmla="*/ 2147483646 w 96"/>
              <a:gd name="T13" fmla="*/ 2147483646 h 99"/>
              <a:gd name="T14" fmla="*/ 2147483646 w 96"/>
              <a:gd name="T15" fmla="*/ 2147483646 h 99"/>
              <a:gd name="T16" fmla="*/ 2147483646 w 96"/>
              <a:gd name="T17" fmla="*/ 2147483646 h 99"/>
              <a:gd name="T18" fmla="*/ 2147483646 w 96"/>
              <a:gd name="T19" fmla="*/ 2147483646 h 99"/>
              <a:gd name="T20" fmla="*/ 2147483646 w 96"/>
              <a:gd name="T21" fmla="*/ 2147483646 h 99"/>
              <a:gd name="T22" fmla="*/ 2147483646 w 96"/>
              <a:gd name="T23" fmla="*/ 2147483646 h 99"/>
              <a:gd name="T24" fmla="*/ 2147483646 w 96"/>
              <a:gd name="T25" fmla="*/ 2147483646 h 99"/>
              <a:gd name="T26" fmla="*/ 2147483646 w 96"/>
              <a:gd name="T27" fmla="*/ 2147483646 h 99"/>
              <a:gd name="T28" fmla="*/ 0 w 96"/>
              <a:gd name="T29" fmla="*/ 2147483646 h 99"/>
              <a:gd name="T30" fmla="*/ 2147483646 w 96"/>
              <a:gd name="T31" fmla="*/ 2147483646 h 99"/>
              <a:gd name="T32" fmla="*/ 2147483646 w 96"/>
              <a:gd name="T33" fmla="*/ 2147483646 h 99"/>
              <a:gd name="T34" fmla="*/ 2147483646 w 96"/>
              <a:gd name="T35" fmla="*/ 2147483646 h 99"/>
              <a:gd name="T36" fmla="*/ 2147483646 w 96"/>
              <a:gd name="T37" fmla="*/ 2147483646 h 99"/>
              <a:gd name="T38" fmla="*/ 2147483646 w 96"/>
              <a:gd name="T39" fmla="*/ 2147483646 h 99"/>
              <a:gd name="T40" fmla="*/ 2147483646 w 96"/>
              <a:gd name="T41" fmla="*/ 2147483646 h 99"/>
              <a:gd name="T42" fmla="*/ 2147483646 w 96"/>
              <a:gd name="T43" fmla="*/ 2147483646 h 99"/>
              <a:gd name="T44" fmla="*/ 2147483646 w 96"/>
              <a:gd name="T45" fmla="*/ 0 h 99"/>
              <a:gd name="T46" fmla="*/ 2147483646 w 96"/>
              <a:gd name="T47" fmla="*/ 2147483646 h 99"/>
              <a:gd name="T48" fmla="*/ 2147483646 w 96"/>
              <a:gd name="T49" fmla="*/ 2147483646 h 99"/>
              <a:gd name="T50" fmla="*/ 2147483646 w 96"/>
              <a:gd name="T51" fmla="*/ 2147483646 h 99"/>
              <a:gd name="T52" fmla="*/ 2147483646 w 96"/>
              <a:gd name="T53" fmla="*/ 2147483646 h 99"/>
              <a:gd name="T54" fmla="*/ 2147483646 w 96"/>
              <a:gd name="T55" fmla="*/ 2147483646 h 99"/>
              <a:gd name="T56" fmla="*/ 2147483646 w 96"/>
              <a:gd name="T57" fmla="*/ 2147483646 h 99"/>
              <a:gd name="T58" fmla="*/ 2147483646 w 96"/>
              <a:gd name="T59" fmla="*/ 2147483646 h 99"/>
              <a:gd name="T60" fmla="*/ 2147483646 w 96"/>
              <a:gd name="T61" fmla="*/ 2147483646 h 99"/>
              <a:gd name="T62" fmla="*/ 2147483646 w 96"/>
              <a:gd name="T63" fmla="*/ 2147483646 h 99"/>
              <a:gd name="T64" fmla="*/ 2147483646 w 96"/>
              <a:gd name="T65" fmla="*/ 2147483646 h 99"/>
              <a:gd name="T66" fmla="*/ 2147483646 w 96"/>
              <a:gd name="T67" fmla="*/ 2147483646 h 99"/>
              <a:gd name="T68" fmla="*/ 2147483646 w 96"/>
              <a:gd name="T69" fmla="*/ 2147483646 h 99"/>
              <a:gd name="T70" fmla="*/ 2147483646 w 96"/>
              <a:gd name="T71" fmla="*/ 2147483646 h 99"/>
              <a:gd name="T72" fmla="*/ 2147483646 w 96"/>
              <a:gd name="T73" fmla="*/ 2147483646 h 99"/>
              <a:gd name="T74" fmla="*/ 2147483646 w 96"/>
              <a:gd name="T75" fmla="*/ 2147483646 h 99"/>
              <a:gd name="T76" fmla="*/ 2147483646 w 96"/>
              <a:gd name="T77" fmla="*/ 2147483646 h 99"/>
              <a:gd name="T78" fmla="*/ 2147483646 w 96"/>
              <a:gd name="T79" fmla="*/ 2147483646 h 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" h="99">
                <a:moveTo>
                  <a:pt x="5" y="42"/>
                </a:moveTo>
                <a:cubicBezTo>
                  <a:pt x="28" y="42"/>
                  <a:pt x="51" y="42"/>
                  <a:pt x="74" y="42"/>
                </a:cubicBezTo>
                <a:cubicBezTo>
                  <a:pt x="75" y="41"/>
                  <a:pt x="76" y="41"/>
                  <a:pt x="77" y="41"/>
                </a:cubicBezTo>
                <a:cubicBezTo>
                  <a:pt x="83" y="41"/>
                  <a:pt x="87" y="43"/>
                  <a:pt x="91" y="47"/>
                </a:cubicBezTo>
                <a:cubicBezTo>
                  <a:pt x="94" y="50"/>
                  <a:pt x="96" y="55"/>
                  <a:pt x="96" y="60"/>
                </a:cubicBezTo>
                <a:cubicBezTo>
                  <a:pt x="96" y="65"/>
                  <a:pt x="94" y="70"/>
                  <a:pt x="91" y="73"/>
                </a:cubicBezTo>
                <a:cubicBezTo>
                  <a:pt x="87" y="76"/>
                  <a:pt x="83" y="78"/>
                  <a:pt x="77" y="78"/>
                </a:cubicBezTo>
                <a:cubicBezTo>
                  <a:pt x="74" y="78"/>
                  <a:pt x="71" y="78"/>
                  <a:pt x="68" y="76"/>
                </a:cubicBezTo>
                <a:cubicBezTo>
                  <a:pt x="67" y="79"/>
                  <a:pt x="65" y="82"/>
                  <a:pt x="62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71" y="99"/>
                  <a:pt x="71" y="99"/>
                  <a:pt x="71" y="99"/>
                </a:cubicBezTo>
                <a:cubicBezTo>
                  <a:pt x="17" y="99"/>
                  <a:pt x="17" y="99"/>
                  <a:pt x="17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0" y="85"/>
                  <a:pt x="0" y="85"/>
                  <a:pt x="0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11" y="72"/>
                  <a:pt x="6" y="58"/>
                  <a:pt x="5" y="42"/>
                </a:cubicBezTo>
                <a:close/>
                <a:moveTo>
                  <a:pt x="56" y="36"/>
                </a:moveTo>
                <a:cubicBezTo>
                  <a:pt x="42" y="15"/>
                  <a:pt x="59" y="19"/>
                  <a:pt x="55" y="6"/>
                </a:cubicBezTo>
                <a:cubicBezTo>
                  <a:pt x="64" y="18"/>
                  <a:pt x="50" y="19"/>
                  <a:pt x="56" y="36"/>
                </a:cubicBezTo>
                <a:close/>
                <a:moveTo>
                  <a:pt x="43" y="30"/>
                </a:moveTo>
                <a:cubicBezTo>
                  <a:pt x="37" y="13"/>
                  <a:pt x="51" y="12"/>
                  <a:pt x="42" y="0"/>
                </a:cubicBezTo>
                <a:cubicBezTo>
                  <a:pt x="46" y="14"/>
                  <a:pt x="29" y="10"/>
                  <a:pt x="43" y="30"/>
                </a:cubicBezTo>
                <a:close/>
                <a:moveTo>
                  <a:pt x="30" y="34"/>
                </a:moveTo>
                <a:cubicBezTo>
                  <a:pt x="16" y="14"/>
                  <a:pt x="33" y="18"/>
                  <a:pt x="29" y="4"/>
                </a:cubicBezTo>
                <a:cubicBezTo>
                  <a:pt x="38" y="17"/>
                  <a:pt x="24" y="17"/>
                  <a:pt x="30" y="34"/>
                </a:cubicBezTo>
                <a:close/>
                <a:moveTo>
                  <a:pt x="15" y="53"/>
                </a:moveTo>
                <a:cubicBezTo>
                  <a:pt x="17" y="62"/>
                  <a:pt x="21" y="72"/>
                  <a:pt x="26" y="80"/>
                </a:cubicBezTo>
                <a:cubicBezTo>
                  <a:pt x="33" y="75"/>
                  <a:pt x="33" y="75"/>
                  <a:pt x="33" y="75"/>
                </a:cubicBezTo>
                <a:cubicBezTo>
                  <a:pt x="29" y="68"/>
                  <a:pt x="25" y="59"/>
                  <a:pt x="24" y="52"/>
                </a:cubicBezTo>
                <a:cubicBezTo>
                  <a:pt x="15" y="53"/>
                  <a:pt x="15" y="53"/>
                  <a:pt x="15" y="53"/>
                </a:cubicBezTo>
                <a:close/>
                <a:moveTo>
                  <a:pt x="77" y="50"/>
                </a:moveTo>
                <a:cubicBezTo>
                  <a:pt x="76" y="56"/>
                  <a:pt x="74" y="62"/>
                  <a:pt x="72" y="68"/>
                </a:cubicBezTo>
                <a:cubicBezTo>
                  <a:pt x="74" y="69"/>
                  <a:pt x="75" y="70"/>
                  <a:pt x="77" y="70"/>
                </a:cubicBezTo>
                <a:cubicBezTo>
                  <a:pt x="80" y="70"/>
                  <a:pt x="83" y="69"/>
                  <a:pt x="84" y="67"/>
                </a:cubicBezTo>
                <a:cubicBezTo>
                  <a:pt x="86" y="65"/>
                  <a:pt x="87" y="63"/>
                  <a:pt x="87" y="60"/>
                </a:cubicBezTo>
                <a:cubicBezTo>
                  <a:pt x="87" y="57"/>
                  <a:pt x="86" y="55"/>
                  <a:pt x="84" y="53"/>
                </a:cubicBezTo>
                <a:cubicBezTo>
                  <a:pt x="83" y="51"/>
                  <a:pt x="80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Freeform 81"/>
          <p:cNvSpPr>
            <a:spLocks noEditPoints="1"/>
          </p:cNvSpPr>
          <p:nvPr/>
        </p:nvSpPr>
        <p:spPr bwMode="auto">
          <a:xfrm>
            <a:off x="9421813" y="3694113"/>
            <a:ext cx="736600" cy="850900"/>
          </a:xfrm>
          <a:custGeom>
            <a:avLst/>
            <a:gdLst>
              <a:gd name="T0" fmla="*/ 0 w 85"/>
              <a:gd name="T1" fmla="*/ 2147483646 h 105"/>
              <a:gd name="T2" fmla="*/ 2147483646 w 85"/>
              <a:gd name="T3" fmla="*/ 0 h 105"/>
              <a:gd name="T4" fmla="*/ 2147483646 w 85"/>
              <a:gd name="T5" fmla="*/ 2147483646 h 105"/>
              <a:gd name="T6" fmla="*/ 2147483646 w 85"/>
              <a:gd name="T7" fmla="*/ 2147483646 h 105"/>
              <a:gd name="T8" fmla="*/ 2147483646 w 85"/>
              <a:gd name="T9" fmla="*/ 2147483646 h 105"/>
              <a:gd name="T10" fmla="*/ 2147483646 w 85"/>
              <a:gd name="T11" fmla="*/ 2147483646 h 105"/>
              <a:gd name="T12" fmla="*/ 2147483646 w 85"/>
              <a:gd name="T13" fmla="*/ 2147483646 h 105"/>
              <a:gd name="T14" fmla="*/ 2147483646 w 85"/>
              <a:gd name="T15" fmla="*/ 2147483646 h 105"/>
              <a:gd name="T16" fmla="*/ 2147483646 w 85"/>
              <a:gd name="T17" fmla="*/ 2147483646 h 105"/>
              <a:gd name="T18" fmla="*/ 2147483646 w 85"/>
              <a:gd name="T19" fmla="*/ 2147483646 h 105"/>
              <a:gd name="T20" fmla="*/ 2147483646 w 85"/>
              <a:gd name="T21" fmla="*/ 2147483646 h 105"/>
              <a:gd name="T22" fmla="*/ 2147483646 w 85"/>
              <a:gd name="T23" fmla="*/ 2147483646 h 105"/>
              <a:gd name="T24" fmla="*/ 2147483646 w 85"/>
              <a:gd name="T25" fmla="*/ 2147483646 h 105"/>
              <a:gd name="T26" fmla="*/ 2147483646 w 85"/>
              <a:gd name="T27" fmla="*/ 2147483646 h 105"/>
              <a:gd name="T28" fmla="*/ 2147483646 w 85"/>
              <a:gd name="T29" fmla="*/ 2147483646 h 105"/>
              <a:gd name="T30" fmla="*/ 2147483646 w 85"/>
              <a:gd name="T31" fmla="*/ 2147483646 h 105"/>
              <a:gd name="T32" fmla="*/ 2147483646 w 85"/>
              <a:gd name="T33" fmla="*/ 2147483646 h 105"/>
              <a:gd name="T34" fmla="*/ 2147483646 w 85"/>
              <a:gd name="T35" fmla="*/ 2147483646 h 105"/>
              <a:gd name="T36" fmla="*/ 2147483646 w 85"/>
              <a:gd name="T37" fmla="*/ 2147483646 h 105"/>
              <a:gd name="T38" fmla="*/ 2147483646 w 85"/>
              <a:gd name="T39" fmla="*/ 2147483646 h 105"/>
              <a:gd name="T40" fmla="*/ 2147483646 w 85"/>
              <a:gd name="T41" fmla="*/ 2147483646 h 105"/>
              <a:gd name="T42" fmla="*/ 2147483646 w 85"/>
              <a:gd name="T43" fmla="*/ 2147483646 h 105"/>
              <a:gd name="T44" fmla="*/ 2147483646 w 85"/>
              <a:gd name="T45" fmla="*/ 2147483646 h 105"/>
              <a:gd name="T46" fmla="*/ 2147483646 w 85"/>
              <a:gd name="T47" fmla="*/ 2147483646 h 105"/>
              <a:gd name="T48" fmla="*/ 2147483646 w 85"/>
              <a:gd name="T49" fmla="*/ 2147483646 h 105"/>
              <a:gd name="T50" fmla="*/ 0 w 85"/>
              <a:gd name="T51" fmla="*/ 2147483646 h 105"/>
              <a:gd name="T52" fmla="*/ 2147483646 w 85"/>
              <a:gd name="T53" fmla="*/ 2147483646 h 105"/>
              <a:gd name="T54" fmla="*/ 2147483646 w 85"/>
              <a:gd name="T55" fmla="*/ 2147483646 h 105"/>
              <a:gd name="T56" fmla="*/ 2147483646 w 85"/>
              <a:gd name="T57" fmla="*/ 2147483646 h 105"/>
              <a:gd name="T58" fmla="*/ 2147483646 w 85"/>
              <a:gd name="T59" fmla="*/ 2147483646 h 105"/>
              <a:gd name="T60" fmla="*/ 2147483646 w 85"/>
              <a:gd name="T61" fmla="*/ 2147483646 h 1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5" h="105">
                <a:moveTo>
                  <a:pt x="0" y="29"/>
                </a:moveTo>
                <a:cubicBezTo>
                  <a:pt x="13" y="12"/>
                  <a:pt x="30" y="3"/>
                  <a:pt x="50" y="0"/>
                </a:cubicBezTo>
                <a:cubicBezTo>
                  <a:pt x="56" y="11"/>
                  <a:pt x="63" y="23"/>
                  <a:pt x="70" y="35"/>
                </a:cubicBezTo>
                <a:cubicBezTo>
                  <a:pt x="56" y="42"/>
                  <a:pt x="56" y="42"/>
                  <a:pt x="56" y="42"/>
                </a:cubicBezTo>
                <a:cubicBezTo>
                  <a:pt x="69" y="64"/>
                  <a:pt x="69" y="64"/>
                  <a:pt x="69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72" y="69"/>
                  <a:pt x="72" y="69"/>
                  <a:pt x="72" y="69"/>
                </a:cubicBezTo>
                <a:cubicBezTo>
                  <a:pt x="70" y="73"/>
                  <a:pt x="70" y="73"/>
                  <a:pt x="70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81" y="85"/>
                  <a:pt x="81" y="85"/>
                  <a:pt x="81" y="85"/>
                </a:cubicBezTo>
                <a:cubicBezTo>
                  <a:pt x="80" y="89"/>
                  <a:pt x="80" y="89"/>
                  <a:pt x="80" y="89"/>
                </a:cubicBezTo>
                <a:cubicBezTo>
                  <a:pt x="85" y="91"/>
                  <a:pt x="85" y="91"/>
                  <a:pt x="85" y="91"/>
                </a:cubicBezTo>
                <a:cubicBezTo>
                  <a:pt x="79" y="98"/>
                  <a:pt x="79" y="98"/>
                  <a:pt x="79" y="98"/>
                </a:cubicBezTo>
                <a:cubicBezTo>
                  <a:pt x="69" y="81"/>
                  <a:pt x="69" y="81"/>
                  <a:pt x="69" y="81"/>
                </a:cubicBezTo>
                <a:cubicBezTo>
                  <a:pt x="65" y="83"/>
                  <a:pt x="65" y="83"/>
                  <a:pt x="65" y="8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46" y="63"/>
                  <a:pt x="46" y="63"/>
                  <a:pt x="46" y="63"/>
                </a:cubicBezTo>
                <a:cubicBezTo>
                  <a:pt x="45" y="64"/>
                  <a:pt x="45" y="64"/>
                  <a:pt x="45" y="64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34" y="55"/>
                  <a:pt x="34" y="55"/>
                  <a:pt x="34" y="55"/>
                </a:cubicBezTo>
                <a:cubicBezTo>
                  <a:pt x="20" y="63"/>
                  <a:pt x="20" y="63"/>
                  <a:pt x="20" y="63"/>
                </a:cubicBezTo>
                <a:cubicBezTo>
                  <a:pt x="13" y="52"/>
                  <a:pt x="7" y="40"/>
                  <a:pt x="0" y="29"/>
                </a:cubicBezTo>
                <a:close/>
                <a:moveTo>
                  <a:pt x="14" y="28"/>
                </a:moveTo>
                <a:cubicBezTo>
                  <a:pt x="22" y="42"/>
                  <a:pt x="22" y="42"/>
                  <a:pt x="22" y="42"/>
                </a:cubicBezTo>
                <a:cubicBezTo>
                  <a:pt x="49" y="26"/>
                  <a:pt x="49" y="26"/>
                  <a:pt x="49" y="26"/>
                </a:cubicBezTo>
                <a:cubicBezTo>
                  <a:pt x="42" y="12"/>
                  <a:pt x="42" y="12"/>
                  <a:pt x="42" y="12"/>
                </a:cubicBezTo>
                <a:lnTo>
                  <a:pt x="1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orem Ipsum"/>
          <p:cNvSpPr/>
          <p:nvPr/>
        </p:nvSpPr>
        <p:spPr bwMode="auto">
          <a:xfrm>
            <a:off x="204788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Lorem Ipsum"/>
          <p:cNvSpPr/>
          <p:nvPr/>
        </p:nvSpPr>
        <p:spPr bwMode="auto">
          <a:xfrm>
            <a:off x="3200400" y="2084388"/>
            <a:ext cx="2970213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Lorem Ipsum"/>
          <p:cNvSpPr/>
          <p:nvPr/>
        </p:nvSpPr>
        <p:spPr bwMode="auto">
          <a:xfrm>
            <a:off x="6235700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8" name="Lorem Ipsum"/>
          <p:cNvSpPr/>
          <p:nvPr/>
        </p:nvSpPr>
        <p:spPr bwMode="auto">
          <a:xfrm>
            <a:off x="9231313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20788" y="5246688"/>
            <a:ext cx="8043862" cy="82994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EC7473"/>
                </a:solidFill>
                <a:sym typeface="时尚中黑简体" pitchFamily="2" charset="-122"/>
              </a:rPr>
              <a:t>More Than Template</a:t>
            </a:r>
            <a:endParaRPr lang="en-US" altLang="zh-CN" sz="4800" dirty="0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60350" y="5194300"/>
            <a:ext cx="919163" cy="915988"/>
          </a:xfrm>
          <a:prstGeom prst="ellipse">
            <a:avLst/>
          </a:prstGeom>
          <a:solidFill>
            <a:srgbClr val="EC7473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√</a:t>
            </a:r>
            <a:endParaRPr lang="en-US" altLang="zh-CN" sz="4800" b="1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21" name="矩形 20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52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矩形 23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7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55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矩形 40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550988" y="2278063"/>
            <a:ext cx="2625725" cy="3743325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783138" y="2249488"/>
            <a:ext cx="2625725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8113713" y="2249488"/>
            <a:ext cx="2622550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154238" y="1568450"/>
            <a:ext cx="1419225" cy="1417638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6" name="椭圆 45"/>
          <p:cNvSpPr/>
          <p:nvPr/>
        </p:nvSpPr>
        <p:spPr>
          <a:xfrm>
            <a:off x="5386388" y="1573213"/>
            <a:ext cx="1419225" cy="1417637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7" name="椭圆 46"/>
          <p:cNvSpPr/>
          <p:nvPr/>
        </p:nvSpPr>
        <p:spPr>
          <a:xfrm>
            <a:off x="8713788" y="1538288"/>
            <a:ext cx="1419225" cy="142081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pic>
        <p:nvPicPr>
          <p:cNvPr id="23564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322888"/>
            <a:ext cx="2625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7" name="矩形 50"/>
          <p:cNvSpPr>
            <a:spLocks noChangeArrowheads="1"/>
          </p:cNvSpPr>
          <p:nvPr/>
        </p:nvSpPr>
        <p:spPr bwMode="auto">
          <a:xfrm>
            <a:off x="178435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8" name="矩形 51"/>
          <p:cNvSpPr>
            <a:spLocks noChangeArrowheads="1"/>
          </p:cNvSpPr>
          <p:nvPr/>
        </p:nvSpPr>
        <p:spPr bwMode="auto">
          <a:xfrm>
            <a:off x="50165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9" name="矩形 52"/>
          <p:cNvSpPr>
            <a:spLocks noChangeArrowheads="1"/>
          </p:cNvSpPr>
          <p:nvPr/>
        </p:nvSpPr>
        <p:spPr bwMode="auto">
          <a:xfrm>
            <a:off x="83439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1522" name="矩形 53"/>
          <p:cNvSpPr>
            <a:spLocks noChangeArrowheads="1"/>
          </p:cNvSpPr>
          <p:nvPr/>
        </p:nvSpPr>
        <p:spPr bwMode="auto">
          <a:xfrm>
            <a:off x="15255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3" name="矩形 54"/>
          <p:cNvSpPr>
            <a:spLocks noChangeArrowheads="1"/>
          </p:cNvSpPr>
          <p:nvPr/>
        </p:nvSpPr>
        <p:spPr bwMode="auto">
          <a:xfrm>
            <a:off x="4711700" y="3036888"/>
            <a:ext cx="2768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4" name="矩形 55"/>
          <p:cNvSpPr>
            <a:spLocks noChangeArrowheads="1"/>
          </p:cNvSpPr>
          <p:nvPr/>
        </p:nvSpPr>
        <p:spPr bwMode="auto">
          <a:xfrm>
            <a:off x="80406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5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614488"/>
            <a:ext cx="7239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73213"/>
            <a:ext cx="7112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1608138"/>
            <a:ext cx="674687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 b="1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79" name="标题 1"/>
          <p:cNvSpPr>
            <a:spLocks noGrp="1"/>
          </p:cNvSpPr>
          <p:nvPr>
            <p:ph type="title"/>
          </p:nvPr>
        </p:nvSpPr>
        <p:spPr>
          <a:xfrm>
            <a:off x="3305175" y="1916113"/>
            <a:ext cx="5581650" cy="792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Thank You!</a:t>
            </a:r>
            <a:endParaRPr lang="zh-CN" altLang="en-US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0" name="内容占位符 2"/>
          <p:cNvSpPr>
            <a:spLocks noGrp="1"/>
          </p:cNvSpPr>
          <p:nvPr>
            <p:ph sz="quarter" idx="13"/>
          </p:nvPr>
        </p:nvSpPr>
        <p:spPr>
          <a:xfrm>
            <a:off x="2513013" y="2852738"/>
            <a:ext cx="7165975" cy="13874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 Lorem ipsum dolor sit amet.</a:t>
            </a:r>
            <a:endParaRPr lang="en-US" altLang="zh-CN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  <a:p>
            <a:pPr eaLnBrk="1" hangingPunct="1"/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1" name="内容占位符 3"/>
          <p:cNvSpPr>
            <a:spLocks noGrp="1"/>
          </p:cNvSpPr>
          <p:nvPr>
            <p:ph sz="quarter" idx="14"/>
          </p:nvPr>
        </p:nvSpPr>
        <p:spPr>
          <a:xfrm>
            <a:off x="6527800" y="-22225"/>
            <a:ext cx="5592763" cy="7143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2" name="内容占位符 4"/>
          <p:cNvSpPr>
            <a:spLocks noGrp="1"/>
          </p:cNvSpPr>
          <p:nvPr>
            <p:ph sz="quarter" idx="15"/>
          </p:nvPr>
        </p:nvSpPr>
        <p:spPr>
          <a:xfrm>
            <a:off x="6527800" y="712788"/>
            <a:ext cx="5592763" cy="11826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3" name="内容占位符 5"/>
          <p:cNvSpPr>
            <a:spLocks noGrp="1"/>
          </p:cNvSpPr>
          <p:nvPr>
            <p:ph sz="quarter" idx="16"/>
          </p:nvPr>
        </p:nvSpPr>
        <p:spPr>
          <a:xfrm>
            <a:off x="36195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4" name="内容占位符 6"/>
          <p:cNvSpPr>
            <a:spLocks noGrp="1"/>
          </p:cNvSpPr>
          <p:nvPr>
            <p:ph sz="quarter" idx="17"/>
          </p:nvPr>
        </p:nvSpPr>
        <p:spPr>
          <a:xfrm>
            <a:off x="61214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英文名：</a:t>
            </a:r>
            <a:r>
              <a:rPr lang="en-US" altLang="zh-CN" sz="1800" dirty="0"/>
              <a:t>Evan yout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毕业于：上海复旦附中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任职于：</a:t>
            </a:r>
            <a:r>
              <a:rPr lang="en-US" altLang="zh-CN" sz="1800" dirty="0"/>
              <a:t>Google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生卒年月不详。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/>
              <a:t>毕业于上海复旦附中，在美国完成大学学业，2014年2月，开源了一个前端开发库Vue.js</a:t>
            </a:r>
            <a:r>
              <a:rPr lang="zh-CN" altLang="zh-CN" sz="1800"/>
              <a:t>，</a:t>
            </a:r>
            <a:r>
              <a:rPr lang="en-US" altLang="zh-CN" sz="1800"/>
              <a:t>2</a:t>
            </a:r>
            <a:r>
              <a:rPr lang="zh-CN" altLang="zh-CN" sz="1800"/>
              <a:t>016年9月3日，在南京的JSConf上，Vue作者尤雨溪正式宣布加盟阿里巴巴Weex团队。</a:t>
            </a:r>
            <a:endParaRPr lang="zh-CN" alt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zh-CN" altLang="en-US" dirty="0"/>
              <a:t>尤雨溪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51376" y="42863"/>
            <a:ext cx="6540624" cy="957580"/>
            <a:chOff x="5651376" y="42863"/>
            <a:chExt cx="6540624" cy="95758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651376" y="693738"/>
              <a:ext cx="6265987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dirty="0">
                  <a:solidFill>
                    <a:schemeClr val="bg1"/>
                  </a:solidFill>
                  <a:sym typeface="时尚中黑简体" pitchFamily="2" charset="-122"/>
                </a:rPr>
                <a:t>智慧与美貌于一体的大神级人物，获得Design&amp;Technology硕士学位</a:t>
              </a:r>
              <a:endParaRPr lang="zh-CN" altLang="en-US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735" dirty="0">
                  <a:solidFill>
                    <a:schemeClr val="bg1"/>
                  </a:solidFill>
                  <a:sym typeface="时尚中黑简体" pitchFamily="2" charset="-122"/>
                </a:rPr>
                <a:t>作者简介</a:t>
              </a:r>
              <a:endParaRPr lang="zh-CN" altLang="en-US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5105" y="1786255"/>
            <a:ext cx="4380865" cy="438086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207645"/>
            <a:ext cx="952500" cy="95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目录</a:t>
            </a: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937260" y="244221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、基础知识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6" name="文本框 3"/>
          <p:cNvSpPr txBox="1">
            <a:spLocks noChangeArrowheads="1"/>
          </p:cNvSpPr>
          <p:nvPr/>
        </p:nvSpPr>
        <p:spPr bwMode="auto">
          <a:xfrm>
            <a:off x="937260" y="3274695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组件</a:t>
            </a:r>
            <a:r>
              <a:rPr lang="en-US" altLang="zh-CN" sz="2800">
                <a:solidFill>
                  <a:schemeClr val="bg1"/>
                </a:solidFill>
              </a:rPr>
              <a:t>(Components)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197" name="文本框 4"/>
          <p:cNvSpPr txBox="1">
            <a:spLocks noChangeArrowheads="1"/>
          </p:cNvSpPr>
          <p:nvPr/>
        </p:nvSpPr>
        <p:spPr bwMode="auto">
          <a:xfrm>
            <a:off x="8169910" y="2442210"/>
            <a:ext cx="2784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5</a:t>
            </a:r>
            <a:r>
              <a:rPr lang="zh-CN" altLang="en-US" sz="2800">
                <a:solidFill>
                  <a:schemeClr val="bg1"/>
                </a:solidFill>
              </a:rPr>
              <a:t>、状态管理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8" name="文本框 5"/>
          <p:cNvSpPr txBox="1">
            <a:spLocks noChangeArrowheads="1"/>
          </p:cNvSpPr>
          <p:nvPr/>
        </p:nvSpPr>
        <p:spPr bwMode="auto">
          <a:xfrm>
            <a:off x="937260" y="488569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zh-CN" altLang="en-US" sz="2800">
                <a:solidFill>
                  <a:schemeClr val="bg1"/>
                </a:solidFill>
              </a:rPr>
              <a:t>、过滤</a:t>
            </a:r>
            <a:r>
              <a:rPr lang="en-US" altLang="zh-CN" sz="2800">
                <a:solidFill>
                  <a:schemeClr val="bg1"/>
                </a:solidFill>
              </a:rPr>
              <a:t>&amp;</a:t>
            </a:r>
            <a:r>
              <a:rPr lang="zh-CN" altLang="zh-CN" sz="2800">
                <a:solidFill>
                  <a:schemeClr val="bg1"/>
                </a:solidFill>
              </a:rPr>
              <a:t>动画</a:t>
            </a:r>
            <a:endParaRPr lang="zh-CN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937260" y="403860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、过滤器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8169593" y="3274695"/>
            <a:ext cx="2658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6</a:t>
            </a:r>
            <a:r>
              <a:rPr lang="zh-CN" altLang="en-US" sz="2800">
                <a:solidFill>
                  <a:schemeClr val="bg1"/>
                </a:solidFill>
              </a:rPr>
              <a:t>、路由</a:t>
            </a:r>
            <a:r>
              <a:rPr lang="en-US" altLang="zh-CN" sz="2800">
                <a:solidFill>
                  <a:schemeClr val="bg1"/>
                </a:solidFill>
              </a:rPr>
              <a:t>(Router)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8169910" y="4038600"/>
            <a:ext cx="2785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7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单文件组件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169910" y="4885690"/>
            <a:ext cx="3150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8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服务器端渲染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70550" y="3429000"/>
            <a:ext cx="1196975" cy="1196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0">
            <a:off x="5260340" y="3153410"/>
            <a:ext cx="2062480" cy="1741170"/>
            <a:chOff x="8284" y="4966"/>
            <a:chExt cx="3248" cy="274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8284" y="4966"/>
              <a:ext cx="1624" cy="1377"/>
            </a:xfrm>
            <a:prstGeom prst="line">
              <a:avLst/>
            </a:prstGeom>
            <a:ln w="12065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9908" y="6332"/>
              <a:ext cx="1624" cy="1377"/>
            </a:xfrm>
            <a:prstGeom prst="line">
              <a:avLst/>
            </a:prstGeom>
            <a:ln w="120650">
              <a:noFill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>
            <a:off x="6109970" y="3867785"/>
            <a:ext cx="318770" cy="318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  <p:bldP spid="819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基础知识</a:t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078865" y="162528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模板语法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9" name="文本框 6"/>
          <p:cNvSpPr txBox="1">
            <a:spLocks noChangeArrowheads="1"/>
          </p:cNvSpPr>
          <p:nvPr/>
        </p:nvSpPr>
        <p:spPr bwMode="auto">
          <a:xfrm>
            <a:off x="1078865" y="225996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Template Syntax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244080" y="15770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类和样式绑定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7244080" y="22117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Class and Style Bindings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078865" y="329025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条件渲染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1078865" y="392493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Conditional Rendering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7244080" y="324770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列表渲染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244080" y="388239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List Rendering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078865" y="50441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事件处理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78865" y="56788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Event Handling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244080" y="500157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表单输入绑定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244080" y="563626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Form Input Bindngs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4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5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5"/>
  <p:tag name="KSO_WM_SLIDE_INDEX" val="5"/>
  <p:tag name="KSO_WM_SLIDE_ITEM_CNT" val="0"/>
  <p:tag name="KSO_WM_SLIDE_TYPE" val="text"/>
  <p:tag name="KSO_WM_BEAUTIFY_FLAG" val="#wm#"/>
</p:tagLst>
</file>

<file path=ppt/tags/tag5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0"/>
  <p:tag name="KSO_WM_SLIDE_INDEX" val="10"/>
  <p:tag name="KSO_WM_SLIDE_ITEM_CNT" val="0"/>
  <p:tag name="KSO_WM_SLIDE_TYPE" val="text"/>
  <p:tag name="KSO_WM_BEAUTIFY_FLAG" val="#wm#"/>
  <p:tag name="KSO_WM_SLIDE_POSITION" val="66*144"/>
  <p:tag name="KSO_WM_SLIDE_SIZE" val="828*343"/>
</p:tagLst>
</file>

<file path=ppt/tags/tag5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1"/>
  <p:tag name="KSO_WM_SLIDE_INDEX" val="11"/>
  <p:tag name="KSO_WM_SLIDE_ITEM_CNT" val="0"/>
  <p:tag name="KSO_WM_SLIDE_TYPE" val="text"/>
  <p:tag name="KSO_WM_BEAUTIFY_FLAG" val="#wm#"/>
</p:tagLst>
</file>

<file path=ppt/tags/tag5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2"/>
  <p:tag name="KSO_WM_SLIDE_INDEX" val="12"/>
  <p:tag name="KSO_WM_SLIDE_ITEM_CNT" val="0"/>
  <p:tag name="KSO_WM_SLIDE_TYPE" val="text"/>
  <p:tag name="KSO_WM_BEAUTIFY_FLAG" val="#wm#"/>
</p:tagLst>
</file>

<file path=ppt/tags/tag5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3"/>
  <p:tag name="KSO_WM_SLIDE_INDEX" val="13"/>
  <p:tag name="KSO_WM_SLIDE_ITEM_CNT" val="0"/>
  <p:tag name="KSO_WM_SLIDE_TYPE" val="text"/>
  <p:tag name="KSO_WM_BEAUTIFY_FLAG" val="#wm#"/>
</p:tagLst>
</file>

<file path=ppt/tags/tag5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4"/>
  <p:tag name="KSO_WM_SLIDE_INDEX" val="14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5"/>
  <p:tag name="KSO_WM_SLIDE_INDEX" val="15"/>
  <p:tag name="KSO_WM_SLIDE_ITEM_CNT" val="0"/>
  <p:tag name="KSO_WM_SLIDE_TYPE" val="text"/>
  <p:tag name="KSO_WM_BEAUTIFY_FLAG" val="#wm#"/>
</p:tagLst>
</file>

<file path=ppt/tags/tag6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7"/>
  <p:tag name="KSO_WM_SLIDE_INDEX" val="17"/>
  <p:tag name="KSO_WM_SLIDE_ITEM_CNT" val="0"/>
  <p:tag name="KSO_WM_SLIDE_TYPE" val="sectionTitle"/>
  <p:tag name="KSO_WM_BEAUTIFY_FLAG" val="#wm#"/>
</p:tagLst>
</file>

<file path=ppt/tags/tag6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8"/>
  <p:tag name="KSO_WM_SLIDE_INDEX" val="18"/>
  <p:tag name="KSO_WM_SLIDE_ITEM_CNT" val="0"/>
  <p:tag name="KSO_WM_SLIDE_TYPE" val="text"/>
  <p:tag name="KSO_WM_BEAUTIFY_FLAG" val="#wm#"/>
</p:tagLst>
</file>

<file path=ppt/tags/tag6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9"/>
  <p:tag name="KSO_WM_SLIDE_INDEX" val="19"/>
  <p:tag name="KSO_WM_SLIDE_ITEM_CNT" val="0"/>
  <p:tag name="KSO_WM_SLIDE_TYPE" val="text"/>
  <p:tag name="KSO_WM_BEAUTIFY_FLAG" val="#wm#"/>
</p:tagLst>
</file>

<file path=ppt/tags/tag6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0"/>
  <p:tag name="KSO_WM_SLIDE_INDEX" val="20"/>
  <p:tag name="KSO_WM_SLIDE_ITEM_CNT" val="0"/>
  <p:tag name="KSO_WM_SLIDE_TYPE" val="text"/>
  <p:tag name="KSO_WM_BEAUTIFY_FLAG" val="#wm#"/>
</p:tagLst>
</file>

<file path=ppt/tags/tag6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2"/>
  <p:tag name="KSO_WM_SLIDE_INDEX" val="22"/>
  <p:tag name="KSO_WM_SLIDE_ITEM_CNT" val="0"/>
  <p:tag name="KSO_WM_SLIDE_TYPE" val="text"/>
  <p:tag name="KSO_WM_BEAUTIFY_FLAG" val="#wm#"/>
</p:tagLst>
</file>

<file path=ppt/tags/tag6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4"/>
  <p:tag name="KSO_WM_SLIDE_INDEX" val="24"/>
  <p:tag name="KSO_WM_SLIDE_ITEM_CNT" val="0"/>
  <p:tag name="KSO_WM_SLIDE_TYPE" val="text"/>
  <p:tag name="KSO_WM_BEAUTIFY_FLAG" val="#wm#"/>
</p:tagLst>
</file>

<file path=ppt/tags/tag6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9"/>
  <p:tag name="KSO_WM_SLIDE_INDEX" val="29"/>
  <p:tag name="KSO_WM_SLIDE_ITEM_CNT" val="0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21065</Words>
  <Application>WPS 演示</Application>
  <PresentationFormat>宽屏</PresentationFormat>
  <Paragraphs>1088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81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Calibri</vt:lpstr>
      <vt:lpstr>仿宋</vt:lpstr>
      <vt:lpstr>Arial Unicode MS</vt:lpstr>
      <vt:lpstr>Arial</vt:lpstr>
      <vt:lpstr>MS PGothic</vt:lpstr>
      <vt:lpstr>Gill Sans</vt:lpstr>
      <vt:lpstr>方正兰亭粗黑_GBK</vt:lpstr>
      <vt:lpstr>Segoe Print</vt:lpstr>
      <vt:lpstr>Office 主题</vt:lpstr>
      <vt:lpstr>1_Office 主题</vt:lpstr>
      <vt:lpstr>Vue.js技术分享第一期 </vt:lpstr>
      <vt:lpstr>前言</vt:lpstr>
      <vt:lpstr>Vue.js是什么？</vt:lpstr>
      <vt:lpstr>PowerPoint 演示文稿</vt:lpstr>
      <vt:lpstr>PowerPoint 演示文稿</vt:lpstr>
      <vt:lpstr>谁在用Vue.js</vt:lpstr>
      <vt:lpstr>尤雨溪</vt:lpstr>
      <vt:lpstr>目录</vt:lpstr>
      <vt:lpstr>基础知识 </vt:lpstr>
      <vt:lpstr>插补 Interpolations</vt:lpstr>
      <vt:lpstr>指令 Directives</vt:lpstr>
      <vt:lpstr>指令 Directives</vt:lpstr>
      <vt:lpstr>缩写 Shorthands</vt:lpstr>
      <vt:lpstr>计算属性 Computed Propertiess</vt:lpstr>
      <vt:lpstr>计算属性 Computed Propertiess</vt:lpstr>
      <vt:lpstr>计算属性 Setter Computed Setter</vt:lpstr>
      <vt:lpstr>计算属性缓存 vs 方法 Computed Caching vs Methods</vt:lpstr>
      <vt:lpstr>观察者 Watcher</vt:lpstr>
      <vt:lpstr>计算属性VS观察者 Computed VS Watched Property</vt:lpstr>
      <vt:lpstr>计算属性VS观察者 Computed VS Watched Property</vt:lpstr>
      <vt:lpstr>计算属性VS观察者 Computed VS Watched Property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条件渲染 Conditional Rendering</vt:lpstr>
      <vt:lpstr>条件渲染 Conditional Rendering</vt:lpstr>
      <vt:lpstr>条件渲染 Conditional Rendering</vt:lpstr>
      <vt:lpstr>条件渲染 Conditional Rendering</vt:lpstr>
      <vt:lpstr>条件渲染 Conditional Rendering</vt:lpstr>
      <vt:lpstr>列表渲染 List Rendering</vt:lpstr>
      <vt:lpstr>列表渲染 List Rendering</vt:lpstr>
      <vt:lpstr>列表渲染 List Rendering</vt:lpstr>
      <vt:lpstr>列表渲染 List Rendering</vt:lpstr>
      <vt:lpstr>列表渲染 List Rendering</vt:lpstr>
      <vt:lpstr>列表渲染 List Rendering</vt:lpstr>
      <vt:lpstr>列表渲染 List Rendering</vt:lpstr>
      <vt:lpstr>列表渲染 List Rendering</vt:lpstr>
      <vt:lpstr>列表渲染 List Rendering</vt:lpstr>
      <vt:lpstr>事件处理 Event Handling</vt:lpstr>
      <vt:lpstr>事件处理 Event Handling</vt:lpstr>
      <vt:lpstr>事件处理 Event Handling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782</cp:revision>
  <dcterms:created xsi:type="dcterms:W3CDTF">2017-08-03T09:01:00Z</dcterms:created>
  <dcterms:modified xsi:type="dcterms:W3CDTF">2018-02-07T08:12:33Z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