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55" r:id="rId25"/>
    <p:sldId id="756" r:id="rId26"/>
    <p:sldId id="754" r:id="rId27"/>
    <p:sldId id="752" r:id="rId28"/>
    <p:sldId id="753" r:id="rId29"/>
    <p:sldId id="743" r:id="rId30"/>
    <p:sldId id="742"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属性的值发生改变时，视图将产生</a:t>
            </a:r>
            <a:r>
              <a:rPr lang="en-US" altLang="zh-CN" sz="3600">
                <a:solidFill>
                  <a:schemeClr val="bg1"/>
                </a:solidFill>
              </a:rPr>
              <a:t>“</a:t>
            </a:r>
            <a:r>
              <a:rPr lang="zh-CN" altLang="en-US" sz="3600">
                <a:solidFill>
                  <a:schemeClr val="bg1"/>
                </a:solidFill>
              </a:rPr>
              <a:t>响应</a:t>
            </a:r>
            <a:r>
              <a:rPr lang="en-US" altLang="zh-CN" sz="3600">
                <a:solidFill>
                  <a:schemeClr val="bg1"/>
                </a:solidFill>
              </a:rPr>
              <a:t>”</a:t>
            </a:r>
            <a:endParaRPr lang="en-US" altLang="zh-CN" sz="36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1753235"/>
          </a:xfrm>
          <a:prstGeom prst="rect">
            <a:avLst/>
          </a:prstGeom>
          <a:noFill/>
        </p:spPr>
        <p:txBody>
          <a:bodyPr wrap="square" rtlCol="0">
            <a:spAutoFit/>
          </a:bodyPr>
          <a:p>
            <a:pPr algn="ctr"/>
            <a:r>
              <a:rPr lang="zh-CN" altLang="zh-CN" sz="3600">
                <a:solidFill>
                  <a:schemeClr val="bg1"/>
                </a:solidFill>
              </a:rPr>
              <a:t>自定义属性的</a:t>
            </a:r>
            <a:r>
              <a:rPr lang="en-US" altLang="zh-CN" sz="3600">
                <a:solidFill>
                  <a:schemeClr val="bg1"/>
                </a:solidFill>
              </a:rPr>
              <a:t>Getter</a:t>
            </a:r>
            <a:r>
              <a:rPr lang="zh-CN" altLang="zh-CN" sz="3600">
                <a:solidFill>
                  <a:schemeClr val="bg1"/>
                </a:solidFill>
              </a:rPr>
              <a:t>和</a:t>
            </a:r>
            <a:r>
              <a:rPr lang="en-US" altLang="zh-CN" sz="3600">
                <a:solidFill>
                  <a:schemeClr val="bg1"/>
                </a:solidFill>
              </a:rPr>
              <a:t>Setter</a:t>
            </a:r>
            <a:endParaRPr lang="en-US" altLang="zh-CN" sz="3600">
              <a:solidFill>
                <a:schemeClr val="bg1"/>
              </a:solidFill>
            </a:endParaRPr>
          </a:p>
          <a:p>
            <a:pPr algn="ctr"/>
            <a:endParaRPr lang="en-US" altLang="zh-CN" sz="3600">
              <a:solidFill>
                <a:schemeClr val="bg1"/>
              </a:solidFill>
            </a:endParaRPr>
          </a:p>
          <a:p>
            <a:pPr algn="ctr"/>
            <a:r>
              <a:rPr lang="zh-CN" altLang="zh-CN" sz="3600">
                <a:solidFill>
                  <a:schemeClr val="bg1"/>
                </a:solidFill>
              </a:rPr>
              <a:t>拥有同数据属性一样的访问方式</a:t>
            </a:r>
            <a:endParaRPr lang="zh-CN"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753235"/>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a:p>
            <a:pPr algn="ctr"/>
            <a:r>
              <a:rPr lang="zh-CN" altLang="en-US" sz="3600">
                <a:solidFill>
                  <a:schemeClr val="bg1"/>
                </a:solidFill>
                <a:sym typeface="+mn-ea"/>
              </a:rPr>
              <a:t>依赖项一般是指数据属性</a:t>
            </a:r>
            <a:endParaRPr lang="zh-CN" altLang="en-US" sz="3600">
              <a:solidFill>
                <a:schemeClr val="bg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175323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a:t>
            </a:r>
            <a:r>
              <a:rPr lang="zh-CN" altLang="en-US" sz="3600">
                <a:solidFill>
                  <a:schemeClr val="bg1"/>
                </a:solidFill>
              </a:rPr>
              <a:t>像数据属性那样的</a:t>
            </a:r>
            <a:r>
              <a:rPr lang="zh-CN" altLang="en-US" sz="3600">
                <a:solidFill>
                  <a:schemeClr val="bg1"/>
                </a:solidFill>
                <a:sym typeface="+mn-ea"/>
              </a:rPr>
              <a:t>简洁访问</a:t>
            </a:r>
            <a:r>
              <a:rPr lang="zh-CN" altLang="en-US" sz="3600">
                <a:solidFill>
                  <a:schemeClr val="bg1"/>
                </a:solidFill>
              </a:rPr>
              <a:t>方式</a:t>
            </a:r>
            <a:endParaRPr lang="zh-CN" altLang="en-US" sz="3600">
              <a:solidFill>
                <a:schemeClr val="bg1"/>
              </a:solidFill>
            </a:endParaRPr>
          </a:p>
          <a:p>
            <a:pPr algn="l"/>
            <a:r>
              <a:rPr lang="en-US" altLang="zh-CN" sz="3600">
                <a:solidFill>
                  <a:schemeClr val="bg1"/>
                </a:solidFill>
              </a:rPr>
              <a:t>2</a:t>
            </a:r>
            <a:r>
              <a:rPr lang="zh-CN" altLang="en-US" sz="3600">
                <a:solidFill>
                  <a:schemeClr val="bg1"/>
                </a:solidFill>
              </a:rPr>
              <a:t>、有一定的计算逻辑</a:t>
            </a:r>
            <a:endParaRPr lang="zh-CN" altLang="en-US" sz="3600">
              <a:solidFill>
                <a:schemeClr val="bg1"/>
              </a:solidFill>
            </a:endParaRPr>
          </a:p>
          <a:p>
            <a:pPr algn="l"/>
            <a:r>
              <a:rPr lang="en-US" altLang="zh-CN" sz="3600">
                <a:solidFill>
                  <a:schemeClr val="bg1"/>
                </a:solidFill>
              </a:rPr>
              <a:t>3</a:t>
            </a:r>
            <a:r>
              <a:rPr lang="zh-CN" altLang="en-US" sz="3600">
                <a:solidFill>
                  <a:schemeClr val="bg1"/>
                </a:solidFill>
              </a:rPr>
              <a:t>、满足响应式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
        <p:nvSpPr>
          <p:cNvPr id="3" name="文本框 2"/>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通过计算处理才能被使用</a:t>
            </a:r>
            <a:endParaRPr lang="zh-CN" altLang="en-US" sz="3600">
              <a:solidFill>
                <a:schemeClr val="bg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2" name="标题 1"/>
          <p:cNvSpPr/>
          <p:nvPr>
            <p:ph type="ctrTitle"/>
          </p:nvPr>
        </p:nvSpPr>
        <p:spPr>
          <a:xfrm>
            <a:off x="3229806" y="490390"/>
            <a:ext cx="5973688" cy="707916"/>
          </a:xfrm>
        </p:spPr>
        <p:txBody>
          <a:bodyPr/>
          <a:p>
            <a:r>
              <a:rPr lang="zh-CN" altLang="en-US"/>
              <a:t>计算属性</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 y="1965960"/>
            <a:ext cx="11925300"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1167765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app.$data.message == app.message</a:t>
            </a:r>
            <a:endParaRPr lang="en-US" altLang="zh-CN" sz="2800">
              <a:solidFill>
                <a:schemeClr val="bg1">
                  <a:lumMod val="95000"/>
                </a:schemeClr>
              </a:solidFill>
              <a:sym typeface="+mn-ea"/>
            </a:endParaRPr>
          </a:p>
        </p:txBody>
      </p:sp>
      <p:sp>
        <p:nvSpPr>
          <p:cNvPr id="2" name="标题 1"/>
          <p:cNvSpPr/>
          <p:nvPr>
            <p:ph type="ctrTitle"/>
          </p:nvPr>
        </p:nvSpPr>
        <p:spPr>
          <a:xfrm>
            <a:off x="3229806" y="490390"/>
            <a:ext cx="5973688" cy="707916"/>
          </a:xfrm>
        </p:spPr>
        <p:txBody>
          <a:bodyPr/>
          <a:p>
            <a:r>
              <a:rPr lang="zh-CN" altLang="en-US"/>
              <a:t>实例属性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3033</Words>
  <Application>WPS 演示</Application>
  <PresentationFormat>宽屏</PresentationFormat>
  <Paragraphs>269</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vt:lpstr>
      <vt:lpstr>数据属性</vt:lpstr>
      <vt:lpstr>计算属性 Computed Properties</vt:lpstr>
      <vt:lpstr>计算属性</vt:lpstr>
      <vt:lpstr>计算属性</vt:lpstr>
      <vt:lpstr>计算属性-应用场景</vt:lpstr>
      <vt:lpstr>计算属性</vt:lpstr>
      <vt:lpstr>计算属性</vt:lpstr>
      <vt:lpstr>实例属性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944</cp:revision>
  <dcterms:created xsi:type="dcterms:W3CDTF">2017-08-03T09:01:00Z</dcterms:created>
  <dcterms:modified xsi:type="dcterms:W3CDTF">2018-03-14T14:40:31Z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