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3140</Words>
  <Application>WPS 演示</Application>
  <PresentationFormat>宽屏</PresentationFormat>
  <Paragraphs>277</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 Computed Properties</vt:lpstr>
      <vt:lpstr>计算属性</vt:lpstr>
      <vt:lpstr>计算属性</vt:lpstr>
      <vt:lpstr>计算属性-应用场景</vt:lpstr>
      <vt:lpstr>计算属性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967</cp:revision>
  <dcterms:created xsi:type="dcterms:W3CDTF">2017-08-03T09:01:00Z</dcterms:created>
  <dcterms:modified xsi:type="dcterms:W3CDTF">2018-03-20T10:48:57Z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