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79" r:id="rId4"/>
    <p:sldId id="281" r:id="rId5"/>
    <p:sldId id="280" r:id="rId6"/>
    <p:sldId id="278" r:id="rId7"/>
    <p:sldId id="282" r:id="rId9"/>
    <p:sldId id="276" r:id="rId10"/>
    <p:sldId id="262" r:id="rId11"/>
    <p:sldId id="283" r:id="rId12"/>
    <p:sldId id="259" r:id="rId13"/>
    <p:sldId id="284" r:id="rId14"/>
    <p:sldId id="285" r:id="rId15"/>
    <p:sldId id="286" r:id="rId16"/>
    <p:sldId id="311" r:id="rId17"/>
    <p:sldId id="287" r:id="rId18"/>
    <p:sldId id="288" r:id="rId19"/>
    <p:sldId id="290" r:id="rId20"/>
    <p:sldId id="289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60" r:id="rId35"/>
    <p:sldId id="261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F7CC0"/>
    <a:srgbClr val="FF660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0018395" y="43180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4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5.xml"/><Relationship Id="rId1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9.xml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4.xml"/><Relationship Id="rId2" Type="http://schemas.openxmlformats.org/officeDocument/2006/relationships/image" Target="../media/image25.jpeg"/><Relationship Id="rId19" Type="http://schemas.openxmlformats.org/officeDocument/2006/relationships/image" Target="../media/image42.jpeg"/><Relationship Id="rId18" Type="http://schemas.openxmlformats.org/officeDocument/2006/relationships/image" Target="../media/image41.jpeg"/><Relationship Id="rId17" Type="http://schemas.openxmlformats.org/officeDocument/2006/relationships/image" Target="../media/image40.jpeg"/><Relationship Id="rId16" Type="http://schemas.openxmlformats.org/officeDocument/2006/relationships/image" Target="../media/image39.jpeg"/><Relationship Id="rId15" Type="http://schemas.openxmlformats.org/officeDocument/2006/relationships/image" Target="../media/image38.jpeg"/><Relationship Id="rId14" Type="http://schemas.openxmlformats.org/officeDocument/2006/relationships/image" Target="../media/image37.jpeg"/><Relationship Id="rId13" Type="http://schemas.openxmlformats.org/officeDocument/2006/relationships/image" Target="../media/image36.jpeg"/><Relationship Id="rId12" Type="http://schemas.openxmlformats.org/officeDocument/2006/relationships/image" Target="../media/image35.jpeg"/><Relationship Id="rId11" Type="http://schemas.openxmlformats.org/officeDocument/2006/relationships/image" Target="../media/image34.jpeg"/><Relationship Id="rId10" Type="http://schemas.openxmlformats.org/officeDocument/2006/relationships/image" Target="../media/image33.jpeg"/><Relationship Id="rId1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5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7.xml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2398395"/>
            <a:ext cx="80791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873885" y="2539365"/>
            <a:ext cx="8079105" cy="521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JavaScript Expressions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3660140"/>
            <a:ext cx="8079740" cy="15347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</a:t>
            </a:r>
            <a:r>
              <a:rPr lang="en-US" altLang="zh-CN" dirty="0"/>
              <a:t>Setter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Multiple Values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&lt;div v-bind:style="{ display: ['-webkit-box', '-ms-flexbox', 'flex'] }"&gt;&lt;/div&gt;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Starting in 2.3.0+ you can provide an array of multiple (prefixed) values to a style property, for example: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139055"/>
            <a:ext cx="1129601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</a:t>
            </a:r>
            <a:r>
              <a:rPr lang="en-US" sz="2000"/>
              <a:t>diplay: flex;</a:t>
            </a:r>
            <a:endParaRPr lang="en-US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206240"/>
            <a:ext cx="11465560" cy="725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This will only render the last value in the array which the browser supports. In this example, it will render display: flex for browsers that support the unprefixed version of flexbox.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zh-CN" altLang="en-US" sz="2400">
                <a:solidFill>
                  <a:schemeClr val="bg1"/>
                </a:solidFill>
              </a:rPr>
              <a:t>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zh-CN" altLang="en-US" sz="2400">
                <a:solidFill>
                  <a:schemeClr val="bg1"/>
                </a:solidFill>
              </a:rPr>
              <a:t>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zh-CN" altLang="en-US" sz="2400">
                <a:solidFill>
                  <a:schemeClr val="bg1"/>
                </a:solidFill>
              </a:rPr>
              <a:t>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36260" y="262572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260032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89710" y="273240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01650" y="374777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313295" y="278955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793740" y="367792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5916295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13927</Words>
  <Application>WPS 演示</Application>
  <PresentationFormat>宽屏</PresentationFormat>
  <Paragraphs>719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Vue.js技术分享第一期 </vt:lpstr>
      <vt:lpstr>前言</vt:lpstr>
      <vt:lpstr>Vue.js是什么？</vt:lpstr>
      <vt:lpstr>尤雨溪</vt:lpstr>
      <vt:lpstr>谁在用Vue.js</vt:lpstr>
      <vt:lpstr>目录</vt:lpstr>
      <vt:lpstr>基础知识 </vt:lpstr>
      <vt:lpstr>插补 Interpolations</vt:lpstr>
      <vt:lpstr>指令 Directives</vt:lpstr>
      <vt:lpstr>缩写 Shorthands</vt:lpstr>
      <vt:lpstr>计算属性 Computed Propertiess</vt:lpstr>
      <vt:lpstr>计算属性 Computed Propertiess</vt:lpstr>
      <vt:lpstr>计算属性 Computed Propertiess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571</cp:revision>
  <dcterms:created xsi:type="dcterms:W3CDTF">2017-08-03T09:01:00Z</dcterms:created>
  <dcterms:modified xsi:type="dcterms:W3CDTF">2018-01-31T07:17:16Z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