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79" r:id="rId4"/>
    <p:sldId id="742" r:id="rId5"/>
    <p:sldId id="743" r:id="rId6"/>
    <p:sldId id="744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CC0"/>
    <a:srgbClr val="FF8D41"/>
    <a:srgbClr val="FF6600"/>
    <a:srgbClr val="990000"/>
    <a:srgbClr val="FF33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785" y="1561465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5400">
                <a:latin typeface="Arial" panose="020B0604020202020204" pitchFamily="34" charset="0"/>
                <a:sym typeface="+mn-ea"/>
              </a:rPr>
              <a:t>Web </a:t>
            </a:r>
            <a:r>
              <a:rPr lang="zh-CN" sz="5400">
                <a:latin typeface="Arial" panose="020B0604020202020204" pitchFamily="34" charset="0"/>
                <a:sym typeface="+mn-ea"/>
              </a:rPr>
              <a:t>前端</a:t>
            </a:r>
            <a:br>
              <a:rPr lang="zh-CN" altLang="en-US" sz="540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06320" y="3178810"/>
            <a:ext cx="15659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HTML</a:t>
            </a:r>
            <a:endParaRPr lang="en-US" alt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4878070" y="3169285"/>
            <a:ext cx="1228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CSS</a:t>
            </a:r>
            <a:endParaRPr lang="en-US" altLang="zh-CN" sz="4000"/>
          </a:p>
        </p:txBody>
      </p:sp>
      <p:sp>
        <p:nvSpPr>
          <p:cNvPr id="7" name="文本框 6"/>
          <p:cNvSpPr txBox="1"/>
          <p:nvPr/>
        </p:nvSpPr>
        <p:spPr>
          <a:xfrm>
            <a:off x="7714615" y="3178810"/>
            <a:ext cx="775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JS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785" y="1561465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5400">
                <a:latin typeface="Arial" panose="020B0604020202020204" pitchFamily="34" charset="0"/>
                <a:sym typeface="+mn-ea"/>
              </a:rPr>
              <a:t>HTML</a:t>
            </a:r>
            <a:endParaRPr 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450" y="3208020"/>
            <a:ext cx="12882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常用标签</a:t>
            </a:r>
            <a:endParaRPr lang="zh-CN" altLang="en-US" sz="2400"/>
          </a:p>
          <a:p>
            <a:r>
              <a:rPr lang="en-US" altLang="zh-CN" sz="2400"/>
              <a:t>div,span,p,img,a,h1,ul,li</a:t>
            </a:r>
            <a:endParaRPr lang="en-US" altLang="zh-CN" sz="2400"/>
          </a:p>
          <a:p>
            <a:r>
              <a:rPr lang="en-US" altLang="zh-CN" sz="2400"/>
              <a:t>span: </a:t>
            </a:r>
            <a:r>
              <a:rPr lang="zh-CN" altLang="en-US" sz="2400"/>
              <a:t>行内元素，适用同行显示但局部内容呈现方式，如其中几个字要加粗</a:t>
            </a:r>
            <a:endParaRPr lang="zh-CN" altLang="en-US" sz="2400"/>
          </a:p>
          <a:p>
            <a:r>
              <a:rPr lang="zh-CN" altLang="en-US" sz="2400"/>
              <a:t>或变色。</a:t>
            </a:r>
            <a:endParaRPr lang="zh-CN" altLang="en-US" sz="2400"/>
          </a:p>
          <a:p>
            <a:r>
              <a:rPr lang="en-US" altLang="zh-CN" sz="2400"/>
              <a:t>p: </a:t>
            </a:r>
            <a:r>
              <a:rPr lang="zh-CN" altLang="zh-CN" sz="2400"/>
              <a:t>块元素，和</a:t>
            </a:r>
            <a:r>
              <a:rPr lang="en-US" altLang="zh-CN" sz="2400"/>
              <a:t>div</a:t>
            </a:r>
            <a:r>
              <a:rPr lang="zh-CN" altLang="en-US" sz="2400"/>
              <a:t>没什么本质的区别，主要是见名知义</a:t>
            </a:r>
            <a:r>
              <a:rPr lang="en-US" altLang="zh-CN" sz="2400"/>
              <a:t>,</a:t>
            </a:r>
            <a:r>
              <a:rPr lang="zh-CN" altLang="zh-CN" sz="2400"/>
              <a:t>增加些默认样式</a:t>
            </a:r>
            <a:r>
              <a:rPr lang="zh-CN" altLang="en-US" sz="2400"/>
              <a:t>，存放段落性文本描述。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187450" y="529971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块元素和行元素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735" y="157480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5400">
                <a:latin typeface="Arial" panose="020B0604020202020204" pitchFamily="34" charset="0"/>
                <a:sym typeface="+mn-ea"/>
              </a:rPr>
              <a:t>CSS</a:t>
            </a:r>
            <a:endParaRPr 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140" y="1447800"/>
            <a:ext cx="5567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基本选择器：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831215" y="2213610"/>
          <a:ext cx="103352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225"/>
                <a:gridCol w="73920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通配选择器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标签选择器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r>
                        <a:rPr lang="zh-CN" altLang="zh-CN"/>
                        <a:t>选择器</a:t>
                      </a:r>
                      <a:endParaRPr lang="zh-CN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.class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类选择器</a:t>
                      </a:r>
                      <a:endParaRPr lang="zh-CN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select1,selectorN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群组选择器</a:t>
                      </a:r>
                      <a:endParaRPr lang="zh-CN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735" y="157480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5400">
                <a:latin typeface="Arial" panose="020B0604020202020204" pitchFamily="34" charset="0"/>
                <a:sym typeface="+mn-ea"/>
              </a:rPr>
              <a:t>CSS</a:t>
            </a:r>
            <a:endParaRPr 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140" y="1447800"/>
            <a:ext cx="5567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伪类选择器：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831215" y="2213610"/>
          <a:ext cx="103352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225"/>
                <a:gridCol w="73920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a:link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链接伪类选择器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a:visited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链接伪类选择器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 + span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相邻兄弟选择器</a:t>
                      </a:r>
                      <a:endParaRPr lang="zh-CN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 ~ span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后通用选择器</a:t>
                      </a:r>
                      <a:endParaRPr lang="zh-CN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Calibri</vt:lpstr>
      <vt:lpstr>Arial Unicode MS</vt:lpstr>
      <vt:lpstr>新宋体</vt:lpstr>
      <vt:lpstr>仿宋</vt:lpstr>
      <vt:lpstr>Arial</vt:lpstr>
      <vt:lpstr>MS PGothic</vt:lpstr>
      <vt:lpstr>Gill Sans</vt:lpstr>
      <vt:lpstr>方正兰亭粗黑_GBK</vt:lpstr>
      <vt:lpstr>Segoe Print</vt:lpstr>
      <vt:lpstr>Office 主题</vt:lpstr>
      <vt:lpstr>1_Office 主题</vt:lpstr>
      <vt:lpstr>Vue2--基础精讲 </vt:lpstr>
      <vt:lpstr>Web 前端 </vt:lpstr>
      <vt:lpstr>HTML</vt:lpstr>
      <vt:lpstr>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935</cp:revision>
  <dcterms:created xsi:type="dcterms:W3CDTF">2017-08-03T09:01:00Z</dcterms:created>
  <dcterms:modified xsi:type="dcterms:W3CDTF">2018-06-08T10:53:37Z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