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55" r:id="rId25"/>
    <p:sldId id="756" r:id="rId26"/>
    <p:sldId id="754" r:id="rId27"/>
    <p:sldId id="752" r:id="rId28"/>
    <p:sldId id="753" r:id="rId29"/>
    <p:sldId id="743" r:id="rId30"/>
    <p:sldId id="742"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属性的值发生改变时，视图将产生</a:t>
            </a:r>
            <a:r>
              <a:rPr lang="en-US" altLang="zh-CN" sz="3600">
                <a:solidFill>
                  <a:schemeClr val="bg1"/>
                </a:solidFill>
              </a:rPr>
              <a:t>“</a:t>
            </a:r>
            <a:r>
              <a:rPr lang="zh-CN" altLang="en-US" sz="3600">
                <a:solidFill>
                  <a:schemeClr val="bg1"/>
                </a:solidFill>
              </a:rPr>
              <a:t>响应</a:t>
            </a:r>
            <a:r>
              <a:rPr lang="en-US" altLang="zh-CN" sz="3600">
                <a:solidFill>
                  <a:schemeClr val="bg1"/>
                </a:solidFill>
              </a:rPr>
              <a:t>”</a:t>
            </a:r>
            <a:endParaRPr lang="en-US" altLang="zh-CN" sz="3600">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zh-CN" sz="3600">
                <a:solidFill>
                  <a:schemeClr val="bg1"/>
                </a:solidFill>
              </a:rPr>
              <a:t>自定义</a:t>
            </a:r>
            <a:r>
              <a:rPr lang="en-US" altLang="zh-CN" sz="3600">
                <a:solidFill>
                  <a:schemeClr val="bg1"/>
                </a:solidFill>
              </a:rPr>
              <a:t>Getter</a:t>
            </a:r>
            <a:r>
              <a:rPr lang="zh-CN" altLang="zh-CN" sz="3600">
                <a:solidFill>
                  <a:schemeClr val="bg1"/>
                </a:solidFill>
              </a:rPr>
              <a:t>和</a:t>
            </a:r>
            <a:r>
              <a:rPr lang="en-US" altLang="zh-CN" sz="3600">
                <a:solidFill>
                  <a:schemeClr val="bg1"/>
                </a:solidFill>
              </a:rPr>
              <a:t>Setter</a:t>
            </a:r>
            <a:endParaRPr lang="en-US" altLang="zh-CN" sz="3600">
              <a:solidFill>
                <a:schemeClr val="bg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一般和数据属性配合使用</a:t>
            </a:r>
            <a:endParaRPr lang="zh-CN" altLang="en-US" sz="3600">
              <a:solidFill>
                <a:schemeClr val="bg1"/>
              </a:solidFill>
            </a:endParaRPr>
          </a:p>
          <a:p>
            <a:pPr algn="ctr"/>
            <a:r>
              <a:rPr lang="zh-CN" altLang="en-US" sz="3600">
                <a:solidFill>
                  <a:schemeClr val="bg1"/>
                </a:solidFill>
              </a:rPr>
              <a:t>比数据属性多了一层计算逻辑</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
        <p:nvSpPr>
          <p:cNvPr id="3" name="文本框 2"/>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通过计算处理才能被使用</a:t>
            </a:r>
            <a:endParaRPr lang="zh-CN" altLang="en-US" sz="3600">
              <a:solidFill>
                <a:schemeClr val="bg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2" name="标题 1"/>
          <p:cNvSpPr/>
          <p:nvPr>
            <p:ph type="ctrTitle"/>
          </p:nvPr>
        </p:nvSpPr>
        <p:spPr>
          <a:xfrm>
            <a:off x="3229806" y="490390"/>
            <a:ext cx="5973688" cy="707916"/>
          </a:xfrm>
        </p:spPr>
        <p:txBody>
          <a:bodyPr/>
          <a:p>
            <a:r>
              <a:rPr lang="zh-CN" altLang="en-US"/>
              <a:t>计算属性</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7160" y="1965960"/>
            <a:ext cx="11925300"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11677650"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app.$data.message == app.message</a:t>
            </a:r>
            <a:endParaRPr lang="en-US" altLang="zh-CN" sz="2800">
              <a:solidFill>
                <a:schemeClr val="bg1">
                  <a:lumMod val="95000"/>
                </a:schemeClr>
              </a:solidFill>
              <a:sym typeface="+mn-ea"/>
            </a:endParaRPr>
          </a:p>
        </p:txBody>
      </p:sp>
      <p:sp>
        <p:nvSpPr>
          <p:cNvPr id="2" name="标题 1"/>
          <p:cNvSpPr/>
          <p:nvPr>
            <p:ph type="ctrTitle"/>
          </p:nvPr>
        </p:nvSpPr>
        <p:spPr>
          <a:xfrm>
            <a:off x="3229806" y="490390"/>
            <a:ext cx="5973688" cy="707916"/>
          </a:xfrm>
        </p:spPr>
        <p:txBody>
          <a:bodyPr/>
          <a:p>
            <a:r>
              <a:rPr lang="zh-CN" altLang="en-US"/>
              <a:t>实例属性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2971</Words>
  <Application>WPS 演示</Application>
  <PresentationFormat>宽屏</PresentationFormat>
  <Paragraphs>265</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vt:lpstr>
      <vt:lpstr>数据属性</vt:lpstr>
      <vt:lpstr>计算属性</vt:lpstr>
      <vt:lpstr>计算属性</vt:lpstr>
      <vt:lpstr>计算属性</vt:lpstr>
      <vt:lpstr>数据属性</vt:lpstr>
      <vt:lpstr>数据属性</vt:lpstr>
      <vt:lpstr>计算属性</vt:lpstr>
      <vt:lpstr>实例属性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15063335956手机用户</cp:lastModifiedBy>
  <cp:revision>933</cp:revision>
  <dcterms:created xsi:type="dcterms:W3CDTF">2017-08-03T09:01:00Z</dcterms:created>
  <dcterms:modified xsi:type="dcterms:W3CDTF">2018-03-13T12:05:44Z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