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9"/>
  </p:notesMasterIdLst>
  <p:sldIdLst>
    <p:sldId id="279" r:id="rId4"/>
    <p:sldId id="281" r:id="rId5"/>
    <p:sldId id="280" r:id="rId6"/>
    <p:sldId id="282" r:id="rId7"/>
    <p:sldId id="278" r:id="rId8"/>
    <p:sldId id="276" r:id="rId10"/>
    <p:sldId id="262" r:id="rId11"/>
    <p:sldId id="283" r:id="rId12"/>
    <p:sldId id="259" r:id="rId13"/>
    <p:sldId id="284" r:id="rId14"/>
    <p:sldId id="285" r:id="rId15"/>
    <p:sldId id="286" r:id="rId16"/>
    <p:sldId id="311" r:id="rId17"/>
    <p:sldId id="287" r:id="rId18"/>
    <p:sldId id="288" r:id="rId19"/>
    <p:sldId id="290" r:id="rId20"/>
    <p:sldId id="289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260" r:id="rId35"/>
    <p:sldId id="261" r:id="rId36"/>
    <p:sldId id="263" r:id="rId37"/>
    <p:sldId id="264" r:id="rId38"/>
    <p:sldId id="265" r:id="rId39"/>
    <p:sldId id="266" r:id="rId40"/>
    <p:sldId id="267" r:id="rId41"/>
    <p:sldId id="268" r:id="rId42"/>
    <p:sldId id="269" r:id="rId43"/>
    <p:sldId id="270" r:id="rId44"/>
    <p:sldId id="271" r:id="rId45"/>
    <p:sldId id="272" r:id="rId46"/>
    <p:sldId id="273" r:id="rId47"/>
    <p:sldId id="274" r:id="rId48"/>
    <p:sldId id="275" r:id="rId4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2F7CC0"/>
    <a:srgbClr val="FF6600"/>
    <a:srgbClr val="FF3300"/>
    <a:srgbClr val="323232"/>
    <a:srgbClr val="202020"/>
    <a:srgbClr val="CC3300"/>
    <a:srgbClr val="CC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7452990606004"/>
          <c:y val="0.210746576957634"/>
          <c:w val="0.50799874776749"/>
          <c:h val="0.673280419332018"/>
        </c:manualLayout>
      </c:layout>
      <c:radarChart>
        <c:radarStyle val="marker"/>
        <c:varyColors val="0"/>
        <c:ser>
          <c:idx val="0"/>
          <c:order val="0"/>
          <c:spPr>
            <a:ln w="28575" cap="rnd" cmpd="sng" algn="ctr">
              <a:solidFill>
                <a:schemeClr val="bg1"/>
              </a:solidFill>
              <a:prstDash val="solid"/>
              <a:round/>
            </a:ln>
          </c:spPr>
          <c:marker>
            <c:symbol val="none"/>
          </c:marker>
          <c:dLbls>
            <c:delete val="1"/>
          </c:dLbls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系列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numCache>
                      <c:formatCode>General</c:formatCode>
                      <c:ptCount val="5"/>
                    </c:numCache>
                  </c:numRef>
                </c15:cat>
              </c15:filteredCategoryTitle>
            </c:ext>
          </c:extLst>
        </c:ser>
        <c:ser>
          <c:idx val="1"/>
          <c:order val="1"/>
          <c:spPr>
            <a:ln w="28575" cap="rnd" cmpd="sng" algn="ctr">
              <a:solidFill>
                <a:schemeClr val="bg1"/>
              </a:solidFill>
              <a:prstDash val="solid"/>
              <a:round/>
            </a:ln>
          </c:spPr>
          <c:marker>
            <c:symbol val="none"/>
          </c:marker>
          <c:dLbls>
            <c:delete val="1"/>
          </c:dLbls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系列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numCache>
                      <c:formatCode>General</c:formatCode>
                      <c:ptCount val="5"/>
                    </c:numCache>
                  </c:num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6339456"/>
        <c:axId val="571484192"/>
      </c:radarChart>
      <c:catAx>
        <c:axId val="636339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595" b="0" i="0" u="none" strike="noStrike" kern="1200" baseline="0"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  <a:cs typeface="+mn-cs"/>
                <a:sym typeface="时尚中黑简体" pitchFamily="2" charset="-122"/>
              </a:defRPr>
            </a:pPr>
          </a:p>
        </c:txPr>
        <c:crossAx val="571484192"/>
        <c:crosses val="autoZero"/>
        <c:auto val="0"/>
        <c:lblAlgn val="ctr"/>
        <c:lblOffset val="100"/>
        <c:noMultiLvlLbl val="0"/>
      </c:catAx>
      <c:valAx>
        <c:axId val="571484192"/>
        <c:scaling>
          <c:orientation val="minMax"/>
        </c:scaling>
        <c:delete val="1"/>
        <c:axPos val="l"/>
        <c:majorGridlines>
          <c:spPr>
            <a:ln w="50636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595" b="0" i="0" u="none" strike="noStrike" kern="1200" baseline="0"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  <a:cs typeface="+mn-cs"/>
                <a:sym typeface="时尚中黑简体" pitchFamily="2" charset="-122"/>
              </a:defRPr>
            </a:pPr>
          </a:p>
        </c:txPr>
        <c:crossAx val="636339456"/>
        <c:crosses val="autoZero"/>
        <c:crossBetween val="between"/>
      </c:valAx>
      <c:spPr>
        <a:noFill/>
        <a:ln w="33757">
          <a:noFill/>
        </a:ln>
      </c:spPr>
    </c:plotArea>
    <c:plotVisOnly val="1"/>
    <c:dispBlanksAs val="gap"/>
    <c:showDLblsOverMax val="0"/>
  </c:chart>
  <c:txPr>
    <a:bodyPr/>
    <a:lstStyle/>
    <a:p>
      <a:pPr>
        <a:defRPr lang="zh-CN" sz="1595">
          <a:latin typeface="时尚中黑简体" pitchFamily="2" charset="-122"/>
          <a:ea typeface="时尚中黑简体" pitchFamily="2" charset="-122"/>
          <a:sym typeface="时尚中黑简体" pitchFamily="2" charset="-122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bg1"/>
            </a:solidFill>
          </c:spPr>
          <c:invertIfNegative val="0"/>
          <c:dLbls>
            <c:delete val="1"/>
          </c:dLbls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Type here1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Type here</c:v>
                      </c:pt>
                      <c:pt idx="1">
                        <c:v>Type here</c:v>
                      </c:pt>
                      <c:pt idx="2">
                        <c:v>Type here</c:v>
                      </c:pt>
                      <c:pt idx="3">
                        <c:v>Type here</c:v>
                      </c:pt>
                    </c:strCache>
                  </c:strRef>
                </c15:cat>
              </c15:filteredCategoryTitle>
            </c:ext>
          </c:extLst>
        </c:ser>
        <c:ser>
          <c:idx val="1"/>
          <c:order val="1"/>
          <c:spPr>
            <a:solidFill>
              <a:srgbClr val="EC7473"/>
            </a:solidFill>
          </c:spPr>
          <c:invertIfNegative val="0"/>
          <c:dLbls>
            <c:delete val="1"/>
          </c:dLbls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Type here2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Type here</c:v>
                      </c:pt>
                      <c:pt idx="1">
                        <c:v>Type here</c:v>
                      </c:pt>
                      <c:pt idx="2">
                        <c:v>Type here</c:v>
                      </c:pt>
                      <c:pt idx="3">
                        <c:v>Type here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1487552"/>
        <c:axId val="571482512"/>
      </c:barChart>
      <c:catAx>
        <c:axId val="571487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865" b="0" i="0" u="none" strike="noStrike" kern="12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571482512"/>
        <c:crosses val="autoZero"/>
        <c:auto val="1"/>
        <c:lblAlgn val="ctr"/>
        <c:lblOffset val="100"/>
        <c:noMultiLvlLbl val="0"/>
      </c:catAx>
      <c:valAx>
        <c:axId val="571482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865" b="0" i="0" u="none" strike="noStrike" kern="12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571487552"/>
        <c:crosses val="autoZero"/>
        <c:crossBetween val="between"/>
      </c:valAx>
      <c:spPr>
        <a:noFill/>
        <a:ln w="33803">
          <a:noFill/>
        </a:ln>
      </c:spPr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zh-CN" sz="1865" b="0" i="0" u="none" strike="noStrike" kern="1200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1865">
          <a:solidFill>
            <a:schemeClr val="bg1"/>
          </a:solidFill>
          <a:latin typeface="微软雅黑" panose="020B0503020204020204" charset="-122"/>
          <a:ea typeface="微软雅黑" panose="020B0503020204020204" charset="-122"/>
        </a:defRPr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E0DC53A-BC4F-41D0-A496-23B9E5EAED35}" type="slidenum">
              <a:rPr lang="zh-CN" altLang="en-US" smtClean="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09156" y="490390"/>
            <a:ext cx="5973688" cy="707916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2215" y="2291080"/>
            <a:ext cx="9807575" cy="344932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+mn-ea"/>
                <a:ea typeface="+mn-ea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8A5C0-CD29-4FFF-80F6-98B61072EACD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1B7D3-6DA6-4D70-880D-9C512B2710C3}" type="slidenum">
              <a:rPr lang="zh-CN" altLang="en-US"/>
            </a:fld>
            <a:endParaRPr lang="zh-CN" altLang="en-US"/>
          </a:p>
        </p:txBody>
      </p:sp>
      <p:pic>
        <p:nvPicPr>
          <p:cNvPr id="10" name="图片 9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7000" y="130810"/>
            <a:ext cx="768350" cy="76835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10018395" y="43180"/>
            <a:ext cx="2105660" cy="46037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  <a:sym typeface="时尚中黑简体" pitchFamily="2" charset="-122"/>
              </a:rPr>
              <a:t>Vue </a:t>
            </a:r>
            <a:r>
              <a:rPr lang="zh-CN" altLang="zh-CN" sz="2400" dirty="0">
                <a:solidFill>
                  <a:schemeClr val="bg1"/>
                </a:solidFill>
                <a:sym typeface="时尚中黑简体" pitchFamily="2" charset="-122"/>
              </a:rPr>
              <a:t>技术分享</a:t>
            </a:r>
            <a:endParaRPr lang="zh-CN" altLang="zh-CN" sz="2400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2780" y="1695773"/>
            <a:ext cx="584644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3068960"/>
            <a:ext cx="10972800" cy="305720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608330" indent="0">
              <a:buNone/>
              <a:defRPr>
                <a:solidFill>
                  <a:schemeClr val="bg1"/>
                </a:solidFill>
              </a:defRPr>
            </a:lvl2pPr>
            <a:lvl3pPr marL="1217930" indent="0">
              <a:buNone/>
              <a:defRPr>
                <a:solidFill>
                  <a:schemeClr val="bg1"/>
                </a:solidFill>
              </a:defRPr>
            </a:lvl3pPr>
            <a:lvl4pPr marL="1827530" indent="0">
              <a:buNone/>
              <a:defRPr>
                <a:solidFill>
                  <a:schemeClr val="bg1"/>
                </a:solidFill>
              </a:defRPr>
            </a:lvl4pPr>
            <a:lvl5pPr marL="243713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3DE3C-9DB6-4F8B-B150-3451754F96A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CAC59-9792-46BA-92BD-DC922D5954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8"/>
          <p:cNvGrpSpPr/>
          <p:nvPr/>
        </p:nvGrpSpPr>
        <p:grpSpPr bwMode="auto">
          <a:xfrm flipH="1">
            <a:off x="5519738" y="0"/>
            <a:ext cx="6716712" cy="6858000"/>
            <a:chOff x="0" y="0"/>
            <a:chExt cx="5037993" cy="5143500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4572417" cy="5143500"/>
            </a:xfrm>
            <a:prstGeom prst="rect">
              <a:avLst/>
            </a:prstGeom>
            <a:solidFill>
              <a:srgbClr val="EC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3994365" y="2067475"/>
              <a:ext cx="1078706" cy="1008551"/>
            </a:xfrm>
            <a:prstGeom prst="triangle">
              <a:avLst/>
            </a:prstGeom>
            <a:solidFill>
              <a:srgbClr val="EC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</p:grpSp>
      <p:sp>
        <p:nvSpPr>
          <p:cNvPr id="7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02450" y="5772150"/>
            <a:ext cx="2179638" cy="4556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ym typeface="时尚中黑简体" pitchFamily="2" charset="-122"/>
            </a:endParaRPr>
          </a:p>
        </p:txBody>
      </p:sp>
      <p:sp>
        <p:nvSpPr>
          <p:cNvPr id="9" name="Freeform 24"/>
          <p:cNvSpPr>
            <a:spLocks noEditPoints="1"/>
          </p:cNvSpPr>
          <p:nvPr/>
        </p:nvSpPr>
        <p:spPr bwMode="auto">
          <a:xfrm>
            <a:off x="9396413" y="5764213"/>
            <a:ext cx="2197100" cy="471487"/>
          </a:xfrm>
          <a:custGeom>
            <a:avLst/>
            <a:gdLst>
              <a:gd name="T0" fmla="*/ 2147483646 w 1038"/>
              <a:gd name="T1" fmla="*/ 2147483646 h 223"/>
              <a:gd name="T2" fmla="*/ 0 w 1038"/>
              <a:gd name="T3" fmla="*/ 2147483646 h 223"/>
              <a:gd name="T4" fmla="*/ 0 w 1038"/>
              <a:gd name="T5" fmla="*/ 0 h 223"/>
              <a:gd name="T6" fmla="*/ 2147483646 w 1038"/>
              <a:gd name="T7" fmla="*/ 0 h 223"/>
              <a:gd name="T8" fmla="*/ 2147483646 w 1038"/>
              <a:gd name="T9" fmla="*/ 2147483646 h 223"/>
              <a:gd name="T10" fmla="*/ 2147483646 w 1038"/>
              <a:gd name="T11" fmla="*/ 2147483646 h 223"/>
              <a:gd name="T12" fmla="*/ 2147483646 w 1038"/>
              <a:gd name="T13" fmla="*/ 2147483646 h 223"/>
              <a:gd name="T14" fmla="*/ 2147483646 w 1038"/>
              <a:gd name="T15" fmla="*/ 2147483646 h 223"/>
              <a:gd name="T16" fmla="*/ 2147483646 w 1038"/>
              <a:gd name="T17" fmla="*/ 2147483646 h 223"/>
              <a:gd name="T18" fmla="*/ 2147483646 w 1038"/>
              <a:gd name="T19" fmla="*/ 2147483646 h 2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38" h="223">
                <a:moveTo>
                  <a:pt x="1038" y="223"/>
                </a:moveTo>
                <a:lnTo>
                  <a:pt x="0" y="223"/>
                </a:lnTo>
                <a:lnTo>
                  <a:pt x="0" y="0"/>
                </a:lnTo>
                <a:lnTo>
                  <a:pt x="1038" y="0"/>
                </a:lnTo>
                <a:lnTo>
                  <a:pt x="1038" y="223"/>
                </a:lnTo>
                <a:close/>
                <a:moveTo>
                  <a:pt x="8" y="215"/>
                </a:moveTo>
                <a:lnTo>
                  <a:pt x="1031" y="215"/>
                </a:lnTo>
                <a:lnTo>
                  <a:pt x="1031" y="8"/>
                </a:lnTo>
                <a:lnTo>
                  <a:pt x="8" y="8"/>
                </a:lnTo>
                <a:lnTo>
                  <a:pt x="8" y="2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0056" y="148125"/>
            <a:ext cx="5256584" cy="616579"/>
          </a:xfrm>
        </p:spPr>
        <p:txBody>
          <a:bodyPr anchor="t"/>
          <a:lstStyle>
            <a:lvl1pPr algn="r">
              <a:defRPr sz="3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5000" y="3354915"/>
            <a:ext cx="4885268" cy="2865969"/>
          </a:xfrm>
        </p:spPr>
        <p:txBody>
          <a:bodyPr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DEF01-4C82-4D18-A26E-519699E17DCE}" type="datetimeFigureOut">
              <a:rPr lang="zh-CN" altLang="en-US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B6FC7-EE7B-496E-89A6-3A1574923DD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0772" y="1623766"/>
            <a:ext cx="5990456" cy="1143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996952"/>
            <a:ext cx="5384800" cy="3129212"/>
          </a:xfrm>
        </p:spPr>
        <p:txBody>
          <a:bodyPr/>
          <a:lstStyle>
            <a:lvl1pPr marL="0" indent="0">
              <a:buNone/>
              <a:defRPr sz="2400"/>
            </a:lvl1pPr>
            <a:lvl2pPr marL="608330" indent="0">
              <a:buNone/>
              <a:defRPr sz="2000"/>
            </a:lvl2pPr>
            <a:lvl3pPr marL="1217930" indent="0">
              <a:buNone/>
              <a:defRPr sz="1800"/>
            </a:lvl3pPr>
            <a:lvl4pPr marL="1827530" indent="0">
              <a:buNone/>
              <a:defRPr sz="1800"/>
            </a:lvl4pPr>
            <a:lvl5pPr marL="2437130" indent="0">
              <a:buNone/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996952"/>
            <a:ext cx="5384800" cy="3129212"/>
          </a:xfrm>
        </p:spPr>
        <p:txBody>
          <a:bodyPr/>
          <a:lstStyle>
            <a:lvl1pPr marL="0" indent="0">
              <a:buNone/>
              <a:defRPr sz="2800"/>
            </a:lvl1pPr>
            <a:lvl2pPr marL="608330" indent="0">
              <a:buNone/>
              <a:defRPr sz="2000"/>
            </a:lvl2pPr>
            <a:lvl3pPr marL="1217930" indent="0">
              <a:buNone/>
              <a:defRPr sz="1800"/>
            </a:lvl3pPr>
            <a:lvl4pPr marL="1827530" indent="0">
              <a:buNone/>
              <a:defRPr sz="1800"/>
            </a:lvl4pPr>
            <a:lvl5pPr marL="2437130" indent="0">
              <a:buNone/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5FD78-9091-4748-99E9-F71CE2D3278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AEB01-2F97-4BF1-9F92-53F4A7B39F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3AC9E-02DC-46C3-88A1-3BC9C990866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2E005-F056-4E04-B2D7-D6C37A10C2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97288" y="4248150"/>
            <a:ext cx="2181225" cy="455613"/>
          </a:xfrm>
          <a:prstGeom prst="rect">
            <a:avLst/>
          </a:prstGeom>
          <a:solidFill>
            <a:srgbClr val="EF6A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9" name="Freeform 24"/>
          <p:cNvSpPr>
            <a:spLocks noEditPoints="1"/>
          </p:cNvSpPr>
          <p:nvPr/>
        </p:nvSpPr>
        <p:spPr bwMode="auto">
          <a:xfrm>
            <a:off x="6191250" y="4240213"/>
            <a:ext cx="2197100" cy="471487"/>
          </a:xfrm>
          <a:custGeom>
            <a:avLst/>
            <a:gdLst>
              <a:gd name="T0" fmla="*/ 2147483646 w 1038"/>
              <a:gd name="T1" fmla="*/ 2147483646 h 223"/>
              <a:gd name="T2" fmla="*/ 0 w 1038"/>
              <a:gd name="T3" fmla="*/ 2147483646 h 223"/>
              <a:gd name="T4" fmla="*/ 0 w 1038"/>
              <a:gd name="T5" fmla="*/ 0 h 223"/>
              <a:gd name="T6" fmla="*/ 2147483646 w 1038"/>
              <a:gd name="T7" fmla="*/ 0 h 223"/>
              <a:gd name="T8" fmla="*/ 2147483646 w 1038"/>
              <a:gd name="T9" fmla="*/ 2147483646 h 223"/>
              <a:gd name="T10" fmla="*/ 2147483646 w 1038"/>
              <a:gd name="T11" fmla="*/ 2147483646 h 223"/>
              <a:gd name="T12" fmla="*/ 2147483646 w 1038"/>
              <a:gd name="T13" fmla="*/ 2147483646 h 223"/>
              <a:gd name="T14" fmla="*/ 2147483646 w 1038"/>
              <a:gd name="T15" fmla="*/ 2147483646 h 223"/>
              <a:gd name="T16" fmla="*/ 2147483646 w 1038"/>
              <a:gd name="T17" fmla="*/ 2147483646 h 223"/>
              <a:gd name="T18" fmla="*/ 2147483646 w 1038"/>
              <a:gd name="T19" fmla="*/ 2147483646 h 2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38" h="223">
                <a:moveTo>
                  <a:pt x="1038" y="223"/>
                </a:moveTo>
                <a:lnTo>
                  <a:pt x="0" y="223"/>
                </a:lnTo>
                <a:lnTo>
                  <a:pt x="0" y="0"/>
                </a:lnTo>
                <a:lnTo>
                  <a:pt x="1038" y="0"/>
                </a:lnTo>
                <a:lnTo>
                  <a:pt x="1038" y="223"/>
                </a:lnTo>
                <a:close/>
                <a:moveTo>
                  <a:pt x="8" y="215"/>
                </a:moveTo>
                <a:lnTo>
                  <a:pt x="1031" y="215"/>
                </a:lnTo>
                <a:lnTo>
                  <a:pt x="1031" y="8"/>
                </a:lnTo>
                <a:lnTo>
                  <a:pt x="8" y="8"/>
                </a:lnTo>
                <a:lnTo>
                  <a:pt x="8" y="2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05175" y="1916832"/>
            <a:ext cx="5581651" cy="792088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2513732" y="2852936"/>
            <a:ext cx="7164537" cy="1386748"/>
          </a:xfrm>
        </p:spPr>
        <p:txBody>
          <a:bodyPr/>
          <a:lstStyle>
            <a:lvl1pPr marL="0" indent="0" algn="ctr">
              <a:buNone/>
              <a:defRPr sz="18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1" name="内容占位符 9"/>
          <p:cNvSpPr>
            <a:spLocks noGrp="1"/>
          </p:cNvSpPr>
          <p:nvPr>
            <p:ph sz="quarter" idx="14" hasCustomPrompt="1"/>
          </p:nvPr>
        </p:nvSpPr>
        <p:spPr>
          <a:xfrm>
            <a:off x="6528048" y="-22022"/>
            <a:ext cx="5591944" cy="714074"/>
          </a:xfrm>
        </p:spPr>
        <p:txBody>
          <a:bodyPr anchor="b"/>
          <a:lstStyle>
            <a:lvl1pPr marL="0" indent="0" algn="ctr">
              <a:buNone/>
              <a:defRPr sz="36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12" name="内容占位符 9"/>
          <p:cNvSpPr>
            <a:spLocks noGrp="1"/>
          </p:cNvSpPr>
          <p:nvPr>
            <p:ph sz="quarter" idx="15"/>
          </p:nvPr>
        </p:nvSpPr>
        <p:spPr>
          <a:xfrm>
            <a:off x="6528048" y="713218"/>
            <a:ext cx="5591944" cy="1182448"/>
          </a:xfrm>
        </p:spPr>
        <p:txBody>
          <a:bodyPr/>
          <a:lstStyle>
            <a:lvl1pPr marL="0" indent="0" algn="ctr">
              <a:buNone/>
              <a:defRPr sz="18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3" name="内容占位符 9"/>
          <p:cNvSpPr>
            <a:spLocks noGrp="1"/>
          </p:cNvSpPr>
          <p:nvPr>
            <p:ph sz="quarter" idx="16" hasCustomPrompt="1"/>
          </p:nvPr>
        </p:nvSpPr>
        <p:spPr>
          <a:xfrm>
            <a:off x="3619460" y="4261043"/>
            <a:ext cx="2336881" cy="442192"/>
          </a:xfrm>
        </p:spPr>
        <p:txBody>
          <a:bodyPr/>
          <a:lstStyle>
            <a:lvl1pPr marL="0" indent="0" algn="ctr">
              <a:buNone/>
              <a:defRPr sz="20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14" name="内容占位符 9"/>
          <p:cNvSpPr>
            <a:spLocks noGrp="1"/>
          </p:cNvSpPr>
          <p:nvPr>
            <p:ph sz="quarter" idx="17" hasCustomPrompt="1"/>
          </p:nvPr>
        </p:nvSpPr>
        <p:spPr>
          <a:xfrm>
            <a:off x="6121360" y="4261043"/>
            <a:ext cx="2336881" cy="442192"/>
          </a:xfrm>
        </p:spPr>
        <p:txBody>
          <a:bodyPr/>
          <a:lstStyle>
            <a:lvl1pPr marL="0" indent="0" algn="ctr">
              <a:buNone/>
              <a:defRPr sz="20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94E7A-C5DF-4B23-9458-5B6A6CE2DFB9}" type="datetimeFigureOut">
              <a:rPr lang="zh-CN" altLang="en-US"/>
            </a:fld>
            <a:endParaRPr lang="zh-CN" altLang="en-US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D2E59-0291-499B-8549-280B5423526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77108-85AB-40C4-AE8C-B928AC191A50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E3DDD-4042-465E-8375-B61E540BBB8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D72DC-B896-44E2-9BAB-3731CCA1ABC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0CAE3-BABE-4ABC-B8F6-97710C2FF6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9600" y="1700808"/>
            <a:ext cx="10972800" cy="4536480"/>
          </a:xfrm>
        </p:spPr>
        <p:txBody>
          <a:bodyPr/>
          <a:lstStyle>
            <a:lvl1pPr marL="0" indent="0">
              <a:buNone/>
              <a:defRPr/>
            </a:lvl1pPr>
            <a:lvl2pPr marL="608330" indent="0">
              <a:buNone/>
              <a:defRPr/>
            </a:lvl2pPr>
            <a:lvl3pPr marL="1217930" indent="0">
              <a:buNone/>
              <a:defRPr/>
            </a:lvl3pPr>
            <a:lvl4pPr marL="1827530" indent="0">
              <a:buNone/>
              <a:defRPr/>
            </a:lvl4pPr>
            <a:lvl5pPr marL="2437130" indent="0"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E3A42-E522-43CC-8D41-0C35F11C057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BF527-C390-4353-BB30-ECD02D7C5E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B002B3-378F-4B33-84B8-2438EEEBF8F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D34FEA6-D0FE-40E0-AC39-F76B42FD4EDC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9pPr>
    </p:titleStyle>
    <p:bodyStyle>
      <a:lvl1pPr marL="571500" indent="-571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1179830" indent="-571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67513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228473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89433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3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4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6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7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8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9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9.xml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3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4.xml"/><Relationship Id="rId1" Type="http://schemas.openxmlformats.org/officeDocument/2006/relationships/image" Target="../media/image18.jpe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5.xml"/><Relationship Id="rId1" Type="http://schemas.openxmlformats.org/officeDocument/2006/relationships/image" Target="../media/image19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3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8.xml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39.xml"/><Relationship Id="rId4" Type="http://schemas.openxmlformats.org/officeDocument/2006/relationships/image" Target="../media/image23.emf"/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1" Type="http://schemas.openxmlformats.org/officeDocument/2006/relationships/slideLayout" Target="../slideLayouts/slideLayout12.xml"/><Relationship Id="rId10" Type="http://schemas.openxmlformats.org/officeDocument/2006/relationships/tags" Target="../tags/tag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4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jpeg"/><Relationship Id="rId8" Type="http://schemas.openxmlformats.org/officeDocument/2006/relationships/image" Target="../media/image31.jpeg"/><Relationship Id="rId7" Type="http://schemas.openxmlformats.org/officeDocument/2006/relationships/image" Target="../media/image30.jpeg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Relationship Id="rId3" Type="http://schemas.openxmlformats.org/officeDocument/2006/relationships/image" Target="../media/image26.jpeg"/><Relationship Id="rId21" Type="http://schemas.openxmlformats.org/officeDocument/2006/relationships/slideLayout" Target="../slideLayouts/slideLayout18.xml"/><Relationship Id="rId20" Type="http://schemas.openxmlformats.org/officeDocument/2006/relationships/tags" Target="../tags/tag44.xml"/><Relationship Id="rId2" Type="http://schemas.openxmlformats.org/officeDocument/2006/relationships/image" Target="../media/image25.jpeg"/><Relationship Id="rId19" Type="http://schemas.openxmlformats.org/officeDocument/2006/relationships/image" Target="../media/image42.jpeg"/><Relationship Id="rId18" Type="http://schemas.openxmlformats.org/officeDocument/2006/relationships/image" Target="../media/image41.jpeg"/><Relationship Id="rId17" Type="http://schemas.openxmlformats.org/officeDocument/2006/relationships/image" Target="../media/image40.jpeg"/><Relationship Id="rId16" Type="http://schemas.openxmlformats.org/officeDocument/2006/relationships/image" Target="../media/image39.jpeg"/><Relationship Id="rId15" Type="http://schemas.openxmlformats.org/officeDocument/2006/relationships/image" Target="../media/image38.jpeg"/><Relationship Id="rId14" Type="http://schemas.openxmlformats.org/officeDocument/2006/relationships/image" Target="../media/image37.jpeg"/><Relationship Id="rId13" Type="http://schemas.openxmlformats.org/officeDocument/2006/relationships/image" Target="../media/image36.jpeg"/><Relationship Id="rId12" Type="http://schemas.openxmlformats.org/officeDocument/2006/relationships/image" Target="../media/image35.jpeg"/><Relationship Id="rId11" Type="http://schemas.openxmlformats.org/officeDocument/2006/relationships/image" Target="../media/image34.jpeg"/><Relationship Id="rId10" Type="http://schemas.openxmlformats.org/officeDocument/2006/relationships/image" Target="../media/image33.jpeg"/><Relationship Id="rId1" Type="http://schemas.openxmlformats.org/officeDocument/2006/relationships/image" Target="../media/image24.jpeg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45.xml"/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image" Target="../media/image43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6.xml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47.xml"/><Relationship Id="rId4" Type="http://schemas.openxmlformats.org/officeDocument/2006/relationships/image" Target="../media/image49.emf"/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8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8.xml"/><Relationship Id="rId2" Type="http://schemas.openxmlformats.org/officeDocument/2006/relationships/image" Target="../media/image2.pn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785" y="1561465"/>
            <a:ext cx="7245350" cy="1054735"/>
          </a:xfrm>
        </p:spPr>
        <p:txBody>
          <a:bodyPr/>
          <a:p>
            <a:pPr algn="ctr">
              <a:lnSpc>
                <a:spcPct val="100000"/>
              </a:lnSpc>
            </a:pPr>
            <a:r>
              <a:rPr lang="en-US" altLang="zh-CN" sz="5400">
                <a:latin typeface="Arial" panose="020B0604020202020204" pitchFamily="34" charset="0"/>
                <a:sym typeface="+mn-ea"/>
              </a:rPr>
              <a:t>Vue.js</a:t>
            </a:r>
            <a:r>
              <a:rPr lang="zh-CN" altLang="en-US" sz="5400">
                <a:latin typeface="Arial" panose="020B0604020202020204" pitchFamily="34" charset="0"/>
                <a:sym typeface="+mn-ea"/>
              </a:rPr>
              <a:t>技术分享第一期</a:t>
            </a:r>
            <a:br>
              <a:rPr lang="zh-CN" altLang="en-US" sz="5400">
                <a:solidFill>
                  <a:schemeClr val="bg1"/>
                </a:solidFill>
                <a:latin typeface="Arial" panose="020B0604020202020204" pitchFamily="34" charset="0"/>
              </a:rPr>
            </a:br>
            <a:endParaRPr lang="zh-CN" altLang="en-US" sz="5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9170" y="3253105"/>
            <a:ext cx="2613025" cy="26130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3235" y="2324735"/>
            <a:ext cx="5551805" cy="32905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26505" y="2324735"/>
            <a:ext cx="5551805" cy="32905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缩写</a:t>
            </a:r>
            <a:br>
              <a:rPr lang="zh-CN" altLang="en-US" dirty="0"/>
            </a:br>
            <a:r>
              <a:rPr lang="zh-CN" altLang="en-US" dirty="0"/>
              <a:t>Shorthands</a:t>
            </a:r>
            <a:endParaRPr lang="zh-CN" altLang="en-US" dirty="0"/>
          </a:p>
        </p:txBody>
      </p:sp>
      <p:sp>
        <p:nvSpPr>
          <p:cNvPr id="8195" name="文本框 2"/>
          <p:cNvSpPr txBox="1">
            <a:spLocks noChangeArrowheads="1"/>
          </p:cNvSpPr>
          <p:nvPr/>
        </p:nvSpPr>
        <p:spPr bwMode="auto">
          <a:xfrm>
            <a:off x="483235" y="2446655"/>
            <a:ext cx="555244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ctr"/>
            <a:r>
              <a:rPr lang="en-US" altLang="zh-CN" sz="2400">
                <a:solidFill>
                  <a:schemeClr val="bg1"/>
                </a:solidFill>
              </a:rPr>
              <a:t>v-bind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833120" y="3373755"/>
            <a:ext cx="4333240" cy="1903730"/>
          </a:xfrm>
        </p:spPr>
        <p:txBody>
          <a:bodyPr/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85000"/>
                  </a:schemeClr>
                </a:solidFill>
              </a:rPr>
              <a:t>&lt;!-- full syntax --&gt;</a:t>
            </a:r>
            <a:endParaRPr lang="en-US" altLang="zh-CN" sz="180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&lt;a v-bind:href="url"&gt; ... &lt;/a&gt;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85000"/>
                  </a:schemeClr>
                </a:solidFill>
              </a:rPr>
              <a:t>&lt;!-- shorthand --&gt;</a:t>
            </a:r>
            <a:endParaRPr lang="en-US" altLang="zh-CN" sz="180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&lt;a :href="url"&gt; ... &lt;/a&gt;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13" name="文本框 2"/>
          <p:cNvSpPr txBox="1">
            <a:spLocks noChangeArrowheads="1"/>
          </p:cNvSpPr>
          <p:nvPr/>
        </p:nvSpPr>
        <p:spPr bwMode="auto">
          <a:xfrm>
            <a:off x="6325870" y="2474595"/>
            <a:ext cx="5553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ctr"/>
            <a:r>
              <a:rPr lang="en-US" sz="2400">
                <a:solidFill>
                  <a:schemeClr val="bg1"/>
                </a:solidFill>
              </a:rPr>
              <a:t>v-on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4" name="文本占位符 11"/>
          <p:cNvSpPr>
            <a:spLocks noGrp="1"/>
          </p:cNvSpPr>
          <p:nvPr/>
        </p:nvSpPr>
        <p:spPr>
          <a:xfrm>
            <a:off x="6629400" y="3373755"/>
            <a:ext cx="4779010" cy="19030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85000"/>
                  </a:schemeClr>
                </a:solidFill>
              </a:rPr>
              <a:t>&lt;!-- full syntax --&gt;</a:t>
            </a:r>
            <a:endParaRPr lang="en-US" altLang="zh-CN" sz="180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&lt;a v-on:click="doSomething"&gt; ... &lt;/a&gt;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85000"/>
                  </a:schemeClr>
                </a:solidFill>
              </a:rPr>
              <a:t>&lt;!-- shorthand --&gt;</a:t>
            </a:r>
            <a:endParaRPr lang="en-US" altLang="zh-CN" sz="180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&lt;a @click="doSomething"&gt; ... &lt;/a&gt;</a:t>
            </a:r>
            <a:endParaRPr lang="en-US" altLang="zh-CN" sz="1800">
              <a:solidFill>
                <a:schemeClr val="bg1"/>
              </a:solidFill>
            </a:endParaRPr>
          </a:p>
        </p:txBody>
      </p:sp>
      <p:pic>
        <p:nvPicPr>
          <p:cNvPr id="3" name="图片 2" descr="微信图片_201801311452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6485" y="5440680"/>
            <a:ext cx="2846070" cy="16021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73885" y="2398395"/>
            <a:ext cx="8079105" cy="32905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计算属性</a:t>
            </a:r>
            <a:br>
              <a:rPr lang="zh-CN" altLang="en-US" dirty="0"/>
            </a:br>
            <a:r>
              <a:rPr lang="zh-CN" altLang="en-US" dirty="0"/>
              <a:t>Computed Propertiess</a:t>
            </a:r>
            <a:endParaRPr lang="zh-CN" altLang="en-US" dirty="0"/>
          </a:p>
        </p:txBody>
      </p:sp>
      <p:sp>
        <p:nvSpPr>
          <p:cNvPr id="8195" name="文本框 2"/>
          <p:cNvSpPr txBox="1">
            <a:spLocks noChangeArrowheads="1"/>
          </p:cNvSpPr>
          <p:nvPr/>
        </p:nvSpPr>
        <p:spPr bwMode="auto">
          <a:xfrm>
            <a:off x="1873885" y="2539365"/>
            <a:ext cx="8079105" cy="52197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</a:rPr>
              <a:t>JavaScript Expressions</a:t>
            </a:r>
            <a:r>
              <a:rPr lang="zh-CN" altLang="en-US" sz="2800">
                <a:solidFill>
                  <a:schemeClr val="bg1"/>
                </a:solidFill>
              </a:rPr>
              <a:t>：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1873885" y="3660140"/>
            <a:ext cx="8079740" cy="1534795"/>
          </a:xfrm>
        </p:spPr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&lt;div id="example"&gt;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{{ message.split('').reverse().join('') }}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&lt;/div&gt;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9" name="图片 8" descr="微信图片_201801311449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6210" y="5688965"/>
            <a:ext cx="1006475" cy="9563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32120" y="1494790"/>
            <a:ext cx="6513830" cy="51028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2720" y="1494790"/>
            <a:ext cx="5211445" cy="2565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98065" y="490220"/>
            <a:ext cx="7382510" cy="708025"/>
          </a:xfrm>
        </p:spPr>
        <p:txBody>
          <a:bodyPr/>
          <a:lstStyle/>
          <a:p>
            <a:r>
              <a:rPr lang="zh-CN" altLang="en-US" dirty="0"/>
              <a:t>计算属性</a:t>
            </a:r>
            <a:br>
              <a:rPr lang="zh-CN" altLang="en-US" dirty="0"/>
            </a:br>
            <a:r>
              <a:rPr lang="zh-CN" altLang="en-US" dirty="0"/>
              <a:t>Computed Propertiess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213995" y="1789430"/>
            <a:ext cx="5132070" cy="1903730"/>
          </a:xfrm>
        </p:spPr>
        <p:txBody>
          <a:bodyPr/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&lt;div id="example"&gt;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&lt;p&gt;Original message: "{{ message }}"&lt;/p&gt;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&lt;p&gt;Computed reversed message: 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	"{{ reversedMessage }}"&lt;/p&gt;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&lt;/div&gt;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2" name="文本占位符 11"/>
          <p:cNvSpPr>
            <a:spLocks noGrp="1"/>
          </p:cNvSpPr>
          <p:nvPr/>
        </p:nvSpPr>
        <p:spPr>
          <a:xfrm>
            <a:off x="5963920" y="1605915"/>
            <a:ext cx="5660390" cy="48748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var vm = new Vue({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el: '#example',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data: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message: 'Hello'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},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</a:t>
            </a:r>
            <a:r>
              <a:rPr lang="en-US" altLang="zh-CN" sz="2000">
                <a:solidFill>
                  <a:schemeClr val="tx2">
                    <a:lumMod val="60000"/>
                    <a:lumOff val="40000"/>
                  </a:schemeClr>
                </a:solidFill>
              </a:rPr>
              <a:t>computed:</a:t>
            </a:r>
            <a:r>
              <a:rPr lang="en-US" altLang="zh-CN" sz="2000">
                <a:solidFill>
                  <a:schemeClr val="bg1"/>
                </a:solidFill>
              </a:rPr>
              <a:t>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</a:t>
            </a:r>
            <a:r>
              <a:rPr lang="en-US" altLang="zh-CN" sz="2000">
                <a:solidFill>
                  <a:schemeClr val="bg1">
                    <a:lumMod val="85000"/>
                  </a:schemeClr>
                </a:solidFill>
              </a:rPr>
              <a:t>// a computed getter</a:t>
            </a:r>
            <a:endParaRPr lang="en-US" altLang="zh-CN" sz="200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reversedMessage: function ()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  </a:t>
            </a:r>
            <a:r>
              <a:rPr lang="en-US" altLang="zh-CN" sz="2000">
                <a:solidFill>
                  <a:schemeClr val="bg1">
                    <a:lumMod val="85000"/>
                  </a:schemeClr>
                </a:solidFill>
              </a:rPr>
              <a:t>// `this` points to the vm instance</a:t>
            </a:r>
            <a:endParaRPr lang="en-US" altLang="zh-CN" sz="200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  return this.message.split('').reverse().join('')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}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}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})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3" name="文本占位符 11"/>
          <p:cNvSpPr>
            <a:spLocks noGrp="1"/>
          </p:cNvSpPr>
          <p:nvPr/>
        </p:nvSpPr>
        <p:spPr>
          <a:xfrm>
            <a:off x="172720" y="4521835"/>
            <a:ext cx="5212080" cy="2075815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noFill/>
          </a:ln>
          <a:effectLst>
            <a:glow rad="127000">
              <a:schemeClr val="accent1">
                <a:lumMod val="60000"/>
                <a:lumOff val="40000"/>
              </a:schemeClr>
            </a:glow>
          </a:effectLst>
          <a:scene3d>
            <a:camera prst="orthographicFront"/>
            <a:lightRig rig="threePt" dir="t"/>
          </a:scene3d>
          <a:sp3d prstMaterial="plastic"/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sz="2000">
                <a:solidFill>
                  <a:schemeClr val="bg1"/>
                </a:solidFill>
              </a:rPr>
              <a:t>运行结果：</a:t>
            </a:r>
            <a:endParaRPr lang="zh-CN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Original message: "Hello"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Computed reversed message: "olleH"</a:t>
            </a:r>
            <a:endParaRPr lang="en-US" altLang="zh-CN" sz="20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78685" y="1581150"/>
            <a:ext cx="7902575" cy="51028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98065" y="490220"/>
            <a:ext cx="7382510" cy="708025"/>
          </a:xfrm>
        </p:spPr>
        <p:txBody>
          <a:bodyPr/>
          <a:lstStyle/>
          <a:p>
            <a:r>
              <a:rPr lang="zh-CN" altLang="en-US" dirty="0"/>
              <a:t>计算属性 </a:t>
            </a:r>
            <a:r>
              <a:rPr lang="en-US" altLang="zh-CN" dirty="0"/>
              <a:t>Setter</a:t>
            </a:r>
            <a:br>
              <a:rPr lang="zh-CN" altLang="en-US" dirty="0"/>
            </a:br>
            <a:r>
              <a:rPr lang="en-US" altLang="zh-CN" dirty="0"/>
              <a:t>Computed Setter</a:t>
            </a:r>
            <a:endParaRPr lang="en-US" altLang="zh-CN" dirty="0"/>
          </a:p>
        </p:txBody>
      </p:sp>
      <p:sp>
        <p:nvSpPr>
          <p:cNvPr id="2" name="文本占位符 11"/>
          <p:cNvSpPr>
            <a:spLocks noGrp="1"/>
          </p:cNvSpPr>
          <p:nvPr/>
        </p:nvSpPr>
        <p:spPr>
          <a:xfrm>
            <a:off x="3075940" y="1539875"/>
            <a:ext cx="5660390" cy="48748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// ...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computed: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fullName: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</a:t>
            </a:r>
            <a:r>
              <a:rPr lang="en-US" altLang="zh-CN" sz="2000">
                <a:solidFill>
                  <a:schemeClr val="tx2">
                    <a:lumMod val="60000"/>
                    <a:lumOff val="40000"/>
                  </a:schemeClr>
                </a:solidFill>
              </a:rPr>
              <a:t>get</a:t>
            </a:r>
            <a:r>
              <a:rPr lang="en-US" altLang="zh-CN" sz="2000">
                <a:solidFill>
                  <a:schemeClr val="bg1"/>
                </a:solidFill>
              </a:rPr>
              <a:t>: function ()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  return this.firstName + ' ' + this.lastName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},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</a:t>
            </a:r>
            <a:r>
              <a:rPr lang="en-US" altLang="zh-CN" sz="2000">
                <a:solidFill>
                  <a:schemeClr val="tx2">
                    <a:lumMod val="60000"/>
                    <a:lumOff val="40000"/>
                  </a:schemeClr>
                </a:solidFill>
              </a:rPr>
              <a:t>set</a:t>
            </a:r>
            <a:r>
              <a:rPr lang="en-US" altLang="zh-CN" sz="2000">
                <a:solidFill>
                  <a:schemeClr val="bg1"/>
                </a:solidFill>
              </a:rPr>
              <a:t>: function (newValue)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  var names = newValue.split(' ')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  this.firstName = names[0]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  this.lastName = names[names.length - 1]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}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}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}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// ...</a:t>
            </a:r>
            <a:endParaRPr lang="en-US" altLang="zh-CN" sz="2000">
              <a:solidFill>
                <a:schemeClr val="bg1"/>
              </a:solidFill>
            </a:endParaRPr>
          </a:p>
        </p:txBody>
      </p:sp>
      <p:pic>
        <p:nvPicPr>
          <p:cNvPr id="9" name="图片 8" descr="微信图片_201801311449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355" y="5727700"/>
            <a:ext cx="1006475" cy="9563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31280" y="2078990"/>
            <a:ext cx="4909185" cy="3368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3120" y="2078990"/>
            <a:ext cx="5029835" cy="3368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计算属性缓存 vs 方法</a:t>
            </a:r>
            <a:br>
              <a:rPr lang="zh-CN" altLang="en-US" dirty="0"/>
            </a:br>
            <a:r>
              <a:rPr lang="zh-CN" altLang="en-US" dirty="0"/>
              <a:t>Computed Caching vs Methods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889000" y="2267585"/>
            <a:ext cx="4897755" cy="2894330"/>
          </a:xfrm>
          <a:noFill/>
          <a:effectLst/>
        </p:spPr>
        <p:txBody>
          <a:bodyPr/>
          <a:p>
            <a:pPr marL="0" indent="0">
              <a:buNone/>
            </a:pPr>
            <a:r>
              <a:rPr lang="en-US" altLang="zh-CN" sz="2800">
                <a:solidFill>
                  <a:schemeClr val="tx2">
                    <a:lumMod val="60000"/>
                    <a:lumOff val="40000"/>
                  </a:schemeClr>
                </a:solidFill>
              </a:rPr>
              <a:t>computed</a:t>
            </a:r>
            <a:r>
              <a:rPr lang="en-US" altLang="zh-CN" sz="2800">
                <a:solidFill>
                  <a:schemeClr val="bg1"/>
                </a:solidFill>
              </a:rPr>
              <a:t>: {</a:t>
            </a:r>
            <a:endParaRPr lang="en-US" altLang="zh-CN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  now: function () {</a:t>
            </a:r>
            <a:endParaRPr lang="en-US" altLang="zh-CN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    return Date.now()</a:t>
            </a:r>
            <a:endParaRPr lang="en-US" altLang="zh-CN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  }</a:t>
            </a:r>
            <a:endParaRPr lang="en-US" altLang="zh-CN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}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3" name="文本占位符 11"/>
          <p:cNvSpPr>
            <a:spLocks noGrp="1"/>
          </p:cNvSpPr>
          <p:nvPr/>
        </p:nvSpPr>
        <p:spPr>
          <a:xfrm>
            <a:off x="6569075" y="2315845"/>
            <a:ext cx="4685030" cy="2894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methods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: {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  now: function () {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    return Date.now()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  }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}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图片 5" descr="微信图片_201801311452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6485" y="5440680"/>
            <a:ext cx="2846070" cy="16021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16220" y="2069465"/>
            <a:ext cx="6667500" cy="40398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0820" y="2078355"/>
            <a:ext cx="4831715" cy="40398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观察者</a:t>
            </a:r>
            <a:br>
              <a:rPr lang="zh-CN" altLang="en-US" dirty="0"/>
            </a:br>
            <a:r>
              <a:rPr lang="en-US" altLang="zh-CN" dirty="0"/>
              <a:t>Watcher</a:t>
            </a:r>
            <a:endParaRPr lang="en-US" altLang="zh-CN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239395" y="2233930"/>
            <a:ext cx="4735830" cy="3711575"/>
          </a:xfrm>
        </p:spPr>
        <p:txBody>
          <a:bodyPr/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&lt;div id="watch-example"&gt;</a:t>
            </a:r>
            <a:endParaRPr lang="en-US" altLang="zh-CN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  &lt;p&gt;</a:t>
            </a:r>
            <a:endParaRPr lang="en-US" altLang="zh-CN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    Ask a yes/no question:</a:t>
            </a:r>
            <a:endParaRPr lang="en-US" altLang="zh-CN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    &lt;input v-model="value"&gt;</a:t>
            </a:r>
            <a:endParaRPr lang="en-US" altLang="zh-CN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  &lt;/p&gt;</a:t>
            </a:r>
            <a:endParaRPr lang="en-US" altLang="zh-CN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&lt;/div&gt;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2" name="文本占位符 11"/>
          <p:cNvSpPr>
            <a:spLocks noGrp="1"/>
          </p:cNvSpPr>
          <p:nvPr/>
        </p:nvSpPr>
        <p:spPr>
          <a:xfrm>
            <a:off x="5431790" y="2396490"/>
            <a:ext cx="6446520" cy="3352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chemeClr val="tx2">
                    <a:lumMod val="60000"/>
                    <a:lumOff val="40000"/>
                  </a:schemeClr>
                </a:solidFill>
              </a:rPr>
              <a:t>watch</a:t>
            </a:r>
            <a:r>
              <a:rPr lang="en-US" altLang="zh-CN">
                <a:solidFill>
                  <a:schemeClr val="bg1"/>
                </a:solidFill>
              </a:rPr>
              <a:t>: {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// whenever</a:t>
            </a:r>
            <a:r>
              <a:rPr lang="en-US" altLang="zh-CN" sz="2800">
                <a:solidFill>
                  <a:schemeClr val="bg1"/>
                </a:solidFill>
              </a:rPr>
              <a:t> </a:t>
            </a:r>
            <a:r>
              <a:rPr lang="en-US" altLang="zh-CN" sz="2000">
                <a:solidFill>
                  <a:schemeClr val="bg1"/>
                </a:solidFill>
              </a:rPr>
              <a:t>changes, this function will run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  question: function (newValue, oldValue) {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    console.log('new:' + newValue);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 console.log('old:' + oldValue);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  }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}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8" name="图片 7" descr="微信图片_201801311449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">
            <a:off x="-136525" y="4418330"/>
            <a:ext cx="2807970" cy="28079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33625" y="1710055"/>
            <a:ext cx="744601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计算属性</a:t>
            </a:r>
            <a:r>
              <a:rPr lang="en-US" altLang="zh-CN" dirty="0"/>
              <a:t>VS</a:t>
            </a:r>
            <a:r>
              <a:rPr lang="zh-CN" altLang="en-US" dirty="0"/>
              <a:t>观察者</a:t>
            </a:r>
            <a:br>
              <a:rPr lang="zh-CN" altLang="en-US" dirty="0"/>
            </a:br>
            <a:r>
              <a:rPr lang="zh-CN" altLang="en-US" dirty="0"/>
              <a:t>C</a:t>
            </a:r>
            <a:r>
              <a:rPr lang="en-US" altLang="zh-CN" dirty="0"/>
              <a:t>omputed VS Watched Property</a:t>
            </a:r>
            <a:endParaRPr lang="en-US" altLang="zh-CN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2604770" y="1904365"/>
            <a:ext cx="6904355" cy="4563745"/>
          </a:xfrm>
        </p:spPr>
        <p:txBody>
          <a:bodyPr/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var vm = new Vue({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el: '#demo',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data: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firstName: 'Foo',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lastName: 'Bar'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},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computed: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fullName: function ()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  return this.firstName + ' ' + this.lastName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}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}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})</a:t>
            </a:r>
            <a:r>
              <a:rPr lang="en-US" altLang="zh-CN">
                <a:solidFill>
                  <a:schemeClr val="bg1"/>
                </a:solidFill>
              </a:rPr>
              <a:t>  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25710" y="5834380"/>
            <a:ext cx="1984375" cy="76835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pPr algn="ctr"/>
            <a:r>
              <a:rPr lang="en-US" sz="440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74000"/>
                    </a:srgbClr>
                  </a:outerShdw>
                  <a:reflection stA="45000" endPos="0" dist="50800" dir="5400000" sy="-100000" algn="bl" rotWithShape="0"/>
                </a:effectLst>
              </a:rPr>
              <a:t>D</a:t>
            </a:r>
            <a:r>
              <a:rPr sz="440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74000"/>
                    </a:srgbClr>
                  </a:outerShdw>
                  <a:reflection stA="45000" endPos="0" dist="50800" dir="5400000" sy="-100000" algn="bl" rotWithShape="0"/>
                </a:effectLst>
              </a:rPr>
              <a:t>irect</a:t>
            </a:r>
            <a:endParaRPr sz="440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74000"/>
                  </a:srgbClr>
                </a:outerShdw>
                <a:reflection stA="45000" endPos="0" dist="50800" dir="5400000" sy="-100000" algn="bl" rotWithShape="0"/>
              </a:effectLst>
            </a:endParaRPr>
          </a:p>
        </p:txBody>
      </p:sp>
      <p:pic>
        <p:nvPicPr>
          <p:cNvPr id="4" name="图片 3" descr="微信图片_201801311452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54685" y="5187950"/>
            <a:ext cx="2846070" cy="16021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831205" y="1781810"/>
            <a:ext cx="6201410" cy="4260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2880" y="1782445"/>
            <a:ext cx="5434330" cy="42602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计算属性</a:t>
            </a:r>
            <a:r>
              <a:rPr lang="en-US" altLang="zh-CN" dirty="0"/>
              <a:t>VS</a:t>
            </a:r>
            <a:r>
              <a:rPr lang="zh-CN" altLang="en-US" dirty="0"/>
              <a:t>观察者</a:t>
            </a:r>
            <a:br>
              <a:rPr lang="zh-CN" altLang="en-US" dirty="0"/>
            </a:br>
            <a:r>
              <a:rPr lang="zh-CN" altLang="en-US" dirty="0"/>
              <a:t>C</a:t>
            </a:r>
            <a:r>
              <a:rPr lang="en-US" altLang="zh-CN" dirty="0"/>
              <a:t>omputed VS Watched Property</a:t>
            </a:r>
            <a:endParaRPr lang="en-US" altLang="zh-CN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258445" y="2101215"/>
            <a:ext cx="5270500" cy="4255770"/>
          </a:xfrm>
        </p:spPr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&lt;div id="demo"&gt;{{ fullName }}&lt;/div&gt;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var vm = new Vue({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el: '#demo',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data: {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  firstName: 'Foo',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  lastName: 'Bar',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  fullName: 'Foo Bar'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},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en-US" altLang="zh-CN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文本占位符 11"/>
          <p:cNvSpPr>
            <a:spLocks noGrp="1"/>
          </p:cNvSpPr>
          <p:nvPr/>
        </p:nvSpPr>
        <p:spPr>
          <a:xfrm>
            <a:off x="5888355" y="1977390"/>
            <a:ext cx="6083935" cy="39414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watch: {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   firstName: function (val) {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     this.fullName = val + ' ' + this.lastName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   },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   lastName: function (val) {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     this.fullName = this.firstName + ' ' + val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   }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 }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  <a:sym typeface="+mn-ea"/>
              </a:rPr>
              <a:t>})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52915" y="6061710"/>
            <a:ext cx="2667000" cy="76835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p>
            <a:pPr algn="l"/>
            <a:r>
              <a:rPr lang="zh-CN" altLang="en-US" sz="4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Repetitive</a:t>
            </a:r>
            <a:endParaRPr lang="zh-CN" altLang="en-US" sz="44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114415" y="1781810"/>
            <a:ext cx="5918200" cy="4260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2880" y="1782445"/>
            <a:ext cx="5434330" cy="42602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计算属性</a:t>
            </a:r>
            <a:r>
              <a:rPr lang="en-US" altLang="zh-CN" dirty="0"/>
              <a:t>VS</a:t>
            </a:r>
            <a:r>
              <a:rPr lang="zh-CN" altLang="en-US" dirty="0"/>
              <a:t>观察者</a:t>
            </a:r>
            <a:br>
              <a:rPr lang="zh-CN" altLang="en-US" dirty="0"/>
            </a:br>
            <a:r>
              <a:rPr lang="zh-CN" altLang="en-US" dirty="0"/>
              <a:t>C</a:t>
            </a:r>
            <a:r>
              <a:rPr lang="en-US" altLang="zh-CN" dirty="0"/>
              <a:t>omputed VS Watched Property</a:t>
            </a:r>
            <a:endParaRPr lang="en-US" altLang="zh-CN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258445" y="1977390"/>
            <a:ext cx="5270500" cy="2640330"/>
          </a:xfrm>
        </p:spPr>
        <p:txBody>
          <a:bodyPr/>
          <a:p>
            <a:pPr marL="0" indent="0">
              <a:buNone/>
            </a:pPr>
            <a:r>
              <a:rPr lang="zh-CN" altLang="en-US" sz="2000">
                <a:solidFill>
                  <a:schemeClr val="bg1"/>
                </a:solidFill>
              </a:rPr>
              <a:t>本质上还是属性；</a:t>
            </a:r>
            <a:endParaRPr lang="zh-CN" alt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bg1"/>
                </a:solidFill>
              </a:rPr>
              <a:t>有</a:t>
            </a:r>
            <a:r>
              <a:rPr lang="en-US" altLang="zh-CN" sz="2000">
                <a:solidFill>
                  <a:schemeClr val="bg1"/>
                </a:solidFill>
              </a:rPr>
              <a:t>Setter</a:t>
            </a:r>
            <a:r>
              <a:rPr lang="zh-CN" altLang="zh-CN" sz="2000">
                <a:solidFill>
                  <a:schemeClr val="bg1"/>
                </a:solidFill>
              </a:rPr>
              <a:t>和</a:t>
            </a:r>
            <a:r>
              <a:rPr lang="en-US" altLang="zh-CN" sz="2000">
                <a:solidFill>
                  <a:schemeClr val="bg1"/>
                </a:solidFill>
              </a:rPr>
              <a:t>Getter</a:t>
            </a:r>
            <a:r>
              <a:rPr lang="zh-CN" altLang="zh-CN" sz="2000">
                <a:solidFill>
                  <a:schemeClr val="bg1"/>
                </a:solidFill>
              </a:rPr>
              <a:t>之分，默认是</a:t>
            </a:r>
            <a:r>
              <a:rPr lang="en-US" altLang="zh-CN" sz="2000">
                <a:solidFill>
                  <a:schemeClr val="bg1"/>
                </a:solidFill>
              </a:rPr>
              <a:t>Getter</a:t>
            </a:r>
            <a:r>
              <a:rPr lang="zh-CN" altLang="zh-CN" sz="2000">
                <a:solidFill>
                  <a:schemeClr val="bg1"/>
                </a:solidFill>
              </a:rPr>
              <a:t>；</a:t>
            </a:r>
            <a:endParaRPr lang="zh-CN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" name="文本占位符 11"/>
          <p:cNvSpPr>
            <a:spLocks noGrp="1"/>
          </p:cNvSpPr>
          <p:nvPr/>
        </p:nvSpPr>
        <p:spPr>
          <a:xfrm>
            <a:off x="5888355" y="1977390"/>
            <a:ext cx="6083935" cy="39414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6294755" y="1977390"/>
            <a:ext cx="5539105" cy="26403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sz="2000">
                <a:solidFill>
                  <a:schemeClr val="bg1"/>
                </a:solidFill>
              </a:rPr>
              <a:t>本质上是</a:t>
            </a:r>
            <a:r>
              <a:rPr lang="zh-CN" altLang="zh-CN" sz="2000">
                <a:sym typeface="+mn-ea"/>
              </a:rPr>
              <a:t>回调函数</a:t>
            </a:r>
            <a:r>
              <a:rPr lang="zh-CN" altLang="zh-CN" sz="2000">
                <a:solidFill>
                  <a:schemeClr val="bg1"/>
                </a:solidFill>
              </a:rPr>
              <a:t>；</a:t>
            </a:r>
            <a:endParaRPr lang="zh-CN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zh-CN" sz="2000">
                <a:solidFill>
                  <a:schemeClr val="bg1"/>
                </a:solidFill>
              </a:rPr>
              <a:t>适用于监听单值变动；</a:t>
            </a:r>
            <a:endParaRPr lang="zh-CN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br>
              <a:rPr lang="zh-CN" altLang="zh-CN" sz="2000">
                <a:solidFill>
                  <a:schemeClr val="bg1"/>
                </a:solidFill>
              </a:rPr>
            </a:br>
            <a:r>
              <a:rPr lang="zh-CN" altLang="zh-CN" sz="2000">
                <a:solidFill>
                  <a:schemeClr val="bg1"/>
                </a:solidFill>
              </a:rPr>
              <a:t>当需要在数据变化时执行异步或开销较大的操作时，这个方式是最有用的；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33625" y="1710055"/>
            <a:ext cx="744601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3715385" y="4770755"/>
            <a:ext cx="4892040" cy="1210310"/>
          </a:xfrm>
        </p:spPr>
        <p:txBody>
          <a:bodyPr/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1</a:t>
            </a:r>
            <a:r>
              <a:rPr lang="zh-CN" altLang="zh-CN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Binding HTML Classes</a:t>
            </a:r>
            <a:endParaRPr lang="en-US" altLang="zh-CN" sz="32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2</a:t>
            </a:r>
            <a:r>
              <a:rPr lang="zh-CN" altLang="zh-CN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Binding Inline Styles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0780" y="3010535"/>
            <a:ext cx="72402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Vue provides special enhancements when v-bind is used with class and style</a:t>
            </a:r>
            <a:r>
              <a:rPr lang="en-US" altLang="zh-CN" sz="2400">
                <a:solidFill>
                  <a:schemeClr val="bg1"/>
                </a:solidFill>
              </a:rPr>
              <a:t>.In addition to strings, the expressions can also evaluate to objects or arrays.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98115" y="2134870"/>
            <a:ext cx="6795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当</a:t>
            </a:r>
            <a:r>
              <a:rPr lang="en-US" altLang="zh-CN">
                <a:solidFill>
                  <a:schemeClr val="bg1"/>
                </a:solidFill>
              </a:rPr>
              <a:t>v-bind</a:t>
            </a:r>
            <a:r>
              <a:rPr lang="zh-CN" altLang="en-US">
                <a:solidFill>
                  <a:schemeClr val="bg1"/>
                </a:solidFill>
              </a:rPr>
              <a:t>使用</a:t>
            </a:r>
            <a:r>
              <a:rPr lang="en-US" altLang="zh-CN">
                <a:solidFill>
                  <a:schemeClr val="bg1"/>
                </a:solidFill>
              </a:rPr>
              <a:t>class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style</a:t>
            </a:r>
            <a:r>
              <a:rPr lang="zh-CN" altLang="en-US">
                <a:solidFill>
                  <a:schemeClr val="bg1"/>
                </a:solidFill>
              </a:rPr>
              <a:t>属性时，</a:t>
            </a:r>
            <a:r>
              <a:rPr lang="en-US" altLang="zh-CN">
                <a:solidFill>
                  <a:schemeClr val="bg1"/>
                </a:solidFill>
              </a:rPr>
              <a:t>Vue</a:t>
            </a:r>
            <a:r>
              <a:rPr lang="zh-CN" altLang="en-US">
                <a:solidFill>
                  <a:schemeClr val="bg1"/>
                </a:solidFill>
              </a:rPr>
              <a:t>提供了专门的增强。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表达式结果类型</a:t>
            </a:r>
            <a:r>
              <a:rPr lang="zh-CN" altLang="en-US">
                <a:solidFill>
                  <a:schemeClr val="bg1"/>
                </a:solidFill>
              </a:rPr>
              <a:t>除字符串之外还可以是对象和数组。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8" name="图片 7" descr="微信图片_201801311452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17025" y="5120005"/>
            <a:ext cx="2846070" cy="16021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109791" y="2846875"/>
            <a:ext cx="5973688" cy="707916"/>
          </a:xfrm>
        </p:spPr>
        <p:txBody>
          <a:bodyPr/>
          <a:p>
            <a:r>
              <a:rPr lang="zh-CN" altLang="en-US" sz="6600"/>
              <a:t>前言</a:t>
            </a:r>
            <a:endParaRPr lang="zh-CN" altLang="en-US" sz="66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33625" y="1710055"/>
            <a:ext cx="744601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2682875" y="3028950"/>
            <a:ext cx="6795770" cy="3151505"/>
          </a:xfrm>
        </p:spPr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zh-CN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Object Syntax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zh-CN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Array Syntax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With Components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Binding HTML Classes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4960" y="171005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Object Syntax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51815" y="2647950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&lt;div class="static"  v-bind:class="{ active: isActive, 'text-danger': hasError }"&gt;&lt;/div&gt;</a:t>
            </a:r>
            <a:endParaRPr alt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501650" y="3356610"/>
            <a:ext cx="11465560" cy="17500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zh-CN" altLang="zh-CN">
                <a:solidFill>
                  <a:schemeClr val="bg1"/>
                </a:solidFill>
              </a:rPr>
              <a:t>数据定义：</a:t>
            </a:r>
            <a:br>
              <a:rPr altLang="zh-CN">
                <a:solidFill>
                  <a:schemeClr val="bg1"/>
                </a:solidFill>
              </a:rPr>
            </a:br>
            <a:r>
              <a:rPr altLang="zh-CN">
                <a:solidFill>
                  <a:schemeClr val="bg1"/>
                </a:solidFill>
              </a:rPr>
              <a:t>data: {</a:t>
            </a:r>
            <a:endParaRPr alt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  isActive: true,</a:t>
            </a:r>
            <a:endParaRPr alt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  hasError: false</a:t>
            </a:r>
            <a:endParaRPr alt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}</a:t>
            </a:r>
            <a:endParaRPr altLang="zh-CN">
              <a:solidFill>
                <a:schemeClr val="bg1"/>
              </a:solidFill>
            </a:endParaRPr>
          </a:p>
        </p:txBody>
      </p:sp>
      <p:sp>
        <p:nvSpPr>
          <p:cNvPr id="8" name="文本占位符 11"/>
          <p:cNvSpPr>
            <a:spLocks noGrp="1"/>
          </p:cNvSpPr>
          <p:nvPr/>
        </p:nvSpPr>
        <p:spPr>
          <a:xfrm>
            <a:off x="408305" y="5680710"/>
            <a:ext cx="11465560" cy="7632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>
                <a:solidFill>
                  <a:schemeClr val="bg1"/>
                </a:solidFill>
              </a:rPr>
              <a:t>// </a:t>
            </a:r>
            <a:r>
              <a:rPr lang="zh-CN">
                <a:solidFill>
                  <a:schemeClr val="bg1"/>
                </a:solidFill>
              </a:rPr>
              <a:t>输出结果</a:t>
            </a:r>
            <a:endParaRPr 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&lt;div class="static active"&gt;&lt;/div&gt;</a:t>
            </a:r>
            <a:endParaRPr alt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4960" y="171005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Array Syntax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51815" y="2647950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&lt;div v-bind:class="[activeClass, errorClass]"&gt;&lt;/div&gt;</a:t>
            </a:r>
            <a:endParaRPr altLang="zh-CN">
              <a:solidFill>
                <a:schemeClr val="bg1"/>
              </a:solidFill>
            </a:endParaRPr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501650" y="3356610"/>
            <a:ext cx="11465560" cy="17500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zh-CN" altLang="zh-CN">
                <a:solidFill>
                  <a:schemeClr val="bg1"/>
                </a:solidFill>
              </a:rPr>
              <a:t>数据定义：</a:t>
            </a:r>
            <a:br>
              <a:rPr altLang="zh-CN">
                <a:solidFill>
                  <a:schemeClr val="bg1"/>
                </a:solidFill>
              </a:rPr>
            </a:br>
            <a:r>
              <a:rPr altLang="zh-CN">
                <a:solidFill>
                  <a:schemeClr val="bg1"/>
                </a:solidFill>
              </a:rPr>
              <a:t>data: {</a:t>
            </a:r>
            <a:endParaRPr alt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  activeClass: 'active',</a:t>
            </a:r>
            <a:endParaRPr alt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  errorClass: 'text-danger'</a:t>
            </a:r>
            <a:endParaRPr alt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}</a:t>
            </a:r>
            <a:endParaRPr altLang="zh-CN">
              <a:solidFill>
                <a:schemeClr val="bg1"/>
              </a:solidFill>
            </a:endParaRPr>
          </a:p>
        </p:txBody>
      </p:sp>
      <p:sp>
        <p:nvSpPr>
          <p:cNvPr id="8" name="文本占位符 11"/>
          <p:cNvSpPr>
            <a:spLocks noGrp="1"/>
          </p:cNvSpPr>
          <p:nvPr/>
        </p:nvSpPr>
        <p:spPr>
          <a:xfrm>
            <a:off x="408305" y="5680710"/>
            <a:ext cx="11465560" cy="7632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>
                <a:solidFill>
                  <a:schemeClr val="bg1"/>
                </a:solidFill>
              </a:rPr>
              <a:t>// </a:t>
            </a:r>
            <a:r>
              <a:rPr lang="zh-CN">
                <a:solidFill>
                  <a:schemeClr val="bg1"/>
                </a:solidFill>
              </a:rPr>
              <a:t>输出结果</a:t>
            </a:r>
            <a:endParaRPr 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&lt;div class="active text-danger"&gt;&lt;/div&gt;</a:t>
            </a:r>
            <a:endParaRPr alt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4960" y="171005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Array Syntax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01650" y="3486150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&lt;div v-bind:class="[isActive ? activeClass : '', errorClass]"&gt;&lt;/div&gt;</a:t>
            </a:r>
            <a:endParaRPr altLang="zh-CN">
              <a:solidFill>
                <a:schemeClr val="bg1"/>
              </a:solidFill>
            </a:endParaRPr>
          </a:p>
        </p:txBody>
      </p:sp>
      <p:sp>
        <p:nvSpPr>
          <p:cNvPr id="9" name="文本占位符 11"/>
          <p:cNvSpPr>
            <a:spLocks noGrp="1"/>
          </p:cNvSpPr>
          <p:nvPr/>
        </p:nvSpPr>
        <p:spPr>
          <a:xfrm>
            <a:off x="501650" y="2880360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Ternary expression: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文本占位符 11"/>
          <p:cNvSpPr>
            <a:spLocks noGrp="1"/>
          </p:cNvSpPr>
          <p:nvPr/>
        </p:nvSpPr>
        <p:spPr>
          <a:xfrm>
            <a:off x="501650" y="4466590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However, this can be a bit verbose if you have multiple conditional classes. That’s why it’s also possible to use the object syntax inside array syntax: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文本占位符 11"/>
          <p:cNvSpPr>
            <a:spLocks noGrp="1"/>
          </p:cNvSpPr>
          <p:nvPr/>
        </p:nvSpPr>
        <p:spPr>
          <a:xfrm>
            <a:off x="501650" y="5459095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&lt;div v-bind:class="[{ active: isActive }, errorClass]"&gt;&lt;/div&gt;</a:t>
            </a:r>
            <a:endParaRPr alt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4960" y="171005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With Components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408305" y="2442845"/>
            <a:ext cx="11465560" cy="15024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Vue.component('my-component', {</a:t>
            </a:r>
            <a:endParaRPr alt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  template: '&lt;p class="foo bar"&gt;Hi&lt;/p&gt;'</a:t>
            </a:r>
            <a:endParaRPr alt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})</a:t>
            </a:r>
            <a:endParaRPr altLang="zh-CN">
              <a:solidFill>
                <a:schemeClr val="bg1"/>
              </a:solidFill>
            </a:endParaRPr>
          </a:p>
        </p:txBody>
      </p:sp>
      <p:sp>
        <p:nvSpPr>
          <p:cNvPr id="10" name="文本占位符 11"/>
          <p:cNvSpPr>
            <a:spLocks noGrp="1"/>
          </p:cNvSpPr>
          <p:nvPr/>
        </p:nvSpPr>
        <p:spPr>
          <a:xfrm>
            <a:off x="501650" y="4036695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Then add some classes when using it: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文本占位符 11"/>
          <p:cNvSpPr>
            <a:spLocks noGrp="1"/>
          </p:cNvSpPr>
          <p:nvPr/>
        </p:nvSpPr>
        <p:spPr>
          <a:xfrm>
            <a:off x="501650" y="4562475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&lt;my-component class="baz boo"&gt;&lt;/my-component&gt;</a:t>
            </a:r>
            <a:endParaRPr altLang="zh-CN">
              <a:solidFill>
                <a:schemeClr val="bg1"/>
              </a:solidFill>
            </a:endParaRPr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408305" y="5286375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The rendered HTML will be: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文本占位符 11"/>
          <p:cNvSpPr>
            <a:spLocks noGrp="1"/>
          </p:cNvSpPr>
          <p:nvPr/>
        </p:nvSpPr>
        <p:spPr>
          <a:xfrm>
            <a:off x="408305" y="5812155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&lt;p class="foo bar baz boo"&gt;Hi&lt;/p&gt;</a:t>
            </a:r>
            <a:endParaRPr alt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33625" y="1710055"/>
            <a:ext cx="744601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2682875" y="3028950"/>
            <a:ext cx="6795770" cy="3151505"/>
          </a:xfrm>
        </p:spPr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zh-CN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Object Syntax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zh-CN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Array Syntax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Auto-prefixing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Binding Inline Styles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4960" y="171005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Object Syntax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408305" y="2442845"/>
            <a:ext cx="11465560" cy="11423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&lt;div v-bind:style="{ color: activeColor, fontSize: fontSize + 'px' }"&gt;&lt;/div&gt;</a:t>
            </a:r>
            <a:endParaRPr altLang="zh-CN" sz="2000">
              <a:solidFill>
                <a:schemeClr val="bg1"/>
              </a:solidFill>
            </a:endParaRPr>
          </a:p>
        </p:txBody>
      </p:sp>
      <p:sp>
        <p:nvSpPr>
          <p:cNvPr id="11" name="文本占位符 11"/>
          <p:cNvSpPr>
            <a:spLocks noGrp="1"/>
          </p:cNvSpPr>
          <p:nvPr/>
        </p:nvSpPr>
        <p:spPr>
          <a:xfrm>
            <a:off x="501650" y="3341370"/>
            <a:ext cx="11465560" cy="1559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data: {</a:t>
            </a:r>
            <a:endParaRPr altLang="zh-CN" sz="20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  activeColor: 'red',</a:t>
            </a:r>
            <a:endParaRPr altLang="zh-CN" sz="20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  fontSize: 30</a:t>
            </a:r>
            <a:endParaRPr altLang="zh-CN" sz="20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}</a:t>
            </a:r>
            <a:endParaRPr altLang="zh-CN" sz="2000">
              <a:solidFill>
                <a:schemeClr val="bg1"/>
              </a:solidFill>
            </a:endParaRPr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408305" y="5286375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The rendered HTML will be:</a:t>
            </a: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文本占位符 11"/>
          <p:cNvSpPr>
            <a:spLocks noGrp="1"/>
          </p:cNvSpPr>
          <p:nvPr/>
        </p:nvSpPr>
        <p:spPr>
          <a:xfrm>
            <a:off x="408305" y="5812155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&lt;div v-bind:style="color: </a:t>
            </a:r>
            <a:r>
              <a:rPr lang="en-US" sz="2000">
                <a:solidFill>
                  <a:schemeClr val="bg1"/>
                </a:solidFill>
              </a:rPr>
              <a:t>red;</a:t>
            </a:r>
            <a:r>
              <a:rPr altLang="zh-CN" sz="2000">
                <a:solidFill>
                  <a:schemeClr val="bg1"/>
                </a:solidFill>
              </a:rPr>
              <a:t> fontSize: </a:t>
            </a:r>
            <a:r>
              <a:rPr lang="en-US" sz="2000">
                <a:solidFill>
                  <a:schemeClr val="bg1"/>
                </a:solidFill>
              </a:rPr>
              <a:t>30</a:t>
            </a:r>
            <a:r>
              <a:rPr altLang="zh-CN" sz="2000">
                <a:solidFill>
                  <a:schemeClr val="bg1"/>
                </a:solidFill>
              </a:rPr>
              <a:t>px"&gt;&lt;/div&gt;</a:t>
            </a:r>
            <a:endParaRPr altLang="zh-CN" sz="2000">
              <a:solidFill>
                <a:schemeClr val="bg1"/>
              </a:solidFill>
            </a:endParaRPr>
          </a:p>
        </p:txBody>
      </p:sp>
      <p:pic>
        <p:nvPicPr>
          <p:cNvPr id="12" name="图片 11" descr="微信图片_201801311452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3020" y="4459605"/>
            <a:ext cx="3874770" cy="19005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4960" y="171005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25710" y="5834380"/>
            <a:ext cx="1984375" cy="76835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pPr algn="ctr"/>
            <a:r>
              <a:rPr lang="en-US" sz="440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74000"/>
                    </a:srgbClr>
                  </a:outerShdw>
                  <a:reflection stA="45000" endPos="0" dist="50800" dir="5400000" sy="-100000" algn="bl" rotWithShape="0"/>
                </a:effectLst>
              </a:rPr>
              <a:t>D</a:t>
            </a:r>
            <a:r>
              <a:rPr sz="440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74000"/>
                    </a:srgbClr>
                  </a:outerShdw>
                  <a:reflection stA="45000" endPos="0" dist="50800" dir="5400000" sy="-100000" algn="bl" rotWithShape="0"/>
                </a:effectLst>
              </a:rPr>
              <a:t>irect</a:t>
            </a:r>
            <a:endParaRPr sz="440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74000"/>
                  </a:srgbClr>
                </a:outerShdw>
                <a:reflection stA="45000" endPos="0" dist="50800" dir="5400000" sy="-100000" algn="bl" rotWithShape="0"/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Object Syntax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408305" y="2442845"/>
            <a:ext cx="11465560" cy="11423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&lt;div v-bind:style="styleObject"&gt;&lt;/div&gt;</a:t>
            </a:r>
            <a:endParaRPr altLang="zh-CN" sz="2000">
              <a:solidFill>
                <a:schemeClr val="bg1"/>
              </a:solidFill>
            </a:endParaRPr>
          </a:p>
        </p:txBody>
      </p:sp>
      <p:sp>
        <p:nvSpPr>
          <p:cNvPr id="11" name="文本占位符 11"/>
          <p:cNvSpPr>
            <a:spLocks noGrp="1"/>
          </p:cNvSpPr>
          <p:nvPr/>
        </p:nvSpPr>
        <p:spPr>
          <a:xfrm>
            <a:off x="501650" y="3036570"/>
            <a:ext cx="11465560" cy="1559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data: {</a:t>
            </a:r>
            <a:endParaRPr altLang="zh-CN" sz="20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  styleObject: {</a:t>
            </a:r>
            <a:endParaRPr altLang="zh-CN" sz="20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    color: 'red',</a:t>
            </a:r>
            <a:endParaRPr altLang="zh-CN" sz="20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    fontSize: '13px'</a:t>
            </a:r>
            <a:endParaRPr altLang="zh-CN" sz="20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  }</a:t>
            </a:r>
            <a:endParaRPr altLang="zh-CN" sz="20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}</a:t>
            </a:r>
            <a:endParaRPr altLang="zh-CN" sz="2000">
              <a:solidFill>
                <a:schemeClr val="bg1"/>
              </a:solidFill>
            </a:endParaRPr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408305" y="5362575"/>
            <a:ext cx="11465560" cy="4248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The rendered HTML will be:</a:t>
            </a: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文本占位符 11"/>
          <p:cNvSpPr>
            <a:spLocks noGrp="1"/>
          </p:cNvSpPr>
          <p:nvPr/>
        </p:nvSpPr>
        <p:spPr>
          <a:xfrm>
            <a:off x="408305" y="5812155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&lt;div v-bind:style="color: </a:t>
            </a:r>
            <a:r>
              <a:rPr lang="en-US" sz="2000">
                <a:solidFill>
                  <a:schemeClr val="bg1"/>
                </a:solidFill>
              </a:rPr>
              <a:t>red;</a:t>
            </a:r>
            <a:r>
              <a:rPr altLang="zh-CN" sz="2000">
                <a:solidFill>
                  <a:schemeClr val="bg1"/>
                </a:solidFill>
              </a:rPr>
              <a:t> fontSize: </a:t>
            </a:r>
            <a:r>
              <a:rPr lang="en-US" sz="2000">
                <a:solidFill>
                  <a:schemeClr val="bg1"/>
                </a:solidFill>
              </a:rPr>
              <a:t>13</a:t>
            </a:r>
            <a:r>
              <a:rPr altLang="zh-CN" sz="2000">
                <a:solidFill>
                  <a:schemeClr val="bg1"/>
                </a:solidFill>
              </a:rPr>
              <a:t>px"&gt;&lt;/div&gt;</a:t>
            </a:r>
            <a:endParaRPr altLang="zh-CN" sz="20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4960" y="171005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25710" y="5834380"/>
            <a:ext cx="1984375" cy="76835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pPr algn="ctr"/>
            <a:r>
              <a:rPr lang="en-US" sz="440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74000"/>
                    </a:srgbClr>
                  </a:outerShdw>
                  <a:reflection stA="45000" endPos="0" dist="50800" dir="5400000" sy="-100000" algn="bl" rotWithShape="0"/>
                </a:effectLst>
              </a:rPr>
              <a:t>D</a:t>
            </a:r>
            <a:r>
              <a:rPr sz="440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74000"/>
                    </a:srgbClr>
                  </a:outerShdw>
                  <a:reflection stA="45000" endPos="0" dist="50800" dir="5400000" sy="-100000" algn="bl" rotWithShape="0"/>
                </a:effectLst>
              </a:rPr>
              <a:t>irect</a:t>
            </a:r>
            <a:endParaRPr sz="440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74000"/>
                  </a:srgbClr>
                </a:outerShdw>
                <a:reflection stA="45000" endPos="0" dist="50800" dir="5400000" sy="-100000" algn="bl" rotWithShape="0"/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Array Syntax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01650" y="3585210"/>
            <a:ext cx="11296015" cy="11423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&lt;div v-bind:style="</a:t>
            </a:r>
            <a:r>
              <a:rPr altLang="zh-CN" sz="2000">
                <a:solidFill>
                  <a:schemeClr val="tx2">
                    <a:lumMod val="60000"/>
                    <a:lumOff val="40000"/>
                  </a:schemeClr>
                </a:solidFill>
              </a:rPr>
              <a:t>[baseStyles, overridingStyles]</a:t>
            </a:r>
            <a:r>
              <a:rPr altLang="zh-CN" sz="2000">
                <a:solidFill>
                  <a:schemeClr val="bg1"/>
                </a:solidFill>
              </a:rPr>
              <a:t>"&gt;&lt;/div&gt;</a:t>
            </a:r>
            <a:endParaRPr altLang="zh-CN" sz="2000">
              <a:solidFill>
                <a:schemeClr val="bg1"/>
              </a:solidFill>
            </a:endParaRPr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501650" y="2603500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The array syntax for v-bind:style allows you to apply multiple style objects to the same element:</a:t>
            </a: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171005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25710" y="5834380"/>
            <a:ext cx="1984375" cy="76835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pPr algn="ctr"/>
            <a:r>
              <a:rPr lang="en-US" sz="440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74000"/>
                    </a:srgbClr>
                  </a:outerShdw>
                  <a:reflection stA="45000" endPos="0" dist="50800" dir="5400000" sy="-100000" algn="bl" rotWithShape="0"/>
                </a:effectLst>
              </a:rPr>
              <a:t>D</a:t>
            </a:r>
            <a:r>
              <a:rPr sz="440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74000"/>
                    </a:srgbClr>
                  </a:outerShdw>
                  <a:reflection stA="45000" endPos="0" dist="50800" dir="5400000" sy="-100000" algn="bl" rotWithShape="0"/>
                </a:effectLst>
              </a:rPr>
              <a:t>irect</a:t>
            </a:r>
            <a:endParaRPr sz="440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74000"/>
                  </a:srgbClr>
                </a:outerShdw>
                <a:reflection stA="45000" endPos="0" dist="50800" dir="5400000" sy="-100000" algn="bl" rotWithShape="0"/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Auto-prefixing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01650" y="3417570"/>
            <a:ext cx="11296015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&lt;div v-bind:style="</a:t>
            </a:r>
            <a:r>
              <a:rPr lang="en-US" sz="2000">
                <a:solidFill>
                  <a:schemeClr val="tx2">
                    <a:lumMod val="60000"/>
                    <a:lumOff val="40000"/>
                  </a:schemeClr>
                </a:solidFill>
              </a:rPr>
              <a:t>{rotate: '7deg'}</a:t>
            </a:r>
            <a:r>
              <a:rPr altLang="zh-CN" sz="2000">
                <a:solidFill>
                  <a:schemeClr val="bg1"/>
                </a:solidFill>
              </a:rPr>
              <a:t>"&gt;&lt;/div&gt;</a:t>
            </a:r>
            <a:endParaRPr altLang="zh-CN" sz="2000">
              <a:solidFill>
                <a:schemeClr val="bg1"/>
              </a:solidFill>
            </a:endParaRPr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501650" y="2603500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When you use a CSS property that requires vendor prefixes in v-bind:style, for example transform, Vue will automatically detect and add appropriate prefixes to the applied styles.</a:t>
            </a: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文本占位符 11"/>
          <p:cNvSpPr>
            <a:spLocks noGrp="1"/>
          </p:cNvSpPr>
          <p:nvPr/>
        </p:nvSpPr>
        <p:spPr>
          <a:xfrm>
            <a:off x="502285" y="3931285"/>
            <a:ext cx="11296015" cy="2580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/>
              <a:t>div {</a:t>
            </a:r>
            <a:endParaRPr altLang="zh-CN" sz="2000"/>
          </a:p>
          <a:p>
            <a:pPr marL="0" indent="0" algn="l">
              <a:buNone/>
            </a:pPr>
            <a:r>
              <a:rPr altLang="zh-CN" sz="2000"/>
              <a:t>   transform:rotate(7deg);</a:t>
            </a:r>
            <a:endParaRPr altLang="zh-CN" sz="2000"/>
          </a:p>
          <a:p>
            <a:pPr marL="0" indent="0" algn="l">
              <a:buNone/>
            </a:pPr>
            <a:r>
              <a:rPr altLang="zh-CN" sz="2000"/>
              <a:t>   -ms-transform:rotate(7deg); 	/* IE 9 */</a:t>
            </a:r>
            <a:endParaRPr altLang="zh-CN" sz="2000"/>
          </a:p>
          <a:p>
            <a:pPr marL="0" indent="0" algn="l">
              <a:buNone/>
            </a:pPr>
            <a:r>
              <a:rPr altLang="zh-CN" sz="2000"/>
              <a:t>   -moz-transform:rotate(7deg); 	/* Firefox */</a:t>
            </a:r>
            <a:endParaRPr altLang="zh-CN" sz="2000"/>
          </a:p>
          <a:p>
            <a:pPr marL="0" indent="0" algn="l">
              <a:buNone/>
            </a:pPr>
            <a:r>
              <a:rPr altLang="zh-CN" sz="2000"/>
              <a:t>   -webkit-transform:rotate(7deg); /* Safari 和 Chrome */</a:t>
            </a:r>
            <a:endParaRPr altLang="zh-CN" sz="2000"/>
          </a:p>
          <a:p>
            <a:pPr marL="0" indent="0" algn="l">
              <a:buNone/>
            </a:pPr>
            <a:r>
              <a:rPr altLang="zh-CN" sz="2000"/>
              <a:t>   -o-transform:rotate(7deg); 	/* Opera */</a:t>
            </a:r>
            <a:endParaRPr altLang="zh-CN" sz="2000"/>
          </a:p>
          <a:p>
            <a:pPr marL="0" indent="0" algn="l">
              <a:buNone/>
            </a:pPr>
            <a:r>
              <a:rPr altLang="zh-CN" sz="2000"/>
              <a:t>}</a:t>
            </a:r>
            <a:endParaRPr altLang="zh-CN" sz="20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Vue.js</a:t>
            </a:r>
            <a:r>
              <a:rPr lang="zh-CN" altLang="zh-CN"/>
              <a:t>是什么？</a:t>
            </a:r>
            <a:endParaRPr lang="zh-CN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just">
              <a:lnSpc>
                <a:spcPct val="120000"/>
              </a:lnSpc>
            </a:pPr>
            <a:r>
              <a:rPr lang="en-US" altLang="zh-CN">
                <a:sym typeface="+mn-ea"/>
              </a:rPr>
              <a:t>Vue (读音 /vjuː/，类似于 view) 是一套用于构建用户界面的渐进式框架。Vue.js 的目标是通过尽可能简单的 API 实现响应的数据绑定和组合的视图组件。它不仅易于上手，还便于与第三方库或既有项目整合。</a:t>
            </a:r>
            <a:endParaRPr lang="en-US" altLang="zh-CN"/>
          </a:p>
          <a:p>
            <a:pPr algn="just">
              <a:lnSpc>
                <a:spcPct val="120000"/>
              </a:lnSpc>
            </a:pPr>
            <a:endParaRPr lang="en-US" altLang="zh-CN"/>
          </a:p>
          <a:p>
            <a:pPr algn="just">
              <a:lnSpc>
                <a:spcPct val="120000"/>
              </a:lnSpc>
            </a:pPr>
            <a:r>
              <a:rPr lang="en-US" altLang="zh-CN">
                <a:sym typeface="+mn-ea"/>
              </a:rPr>
              <a:t>Vue.js 的核心是一个允许采用简洁的模板语法来声明式地将数据渲染进 DOM 的系统</a:t>
            </a:r>
            <a:endParaRPr lang="en-US" altLang="zh-CN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171005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25710" y="5834380"/>
            <a:ext cx="1984375" cy="76835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pPr algn="ctr"/>
            <a:r>
              <a:rPr lang="en-US" sz="440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74000"/>
                    </a:srgbClr>
                  </a:outerShdw>
                  <a:reflection stA="45000" endPos="0" dist="50800" dir="5400000" sy="-100000" algn="bl" rotWithShape="0"/>
                </a:effectLst>
              </a:rPr>
              <a:t>D</a:t>
            </a:r>
            <a:r>
              <a:rPr sz="440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74000"/>
                    </a:srgbClr>
                  </a:outerShdw>
                  <a:reflection stA="45000" endPos="0" dist="50800" dir="5400000" sy="-100000" algn="bl" rotWithShape="0"/>
                </a:effectLst>
              </a:rPr>
              <a:t>irect</a:t>
            </a:r>
            <a:endParaRPr sz="440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74000"/>
                  </a:srgbClr>
                </a:outerShdw>
                <a:reflection stA="45000" endPos="0" dist="50800" dir="5400000" sy="-100000" algn="bl" rotWithShape="0"/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Multiple Values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01650" y="3417570"/>
            <a:ext cx="11296015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2000"/>
              <a:t>&lt;div v-bind:style="{ display: ['-webkit-box', '-ms-flexbox', 'flex'] }"&gt;&lt;/div&gt;</a:t>
            </a:r>
            <a:endParaRPr sz="2000"/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501650" y="2603500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Starting in 2.3.0+ you can provide an array of multiple (prefixed) values to a style property, for example:</a:t>
            </a: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文本占位符 11"/>
          <p:cNvSpPr>
            <a:spLocks noGrp="1"/>
          </p:cNvSpPr>
          <p:nvPr/>
        </p:nvSpPr>
        <p:spPr>
          <a:xfrm>
            <a:off x="448310" y="5139055"/>
            <a:ext cx="11296015" cy="123888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/>
              <a:t>div {</a:t>
            </a:r>
            <a:endParaRPr altLang="zh-CN" sz="2000"/>
          </a:p>
          <a:p>
            <a:pPr marL="0" indent="0" algn="l">
              <a:buNone/>
            </a:pPr>
            <a:r>
              <a:rPr altLang="zh-CN" sz="2000"/>
              <a:t>   </a:t>
            </a:r>
            <a:r>
              <a:rPr lang="en-US" sz="2000"/>
              <a:t>diplay: flex;</a:t>
            </a:r>
            <a:endParaRPr lang="en-US" sz="2000"/>
          </a:p>
          <a:p>
            <a:pPr marL="0" indent="0" algn="l">
              <a:buNone/>
            </a:pPr>
            <a:r>
              <a:rPr altLang="zh-CN" sz="2000"/>
              <a:t>}</a:t>
            </a:r>
            <a:endParaRPr altLang="zh-CN" sz="2000"/>
          </a:p>
        </p:txBody>
      </p:sp>
      <p:sp>
        <p:nvSpPr>
          <p:cNvPr id="9" name="文本占位符 11"/>
          <p:cNvSpPr>
            <a:spLocks noGrp="1"/>
          </p:cNvSpPr>
          <p:nvPr/>
        </p:nvSpPr>
        <p:spPr>
          <a:xfrm>
            <a:off x="510540" y="4206240"/>
            <a:ext cx="11465560" cy="7258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This will only render the last value in the array which the browser supports. In this example, it will render display: flex for browsers that support the unprefixed version of flexbox.</a:t>
            </a: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占位符 13"/>
          <p:cNvPicPr>
            <a:picLocks noGrp="1" noChangeAspect="1"/>
          </p:cNvPicPr>
          <p:nvPr>
            <p:ph type="pic" idx="4294967295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23992" y="1714678"/>
            <a:ext cx="5133802" cy="4497032"/>
          </a:xfrm>
        </p:spPr>
      </p:pic>
      <p:sp>
        <p:nvSpPr>
          <p:cNvPr id="7" name="文本占位符 6"/>
          <p:cNvSpPr>
            <a:spLocks noGrp="1"/>
          </p:cNvSpPr>
          <p:nvPr>
            <p:ph type="body" sz="half" idx="4294967295"/>
          </p:nvPr>
        </p:nvSpPr>
        <p:spPr>
          <a:xfrm>
            <a:off x="1320447" y="3010160"/>
            <a:ext cx="4165600" cy="32730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800" dirty="0"/>
              <a:t>Lorem ipsum dolor sit </a:t>
            </a:r>
            <a:r>
              <a:rPr lang="en-US" altLang="zh-CN" sz="1800" dirty="0" err="1"/>
              <a:t>amet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consectetur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adipisicing</a:t>
            </a:r>
            <a:r>
              <a:rPr lang="en-US" altLang="zh-CN" sz="1800" dirty="0"/>
              <a:t> </a:t>
            </a:r>
            <a:r>
              <a:rPr lang="en-US" altLang="zh-CN" sz="1800" dirty="0" err="1"/>
              <a:t>elit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sed</a:t>
            </a:r>
            <a:r>
              <a:rPr lang="en-US" altLang="zh-CN" sz="1800" dirty="0"/>
              <a:t> do </a:t>
            </a:r>
            <a:r>
              <a:rPr lang="en-US" altLang="zh-CN" sz="1800" dirty="0" err="1"/>
              <a:t>eiusmod</a:t>
            </a:r>
            <a:r>
              <a:rPr lang="en-US" altLang="zh-CN" sz="1800" dirty="0"/>
              <a:t> </a:t>
            </a:r>
            <a:r>
              <a:rPr lang="en-US" altLang="zh-CN" sz="1800" dirty="0" err="1"/>
              <a:t>tempor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incididunt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ut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labore</a:t>
            </a:r>
            <a:r>
              <a:rPr lang="en-US" altLang="zh-CN" sz="1800" dirty="0"/>
              <a:t> et </a:t>
            </a:r>
            <a:r>
              <a:rPr lang="en-US" altLang="zh-CN" sz="1800" dirty="0" err="1"/>
              <a:t>dolore</a:t>
            </a:r>
            <a:r>
              <a:rPr lang="en-US" altLang="zh-CN" sz="1800" dirty="0"/>
              <a:t> magna </a:t>
            </a:r>
            <a:r>
              <a:rPr lang="en-US" altLang="zh-CN" sz="1800" dirty="0" err="1"/>
              <a:t>aliqua</a:t>
            </a:r>
            <a:r>
              <a:rPr lang="en-US" altLang="zh-CN" sz="1800" dirty="0"/>
              <a:t>.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Lorem ipsum dolor sit </a:t>
            </a:r>
            <a:r>
              <a:rPr lang="en-US" altLang="zh-CN" sz="1800" dirty="0" err="1"/>
              <a:t>amet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consectetur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Lorem ipsum dolor sit </a:t>
            </a:r>
            <a:r>
              <a:rPr lang="en-US" altLang="zh-CN" sz="1800" dirty="0" err="1"/>
              <a:t>amet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consectetur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adipisicing</a:t>
            </a:r>
            <a:r>
              <a:rPr lang="en-US" altLang="zh-CN" sz="1800" dirty="0"/>
              <a:t> </a:t>
            </a:r>
            <a:r>
              <a:rPr lang="en-US" altLang="zh-CN" sz="1800" dirty="0" err="1"/>
              <a:t>elit</a:t>
            </a:r>
            <a:r>
              <a:rPr lang="en-US" altLang="zh-CN" sz="1800" dirty="0"/>
              <a:t> , </a:t>
            </a:r>
            <a:r>
              <a:rPr lang="en-US" altLang="zh-CN" sz="1800" dirty="0" err="1"/>
              <a:t>sed</a:t>
            </a:r>
            <a:r>
              <a:rPr lang="en-US" altLang="zh-CN" sz="1800" dirty="0"/>
              <a:t> do </a:t>
            </a:r>
            <a:r>
              <a:rPr lang="en-US" altLang="zh-CN" sz="1800" dirty="0" err="1"/>
              <a:t>eiusmod</a:t>
            </a:r>
            <a:endParaRPr lang="en-US" altLang="zh-CN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320447" y="1484784"/>
            <a:ext cx="4165600" cy="1221494"/>
          </a:xfrm>
        </p:spPr>
        <p:txBody>
          <a:bodyPr/>
          <a:lstStyle/>
          <a:p>
            <a:r>
              <a:rPr lang="en-US" altLang="zh-CN" dirty="0"/>
              <a:t>LOREM IPSUM DOLOR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39713" y="220663"/>
            <a:ext cx="1582737" cy="425450"/>
            <a:chOff x="239713" y="220663"/>
            <a:chExt cx="1582737" cy="425450"/>
          </a:xfrm>
        </p:grpSpPr>
        <p:sp>
          <p:nvSpPr>
            <p:cNvPr id="8" name="Freeform 5658"/>
            <p:cNvSpPr>
              <a:spLocks noEditPoints="1"/>
            </p:cNvSpPr>
            <p:nvPr/>
          </p:nvSpPr>
          <p:spPr bwMode="auto">
            <a:xfrm>
              <a:off x="239713" y="220663"/>
              <a:ext cx="395287" cy="425450"/>
            </a:xfrm>
            <a:custGeom>
              <a:avLst/>
              <a:gdLst>
                <a:gd name="T0" fmla="*/ 2147483646 w 70"/>
                <a:gd name="T1" fmla="*/ 2147483646 h 75"/>
                <a:gd name="T2" fmla="*/ 2147483646 w 70"/>
                <a:gd name="T3" fmla="*/ 2147483646 h 75"/>
                <a:gd name="T4" fmla="*/ 2147483646 w 70"/>
                <a:gd name="T5" fmla="*/ 2147483646 h 75"/>
                <a:gd name="T6" fmla="*/ 2147483646 w 70"/>
                <a:gd name="T7" fmla="*/ 2147483646 h 75"/>
                <a:gd name="T8" fmla="*/ 2147483646 w 70"/>
                <a:gd name="T9" fmla="*/ 2147483646 h 75"/>
                <a:gd name="T10" fmla="*/ 2147483646 w 70"/>
                <a:gd name="T11" fmla="*/ 2147483646 h 75"/>
                <a:gd name="T12" fmla="*/ 2147483646 w 70"/>
                <a:gd name="T13" fmla="*/ 2147483646 h 75"/>
                <a:gd name="T14" fmla="*/ 2147483646 w 70"/>
                <a:gd name="T15" fmla="*/ 2147483646 h 75"/>
                <a:gd name="T16" fmla="*/ 2147483646 w 70"/>
                <a:gd name="T17" fmla="*/ 2147483646 h 75"/>
                <a:gd name="T18" fmla="*/ 2147483646 w 70"/>
                <a:gd name="T19" fmla="*/ 2147483646 h 75"/>
                <a:gd name="T20" fmla="*/ 2147483646 w 70"/>
                <a:gd name="T21" fmla="*/ 2147483646 h 75"/>
                <a:gd name="T22" fmla="*/ 2147483646 w 70"/>
                <a:gd name="T23" fmla="*/ 2147483646 h 75"/>
                <a:gd name="T24" fmla="*/ 2147483646 w 70"/>
                <a:gd name="T25" fmla="*/ 2147483646 h 75"/>
                <a:gd name="T26" fmla="*/ 2147483646 w 70"/>
                <a:gd name="T27" fmla="*/ 2147483646 h 75"/>
                <a:gd name="T28" fmla="*/ 2147483646 w 70"/>
                <a:gd name="T29" fmla="*/ 2147483646 h 75"/>
                <a:gd name="T30" fmla="*/ 2147483646 w 70"/>
                <a:gd name="T31" fmla="*/ 2147483646 h 75"/>
                <a:gd name="T32" fmla="*/ 2147483646 w 70"/>
                <a:gd name="T33" fmla="*/ 2147483646 h 75"/>
                <a:gd name="T34" fmla="*/ 2147483646 w 70"/>
                <a:gd name="T35" fmla="*/ 2147483646 h 75"/>
                <a:gd name="T36" fmla="*/ 2147483646 w 70"/>
                <a:gd name="T37" fmla="*/ 2147483646 h 75"/>
                <a:gd name="T38" fmla="*/ 2147483646 w 70"/>
                <a:gd name="T39" fmla="*/ 2147483646 h 75"/>
                <a:gd name="T40" fmla="*/ 2147483646 w 70"/>
                <a:gd name="T41" fmla="*/ 2147483646 h 75"/>
                <a:gd name="T42" fmla="*/ 2147483646 w 70"/>
                <a:gd name="T43" fmla="*/ 2147483646 h 75"/>
                <a:gd name="T44" fmla="*/ 2147483646 w 70"/>
                <a:gd name="T45" fmla="*/ 2147483646 h 75"/>
                <a:gd name="T46" fmla="*/ 2147483646 w 70"/>
                <a:gd name="T47" fmla="*/ 2147483646 h 75"/>
                <a:gd name="T48" fmla="*/ 2147483646 w 70"/>
                <a:gd name="T49" fmla="*/ 2147483646 h 75"/>
                <a:gd name="T50" fmla="*/ 2147483646 w 70"/>
                <a:gd name="T51" fmla="*/ 0 h 75"/>
                <a:gd name="T52" fmla="*/ 2147483646 w 70"/>
                <a:gd name="T53" fmla="*/ 2147483646 h 75"/>
                <a:gd name="T54" fmla="*/ 2147483646 w 70"/>
                <a:gd name="T55" fmla="*/ 2147483646 h 75"/>
                <a:gd name="T56" fmla="*/ 2147483646 w 70"/>
                <a:gd name="T57" fmla="*/ 2147483646 h 75"/>
                <a:gd name="T58" fmla="*/ 2147483646 w 70"/>
                <a:gd name="T59" fmla="*/ 0 h 75"/>
                <a:gd name="T60" fmla="*/ 2147483646 w 70"/>
                <a:gd name="T61" fmla="*/ 2147483646 h 75"/>
                <a:gd name="T62" fmla="*/ 2147483646 w 70"/>
                <a:gd name="T63" fmla="*/ 2147483646 h 75"/>
                <a:gd name="T64" fmla="*/ 2147483646 w 70"/>
                <a:gd name="T65" fmla="*/ 2147483646 h 75"/>
                <a:gd name="T66" fmla="*/ 2147483646 w 70"/>
                <a:gd name="T67" fmla="*/ 2147483646 h 75"/>
                <a:gd name="T68" fmla="*/ 2147483646 w 70"/>
                <a:gd name="T69" fmla="*/ 2147483646 h 75"/>
                <a:gd name="T70" fmla="*/ 2147483646 w 70"/>
                <a:gd name="T71" fmla="*/ 2147483646 h 75"/>
                <a:gd name="T72" fmla="*/ 2147483646 w 70"/>
                <a:gd name="T73" fmla="*/ 2147483646 h 75"/>
                <a:gd name="T74" fmla="*/ 2147483646 w 70"/>
                <a:gd name="T75" fmla="*/ 2147483646 h 75"/>
                <a:gd name="T76" fmla="*/ 2147483646 w 70"/>
                <a:gd name="T77" fmla="*/ 2147483646 h 75"/>
                <a:gd name="T78" fmla="*/ 2147483646 w 70"/>
                <a:gd name="T79" fmla="*/ 2147483646 h 75"/>
                <a:gd name="T80" fmla="*/ 2147483646 w 70"/>
                <a:gd name="T81" fmla="*/ 2147483646 h 75"/>
                <a:gd name="T82" fmla="*/ 2147483646 w 70"/>
                <a:gd name="T83" fmla="*/ 2147483646 h 75"/>
                <a:gd name="T84" fmla="*/ 2147483646 w 70"/>
                <a:gd name="T85" fmla="*/ 2147483646 h 75"/>
                <a:gd name="T86" fmla="*/ 2147483646 w 70"/>
                <a:gd name="T87" fmla="*/ 2147483646 h 75"/>
                <a:gd name="T88" fmla="*/ 2147483646 w 70"/>
                <a:gd name="T89" fmla="*/ 2147483646 h 75"/>
                <a:gd name="T90" fmla="*/ 2147483646 w 70"/>
                <a:gd name="T91" fmla="*/ 2147483646 h 75"/>
                <a:gd name="T92" fmla="*/ 2147483646 w 70"/>
                <a:gd name="T93" fmla="*/ 2147483646 h 75"/>
                <a:gd name="T94" fmla="*/ 2147483646 w 70"/>
                <a:gd name="T95" fmla="*/ 2147483646 h 75"/>
                <a:gd name="T96" fmla="*/ 2147483646 w 70"/>
                <a:gd name="T97" fmla="*/ 2147483646 h 75"/>
                <a:gd name="T98" fmla="*/ 2147483646 w 70"/>
                <a:gd name="T99" fmla="*/ 2147483646 h 75"/>
                <a:gd name="T100" fmla="*/ 2147483646 w 70"/>
                <a:gd name="T101" fmla="*/ 2147483646 h 75"/>
                <a:gd name="T102" fmla="*/ 0 w 70"/>
                <a:gd name="T103" fmla="*/ 2147483646 h 75"/>
                <a:gd name="T104" fmla="*/ 0 w 70"/>
                <a:gd name="T105" fmla="*/ 2147483646 h 75"/>
                <a:gd name="T106" fmla="*/ 2147483646 w 70"/>
                <a:gd name="T107" fmla="*/ 2147483646 h 75"/>
                <a:gd name="T108" fmla="*/ 2147483646 w 70"/>
                <a:gd name="T109" fmla="*/ 2147483646 h 75"/>
                <a:gd name="T110" fmla="*/ 2147483646 w 70"/>
                <a:gd name="T111" fmla="*/ 2147483646 h 75"/>
                <a:gd name="T112" fmla="*/ 2147483646 w 70"/>
                <a:gd name="T113" fmla="*/ 2147483646 h 75"/>
                <a:gd name="T114" fmla="*/ 2147483646 w 70"/>
                <a:gd name="T115" fmla="*/ 2147483646 h 75"/>
                <a:gd name="T116" fmla="*/ 2147483646 w 70"/>
                <a:gd name="T117" fmla="*/ 2147483646 h 7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0" h="75">
                  <a:moveTo>
                    <a:pt x="12" y="3"/>
                  </a:moveTo>
                  <a:cubicBezTo>
                    <a:pt x="17" y="3"/>
                    <a:pt x="21" y="6"/>
                    <a:pt x="21" y="11"/>
                  </a:cubicBezTo>
                  <a:cubicBezTo>
                    <a:pt x="21" y="15"/>
                    <a:pt x="17" y="19"/>
                    <a:pt x="12" y="19"/>
                  </a:cubicBezTo>
                  <a:cubicBezTo>
                    <a:pt x="8" y="19"/>
                    <a:pt x="4" y="15"/>
                    <a:pt x="4" y="11"/>
                  </a:cubicBezTo>
                  <a:cubicBezTo>
                    <a:pt x="4" y="6"/>
                    <a:pt x="8" y="3"/>
                    <a:pt x="12" y="3"/>
                  </a:cubicBezTo>
                  <a:close/>
                  <a:moveTo>
                    <a:pt x="57" y="3"/>
                  </a:moveTo>
                  <a:cubicBezTo>
                    <a:pt x="52" y="3"/>
                    <a:pt x="49" y="6"/>
                    <a:pt x="49" y="11"/>
                  </a:cubicBezTo>
                  <a:cubicBezTo>
                    <a:pt x="49" y="15"/>
                    <a:pt x="52" y="19"/>
                    <a:pt x="57" y="19"/>
                  </a:cubicBezTo>
                  <a:cubicBezTo>
                    <a:pt x="61" y="19"/>
                    <a:pt x="65" y="15"/>
                    <a:pt x="65" y="11"/>
                  </a:cubicBezTo>
                  <a:cubicBezTo>
                    <a:pt x="65" y="6"/>
                    <a:pt x="61" y="3"/>
                    <a:pt x="57" y="3"/>
                  </a:cubicBezTo>
                  <a:close/>
                  <a:moveTo>
                    <a:pt x="49" y="50"/>
                  </a:moveTo>
                  <a:cubicBezTo>
                    <a:pt x="49" y="72"/>
                    <a:pt x="49" y="72"/>
                    <a:pt x="49" y="72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8" y="46"/>
                    <a:pt x="70" y="44"/>
                    <a:pt x="70" y="41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0" y="24"/>
                    <a:pt x="66" y="21"/>
                    <a:pt x="6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1" y="21"/>
                    <a:pt x="50" y="21"/>
                  </a:cubicBezTo>
                  <a:cubicBezTo>
                    <a:pt x="52" y="23"/>
                    <a:pt x="52" y="25"/>
                    <a:pt x="52" y="2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4"/>
                    <a:pt x="51" y="48"/>
                    <a:pt x="49" y="50"/>
                  </a:cubicBezTo>
                  <a:close/>
                  <a:moveTo>
                    <a:pt x="35" y="0"/>
                  </a:moveTo>
                  <a:cubicBezTo>
                    <a:pt x="40" y="0"/>
                    <a:pt x="44" y="4"/>
                    <a:pt x="44" y="9"/>
                  </a:cubicBezTo>
                  <a:cubicBezTo>
                    <a:pt x="44" y="13"/>
                    <a:pt x="40" y="17"/>
                    <a:pt x="35" y="17"/>
                  </a:cubicBezTo>
                  <a:cubicBezTo>
                    <a:pt x="30" y="17"/>
                    <a:pt x="26" y="13"/>
                    <a:pt x="26" y="9"/>
                  </a:cubicBezTo>
                  <a:cubicBezTo>
                    <a:pt x="26" y="4"/>
                    <a:pt x="30" y="0"/>
                    <a:pt x="35" y="0"/>
                  </a:cubicBezTo>
                  <a:close/>
                  <a:moveTo>
                    <a:pt x="44" y="49"/>
                  </a:moveTo>
                  <a:cubicBezTo>
                    <a:pt x="44" y="75"/>
                    <a:pt x="44" y="75"/>
                    <a:pt x="44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3" y="47"/>
                    <a:pt x="21" y="44"/>
                    <a:pt x="21" y="4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3"/>
                    <a:pt x="25" y="19"/>
                    <a:pt x="29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5" y="19"/>
                    <a:pt x="48" y="23"/>
                    <a:pt x="48" y="28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4"/>
                    <a:pt x="46" y="47"/>
                    <a:pt x="44" y="49"/>
                  </a:cubicBezTo>
                  <a:close/>
                  <a:moveTo>
                    <a:pt x="21" y="50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1" y="46"/>
                    <a:pt x="0" y="44"/>
                    <a:pt x="0" y="4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3" y="21"/>
                    <a:pt x="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21"/>
                    <a:pt x="18" y="21"/>
                    <a:pt x="19" y="21"/>
                  </a:cubicBezTo>
                  <a:cubicBezTo>
                    <a:pt x="18" y="23"/>
                    <a:pt x="17" y="25"/>
                    <a:pt x="17" y="28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4"/>
                    <a:pt x="18" y="48"/>
                    <a:pt x="21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矩形 17"/>
            <p:cNvSpPr>
              <a:spLocks noChangeArrowheads="1"/>
            </p:cNvSpPr>
            <p:nvPr/>
          </p:nvSpPr>
          <p:spPr bwMode="auto">
            <a:xfrm>
              <a:off x="635000" y="234950"/>
              <a:ext cx="11874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sym typeface="时尚中黑简体" pitchFamily="2" charset="-122"/>
                </a:rPr>
                <a:t>LOGO</a:t>
              </a:r>
              <a:endParaRPr lang="en-US" altLang="zh-CN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879976" y="42863"/>
            <a:ext cx="6312024" cy="1125220"/>
            <a:chOff x="5879976" y="42863"/>
            <a:chExt cx="6312024" cy="1125220"/>
          </a:xfrm>
        </p:grpSpPr>
        <p:sp>
          <p:nvSpPr>
            <p:cNvPr id="11" name="矩形 75"/>
            <p:cNvSpPr>
              <a:spLocks noChangeArrowheads="1"/>
            </p:cNvSpPr>
            <p:nvPr/>
          </p:nvSpPr>
          <p:spPr bwMode="auto">
            <a:xfrm>
              <a:off x="5879976" y="646113"/>
              <a:ext cx="6265987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algn="r" eaLnBrk="1" hangingPunct="1"/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Lorem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ipsum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dolor sit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amet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consectetur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adipisicing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elit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sed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eiusmod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tempor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incididunt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ut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labore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et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dolore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magna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aliqua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.</a:t>
              </a:r>
              <a:endParaRPr lang="en-US" altLang="zh-CN" sz="1400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554788" y="42863"/>
              <a:ext cx="5637212" cy="666115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735" dirty="0">
                  <a:solidFill>
                    <a:schemeClr val="bg1"/>
                  </a:solidFill>
                  <a:sym typeface="时尚中黑简体" pitchFamily="2" charset="-122"/>
                </a:rPr>
                <a:t>The Coolest Design</a:t>
              </a:r>
              <a:endParaRPr lang="en-US" altLang="zh-CN" sz="3735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2023" y="2492896"/>
            <a:ext cx="10040273" cy="323858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173847" y="1431774"/>
            <a:ext cx="5844306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LOREM IPSUM DOLOR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9786" y="5805264"/>
            <a:ext cx="10162511" cy="780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1800" dirty="0" smtClean="0">
                <a:solidFill>
                  <a:schemeClr val="bg1"/>
                </a:solidFill>
              </a:rPr>
              <a:t>Lorem ipsum dolor sit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amet</a:t>
            </a:r>
            <a:r>
              <a:rPr lang="en-US" altLang="zh-CN" sz="1800" dirty="0" smtClean="0">
                <a:solidFill>
                  <a:schemeClr val="bg1"/>
                </a:solidFill>
              </a:rPr>
              <a:t>,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consectetur</a:t>
            </a:r>
            <a:r>
              <a:rPr lang="en-US" altLang="zh-CN" sz="1800" dirty="0" smtClean="0">
                <a:solidFill>
                  <a:schemeClr val="bg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adipisicing</a:t>
            </a:r>
            <a:r>
              <a:rPr lang="en-US" altLang="zh-CN" sz="1800" dirty="0" smtClean="0">
                <a:solidFill>
                  <a:schemeClr val="bg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elit</a:t>
            </a:r>
            <a:r>
              <a:rPr lang="en-US" altLang="zh-CN" sz="1800" dirty="0" smtClean="0">
                <a:solidFill>
                  <a:schemeClr val="bg1"/>
                </a:solidFill>
              </a:rPr>
              <a:t>,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sed</a:t>
            </a:r>
            <a:r>
              <a:rPr lang="en-US" altLang="zh-CN" sz="1800" dirty="0" smtClean="0">
                <a:solidFill>
                  <a:schemeClr val="bg1"/>
                </a:solidFill>
              </a:rPr>
              <a:t> do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eiusmod</a:t>
            </a:r>
            <a:r>
              <a:rPr lang="en-US" altLang="zh-CN" sz="1800" dirty="0" smtClean="0">
                <a:solidFill>
                  <a:schemeClr val="bg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tempor</a:t>
            </a:r>
            <a:r>
              <a:rPr lang="en-US" altLang="zh-CN" sz="1800" dirty="0" smtClean="0">
                <a:solidFill>
                  <a:schemeClr val="bg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incididunt</a:t>
            </a:r>
            <a:r>
              <a:rPr lang="en-US" altLang="zh-CN" sz="1800" dirty="0" smtClean="0">
                <a:solidFill>
                  <a:schemeClr val="bg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ut</a:t>
            </a:r>
            <a:r>
              <a:rPr lang="en-US" altLang="zh-CN" sz="1800" dirty="0" smtClean="0">
                <a:solidFill>
                  <a:schemeClr val="bg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labore</a:t>
            </a:r>
            <a:r>
              <a:rPr lang="en-US" altLang="zh-CN" sz="1800" dirty="0" smtClean="0">
                <a:solidFill>
                  <a:schemeClr val="bg1"/>
                </a:solidFill>
              </a:rPr>
              <a:t> et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dolore</a:t>
            </a:r>
            <a:r>
              <a:rPr lang="en-US" altLang="zh-CN" sz="1800" dirty="0" smtClean="0">
                <a:solidFill>
                  <a:schemeClr val="bg1"/>
                </a:solidFill>
              </a:rPr>
              <a:t> magna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aliqua</a:t>
            </a:r>
            <a:r>
              <a:rPr lang="en-US" altLang="zh-CN" sz="1800" dirty="0" smtClean="0">
                <a:solidFill>
                  <a:schemeClr val="bg1"/>
                </a:solidFill>
              </a:rPr>
              <a:t>.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9713" y="220663"/>
            <a:ext cx="1582737" cy="425450"/>
            <a:chOff x="239713" y="220663"/>
            <a:chExt cx="1582737" cy="425450"/>
          </a:xfrm>
        </p:grpSpPr>
        <p:sp>
          <p:nvSpPr>
            <p:cNvPr id="6" name="Freeform 5658"/>
            <p:cNvSpPr>
              <a:spLocks noEditPoints="1"/>
            </p:cNvSpPr>
            <p:nvPr/>
          </p:nvSpPr>
          <p:spPr bwMode="auto">
            <a:xfrm>
              <a:off x="239713" y="220663"/>
              <a:ext cx="395287" cy="425450"/>
            </a:xfrm>
            <a:custGeom>
              <a:avLst/>
              <a:gdLst>
                <a:gd name="T0" fmla="*/ 2147483646 w 70"/>
                <a:gd name="T1" fmla="*/ 2147483646 h 75"/>
                <a:gd name="T2" fmla="*/ 2147483646 w 70"/>
                <a:gd name="T3" fmla="*/ 2147483646 h 75"/>
                <a:gd name="T4" fmla="*/ 2147483646 w 70"/>
                <a:gd name="T5" fmla="*/ 2147483646 h 75"/>
                <a:gd name="T6" fmla="*/ 2147483646 w 70"/>
                <a:gd name="T7" fmla="*/ 2147483646 h 75"/>
                <a:gd name="T8" fmla="*/ 2147483646 w 70"/>
                <a:gd name="T9" fmla="*/ 2147483646 h 75"/>
                <a:gd name="T10" fmla="*/ 2147483646 w 70"/>
                <a:gd name="T11" fmla="*/ 2147483646 h 75"/>
                <a:gd name="T12" fmla="*/ 2147483646 w 70"/>
                <a:gd name="T13" fmla="*/ 2147483646 h 75"/>
                <a:gd name="T14" fmla="*/ 2147483646 w 70"/>
                <a:gd name="T15" fmla="*/ 2147483646 h 75"/>
                <a:gd name="T16" fmla="*/ 2147483646 w 70"/>
                <a:gd name="T17" fmla="*/ 2147483646 h 75"/>
                <a:gd name="T18" fmla="*/ 2147483646 w 70"/>
                <a:gd name="T19" fmla="*/ 2147483646 h 75"/>
                <a:gd name="T20" fmla="*/ 2147483646 w 70"/>
                <a:gd name="T21" fmla="*/ 2147483646 h 75"/>
                <a:gd name="T22" fmla="*/ 2147483646 w 70"/>
                <a:gd name="T23" fmla="*/ 2147483646 h 75"/>
                <a:gd name="T24" fmla="*/ 2147483646 w 70"/>
                <a:gd name="T25" fmla="*/ 2147483646 h 75"/>
                <a:gd name="T26" fmla="*/ 2147483646 w 70"/>
                <a:gd name="T27" fmla="*/ 2147483646 h 75"/>
                <a:gd name="T28" fmla="*/ 2147483646 w 70"/>
                <a:gd name="T29" fmla="*/ 2147483646 h 75"/>
                <a:gd name="T30" fmla="*/ 2147483646 w 70"/>
                <a:gd name="T31" fmla="*/ 2147483646 h 75"/>
                <a:gd name="T32" fmla="*/ 2147483646 w 70"/>
                <a:gd name="T33" fmla="*/ 2147483646 h 75"/>
                <a:gd name="T34" fmla="*/ 2147483646 w 70"/>
                <a:gd name="T35" fmla="*/ 2147483646 h 75"/>
                <a:gd name="T36" fmla="*/ 2147483646 w 70"/>
                <a:gd name="T37" fmla="*/ 2147483646 h 75"/>
                <a:gd name="T38" fmla="*/ 2147483646 w 70"/>
                <a:gd name="T39" fmla="*/ 2147483646 h 75"/>
                <a:gd name="T40" fmla="*/ 2147483646 w 70"/>
                <a:gd name="T41" fmla="*/ 2147483646 h 75"/>
                <a:gd name="T42" fmla="*/ 2147483646 w 70"/>
                <a:gd name="T43" fmla="*/ 2147483646 h 75"/>
                <a:gd name="T44" fmla="*/ 2147483646 w 70"/>
                <a:gd name="T45" fmla="*/ 2147483646 h 75"/>
                <a:gd name="T46" fmla="*/ 2147483646 w 70"/>
                <a:gd name="T47" fmla="*/ 2147483646 h 75"/>
                <a:gd name="T48" fmla="*/ 2147483646 w 70"/>
                <a:gd name="T49" fmla="*/ 2147483646 h 75"/>
                <a:gd name="T50" fmla="*/ 2147483646 w 70"/>
                <a:gd name="T51" fmla="*/ 0 h 75"/>
                <a:gd name="T52" fmla="*/ 2147483646 w 70"/>
                <a:gd name="T53" fmla="*/ 2147483646 h 75"/>
                <a:gd name="T54" fmla="*/ 2147483646 w 70"/>
                <a:gd name="T55" fmla="*/ 2147483646 h 75"/>
                <a:gd name="T56" fmla="*/ 2147483646 w 70"/>
                <a:gd name="T57" fmla="*/ 2147483646 h 75"/>
                <a:gd name="T58" fmla="*/ 2147483646 w 70"/>
                <a:gd name="T59" fmla="*/ 0 h 75"/>
                <a:gd name="T60" fmla="*/ 2147483646 w 70"/>
                <a:gd name="T61" fmla="*/ 2147483646 h 75"/>
                <a:gd name="T62" fmla="*/ 2147483646 w 70"/>
                <a:gd name="T63" fmla="*/ 2147483646 h 75"/>
                <a:gd name="T64" fmla="*/ 2147483646 w 70"/>
                <a:gd name="T65" fmla="*/ 2147483646 h 75"/>
                <a:gd name="T66" fmla="*/ 2147483646 w 70"/>
                <a:gd name="T67" fmla="*/ 2147483646 h 75"/>
                <a:gd name="T68" fmla="*/ 2147483646 w 70"/>
                <a:gd name="T69" fmla="*/ 2147483646 h 75"/>
                <a:gd name="T70" fmla="*/ 2147483646 w 70"/>
                <a:gd name="T71" fmla="*/ 2147483646 h 75"/>
                <a:gd name="T72" fmla="*/ 2147483646 w 70"/>
                <a:gd name="T73" fmla="*/ 2147483646 h 75"/>
                <a:gd name="T74" fmla="*/ 2147483646 w 70"/>
                <a:gd name="T75" fmla="*/ 2147483646 h 75"/>
                <a:gd name="T76" fmla="*/ 2147483646 w 70"/>
                <a:gd name="T77" fmla="*/ 2147483646 h 75"/>
                <a:gd name="T78" fmla="*/ 2147483646 w 70"/>
                <a:gd name="T79" fmla="*/ 2147483646 h 75"/>
                <a:gd name="T80" fmla="*/ 2147483646 w 70"/>
                <a:gd name="T81" fmla="*/ 2147483646 h 75"/>
                <a:gd name="T82" fmla="*/ 2147483646 w 70"/>
                <a:gd name="T83" fmla="*/ 2147483646 h 75"/>
                <a:gd name="T84" fmla="*/ 2147483646 w 70"/>
                <a:gd name="T85" fmla="*/ 2147483646 h 75"/>
                <a:gd name="T86" fmla="*/ 2147483646 w 70"/>
                <a:gd name="T87" fmla="*/ 2147483646 h 75"/>
                <a:gd name="T88" fmla="*/ 2147483646 w 70"/>
                <a:gd name="T89" fmla="*/ 2147483646 h 75"/>
                <a:gd name="T90" fmla="*/ 2147483646 w 70"/>
                <a:gd name="T91" fmla="*/ 2147483646 h 75"/>
                <a:gd name="T92" fmla="*/ 2147483646 w 70"/>
                <a:gd name="T93" fmla="*/ 2147483646 h 75"/>
                <a:gd name="T94" fmla="*/ 2147483646 w 70"/>
                <a:gd name="T95" fmla="*/ 2147483646 h 75"/>
                <a:gd name="T96" fmla="*/ 2147483646 w 70"/>
                <a:gd name="T97" fmla="*/ 2147483646 h 75"/>
                <a:gd name="T98" fmla="*/ 2147483646 w 70"/>
                <a:gd name="T99" fmla="*/ 2147483646 h 75"/>
                <a:gd name="T100" fmla="*/ 2147483646 w 70"/>
                <a:gd name="T101" fmla="*/ 2147483646 h 75"/>
                <a:gd name="T102" fmla="*/ 0 w 70"/>
                <a:gd name="T103" fmla="*/ 2147483646 h 75"/>
                <a:gd name="T104" fmla="*/ 0 w 70"/>
                <a:gd name="T105" fmla="*/ 2147483646 h 75"/>
                <a:gd name="T106" fmla="*/ 2147483646 w 70"/>
                <a:gd name="T107" fmla="*/ 2147483646 h 75"/>
                <a:gd name="T108" fmla="*/ 2147483646 w 70"/>
                <a:gd name="T109" fmla="*/ 2147483646 h 75"/>
                <a:gd name="T110" fmla="*/ 2147483646 w 70"/>
                <a:gd name="T111" fmla="*/ 2147483646 h 75"/>
                <a:gd name="T112" fmla="*/ 2147483646 w 70"/>
                <a:gd name="T113" fmla="*/ 2147483646 h 75"/>
                <a:gd name="T114" fmla="*/ 2147483646 w 70"/>
                <a:gd name="T115" fmla="*/ 2147483646 h 75"/>
                <a:gd name="T116" fmla="*/ 2147483646 w 70"/>
                <a:gd name="T117" fmla="*/ 2147483646 h 7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0" h="75">
                  <a:moveTo>
                    <a:pt x="12" y="3"/>
                  </a:moveTo>
                  <a:cubicBezTo>
                    <a:pt x="17" y="3"/>
                    <a:pt x="21" y="6"/>
                    <a:pt x="21" y="11"/>
                  </a:cubicBezTo>
                  <a:cubicBezTo>
                    <a:pt x="21" y="15"/>
                    <a:pt x="17" y="19"/>
                    <a:pt x="12" y="19"/>
                  </a:cubicBezTo>
                  <a:cubicBezTo>
                    <a:pt x="8" y="19"/>
                    <a:pt x="4" y="15"/>
                    <a:pt x="4" y="11"/>
                  </a:cubicBezTo>
                  <a:cubicBezTo>
                    <a:pt x="4" y="6"/>
                    <a:pt x="8" y="3"/>
                    <a:pt x="12" y="3"/>
                  </a:cubicBezTo>
                  <a:close/>
                  <a:moveTo>
                    <a:pt x="57" y="3"/>
                  </a:moveTo>
                  <a:cubicBezTo>
                    <a:pt x="52" y="3"/>
                    <a:pt x="49" y="6"/>
                    <a:pt x="49" y="11"/>
                  </a:cubicBezTo>
                  <a:cubicBezTo>
                    <a:pt x="49" y="15"/>
                    <a:pt x="52" y="19"/>
                    <a:pt x="57" y="19"/>
                  </a:cubicBezTo>
                  <a:cubicBezTo>
                    <a:pt x="61" y="19"/>
                    <a:pt x="65" y="15"/>
                    <a:pt x="65" y="11"/>
                  </a:cubicBezTo>
                  <a:cubicBezTo>
                    <a:pt x="65" y="6"/>
                    <a:pt x="61" y="3"/>
                    <a:pt x="57" y="3"/>
                  </a:cubicBezTo>
                  <a:close/>
                  <a:moveTo>
                    <a:pt x="49" y="50"/>
                  </a:moveTo>
                  <a:cubicBezTo>
                    <a:pt x="49" y="72"/>
                    <a:pt x="49" y="72"/>
                    <a:pt x="49" y="72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8" y="46"/>
                    <a:pt x="70" y="44"/>
                    <a:pt x="70" y="41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0" y="24"/>
                    <a:pt x="66" y="21"/>
                    <a:pt x="6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1" y="21"/>
                    <a:pt x="50" y="21"/>
                  </a:cubicBezTo>
                  <a:cubicBezTo>
                    <a:pt x="52" y="23"/>
                    <a:pt x="52" y="25"/>
                    <a:pt x="52" y="2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4"/>
                    <a:pt x="51" y="48"/>
                    <a:pt x="49" y="50"/>
                  </a:cubicBezTo>
                  <a:close/>
                  <a:moveTo>
                    <a:pt x="35" y="0"/>
                  </a:moveTo>
                  <a:cubicBezTo>
                    <a:pt x="40" y="0"/>
                    <a:pt x="44" y="4"/>
                    <a:pt x="44" y="9"/>
                  </a:cubicBezTo>
                  <a:cubicBezTo>
                    <a:pt x="44" y="13"/>
                    <a:pt x="40" y="17"/>
                    <a:pt x="35" y="17"/>
                  </a:cubicBezTo>
                  <a:cubicBezTo>
                    <a:pt x="30" y="17"/>
                    <a:pt x="26" y="13"/>
                    <a:pt x="26" y="9"/>
                  </a:cubicBezTo>
                  <a:cubicBezTo>
                    <a:pt x="26" y="4"/>
                    <a:pt x="30" y="0"/>
                    <a:pt x="35" y="0"/>
                  </a:cubicBezTo>
                  <a:close/>
                  <a:moveTo>
                    <a:pt x="44" y="49"/>
                  </a:moveTo>
                  <a:cubicBezTo>
                    <a:pt x="44" y="75"/>
                    <a:pt x="44" y="75"/>
                    <a:pt x="44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3" y="47"/>
                    <a:pt x="21" y="44"/>
                    <a:pt x="21" y="4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3"/>
                    <a:pt x="25" y="19"/>
                    <a:pt x="29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5" y="19"/>
                    <a:pt x="48" y="23"/>
                    <a:pt x="48" y="28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4"/>
                    <a:pt x="46" y="47"/>
                    <a:pt x="44" y="49"/>
                  </a:cubicBezTo>
                  <a:close/>
                  <a:moveTo>
                    <a:pt x="21" y="50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1" y="46"/>
                    <a:pt x="0" y="44"/>
                    <a:pt x="0" y="4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3" y="21"/>
                    <a:pt x="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21"/>
                    <a:pt x="18" y="21"/>
                    <a:pt x="19" y="21"/>
                  </a:cubicBezTo>
                  <a:cubicBezTo>
                    <a:pt x="18" y="23"/>
                    <a:pt x="17" y="25"/>
                    <a:pt x="17" y="28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4"/>
                    <a:pt x="18" y="48"/>
                    <a:pt x="21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矩形 17"/>
            <p:cNvSpPr>
              <a:spLocks noChangeArrowheads="1"/>
            </p:cNvSpPr>
            <p:nvPr/>
          </p:nvSpPr>
          <p:spPr bwMode="auto">
            <a:xfrm>
              <a:off x="635000" y="234950"/>
              <a:ext cx="11874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sym typeface="时尚中黑简体" pitchFamily="2" charset="-122"/>
                </a:rPr>
                <a:t>LOGO</a:t>
              </a:r>
              <a:endParaRPr lang="en-US" altLang="zh-CN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879976" y="42863"/>
            <a:ext cx="6312024" cy="1125220"/>
            <a:chOff x="5879976" y="42863"/>
            <a:chExt cx="6312024" cy="1125220"/>
          </a:xfrm>
        </p:grpSpPr>
        <p:sp>
          <p:nvSpPr>
            <p:cNvPr id="10" name="矩形 75"/>
            <p:cNvSpPr>
              <a:spLocks noChangeArrowheads="1"/>
            </p:cNvSpPr>
            <p:nvPr/>
          </p:nvSpPr>
          <p:spPr bwMode="auto">
            <a:xfrm>
              <a:off x="5879976" y="646113"/>
              <a:ext cx="6265987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algn="r" eaLnBrk="1" hangingPunct="1"/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Lorem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ipsum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dolor sit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amet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consectetur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adipisicing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elit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sed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eiusmod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tempor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incididunt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ut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labore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et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dolore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magna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aliqua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.</a:t>
              </a:r>
              <a:endParaRPr lang="en-US" altLang="zh-CN" sz="1400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554788" y="42863"/>
              <a:ext cx="5637212" cy="666115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735" dirty="0">
                  <a:solidFill>
                    <a:schemeClr val="bg1"/>
                  </a:solidFill>
                  <a:sym typeface="时尚中黑简体" pitchFamily="2" charset="-122"/>
                </a:rPr>
                <a:t>The Coolest Design</a:t>
              </a:r>
              <a:endParaRPr lang="en-US" altLang="zh-CN" sz="3735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493395" y="3926675"/>
            <a:ext cx="11321415" cy="469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93394" y="2708920"/>
            <a:ext cx="11321415" cy="1101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LOREM IPSUM DOLOR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3393" y="4059565"/>
            <a:ext cx="11321415" cy="71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Lorem Ipsum Dolor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9713" y="220663"/>
            <a:ext cx="1582737" cy="425450"/>
            <a:chOff x="239713" y="220663"/>
            <a:chExt cx="1582737" cy="425450"/>
          </a:xfrm>
        </p:grpSpPr>
        <p:sp>
          <p:nvSpPr>
            <p:cNvPr id="6" name="Freeform 5658"/>
            <p:cNvSpPr>
              <a:spLocks noEditPoints="1"/>
            </p:cNvSpPr>
            <p:nvPr/>
          </p:nvSpPr>
          <p:spPr bwMode="auto">
            <a:xfrm>
              <a:off x="239713" y="220663"/>
              <a:ext cx="395287" cy="425450"/>
            </a:xfrm>
            <a:custGeom>
              <a:avLst/>
              <a:gdLst>
                <a:gd name="T0" fmla="*/ 2147483646 w 70"/>
                <a:gd name="T1" fmla="*/ 2147483646 h 75"/>
                <a:gd name="T2" fmla="*/ 2147483646 w 70"/>
                <a:gd name="T3" fmla="*/ 2147483646 h 75"/>
                <a:gd name="T4" fmla="*/ 2147483646 w 70"/>
                <a:gd name="T5" fmla="*/ 2147483646 h 75"/>
                <a:gd name="T6" fmla="*/ 2147483646 w 70"/>
                <a:gd name="T7" fmla="*/ 2147483646 h 75"/>
                <a:gd name="T8" fmla="*/ 2147483646 w 70"/>
                <a:gd name="T9" fmla="*/ 2147483646 h 75"/>
                <a:gd name="T10" fmla="*/ 2147483646 w 70"/>
                <a:gd name="T11" fmla="*/ 2147483646 h 75"/>
                <a:gd name="T12" fmla="*/ 2147483646 w 70"/>
                <a:gd name="T13" fmla="*/ 2147483646 h 75"/>
                <a:gd name="T14" fmla="*/ 2147483646 w 70"/>
                <a:gd name="T15" fmla="*/ 2147483646 h 75"/>
                <a:gd name="T16" fmla="*/ 2147483646 w 70"/>
                <a:gd name="T17" fmla="*/ 2147483646 h 75"/>
                <a:gd name="T18" fmla="*/ 2147483646 w 70"/>
                <a:gd name="T19" fmla="*/ 2147483646 h 75"/>
                <a:gd name="T20" fmla="*/ 2147483646 w 70"/>
                <a:gd name="T21" fmla="*/ 2147483646 h 75"/>
                <a:gd name="T22" fmla="*/ 2147483646 w 70"/>
                <a:gd name="T23" fmla="*/ 2147483646 h 75"/>
                <a:gd name="T24" fmla="*/ 2147483646 w 70"/>
                <a:gd name="T25" fmla="*/ 2147483646 h 75"/>
                <a:gd name="T26" fmla="*/ 2147483646 w 70"/>
                <a:gd name="T27" fmla="*/ 2147483646 h 75"/>
                <a:gd name="T28" fmla="*/ 2147483646 w 70"/>
                <a:gd name="T29" fmla="*/ 2147483646 h 75"/>
                <a:gd name="T30" fmla="*/ 2147483646 w 70"/>
                <a:gd name="T31" fmla="*/ 2147483646 h 75"/>
                <a:gd name="T32" fmla="*/ 2147483646 w 70"/>
                <a:gd name="T33" fmla="*/ 2147483646 h 75"/>
                <a:gd name="T34" fmla="*/ 2147483646 w 70"/>
                <a:gd name="T35" fmla="*/ 2147483646 h 75"/>
                <a:gd name="T36" fmla="*/ 2147483646 w 70"/>
                <a:gd name="T37" fmla="*/ 2147483646 h 75"/>
                <a:gd name="T38" fmla="*/ 2147483646 w 70"/>
                <a:gd name="T39" fmla="*/ 2147483646 h 75"/>
                <a:gd name="T40" fmla="*/ 2147483646 w 70"/>
                <a:gd name="T41" fmla="*/ 2147483646 h 75"/>
                <a:gd name="T42" fmla="*/ 2147483646 w 70"/>
                <a:gd name="T43" fmla="*/ 2147483646 h 75"/>
                <a:gd name="T44" fmla="*/ 2147483646 w 70"/>
                <a:gd name="T45" fmla="*/ 2147483646 h 75"/>
                <a:gd name="T46" fmla="*/ 2147483646 w 70"/>
                <a:gd name="T47" fmla="*/ 2147483646 h 75"/>
                <a:gd name="T48" fmla="*/ 2147483646 w 70"/>
                <a:gd name="T49" fmla="*/ 2147483646 h 75"/>
                <a:gd name="T50" fmla="*/ 2147483646 w 70"/>
                <a:gd name="T51" fmla="*/ 0 h 75"/>
                <a:gd name="T52" fmla="*/ 2147483646 w 70"/>
                <a:gd name="T53" fmla="*/ 2147483646 h 75"/>
                <a:gd name="T54" fmla="*/ 2147483646 w 70"/>
                <a:gd name="T55" fmla="*/ 2147483646 h 75"/>
                <a:gd name="T56" fmla="*/ 2147483646 w 70"/>
                <a:gd name="T57" fmla="*/ 2147483646 h 75"/>
                <a:gd name="T58" fmla="*/ 2147483646 w 70"/>
                <a:gd name="T59" fmla="*/ 0 h 75"/>
                <a:gd name="T60" fmla="*/ 2147483646 w 70"/>
                <a:gd name="T61" fmla="*/ 2147483646 h 75"/>
                <a:gd name="T62" fmla="*/ 2147483646 w 70"/>
                <a:gd name="T63" fmla="*/ 2147483646 h 75"/>
                <a:gd name="T64" fmla="*/ 2147483646 w 70"/>
                <a:gd name="T65" fmla="*/ 2147483646 h 75"/>
                <a:gd name="T66" fmla="*/ 2147483646 w 70"/>
                <a:gd name="T67" fmla="*/ 2147483646 h 75"/>
                <a:gd name="T68" fmla="*/ 2147483646 w 70"/>
                <a:gd name="T69" fmla="*/ 2147483646 h 75"/>
                <a:gd name="T70" fmla="*/ 2147483646 w 70"/>
                <a:gd name="T71" fmla="*/ 2147483646 h 75"/>
                <a:gd name="T72" fmla="*/ 2147483646 w 70"/>
                <a:gd name="T73" fmla="*/ 2147483646 h 75"/>
                <a:gd name="T74" fmla="*/ 2147483646 w 70"/>
                <a:gd name="T75" fmla="*/ 2147483646 h 75"/>
                <a:gd name="T76" fmla="*/ 2147483646 w 70"/>
                <a:gd name="T77" fmla="*/ 2147483646 h 75"/>
                <a:gd name="T78" fmla="*/ 2147483646 w 70"/>
                <a:gd name="T79" fmla="*/ 2147483646 h 75"/>
                <a:gd name="T80" fmla="*/ 2147483646 w 70"/>
                <a:gd name="T81" fmla="*/ 2147483646 h 75"/>
                <a:gd name="T82" fmla="*/ 2147483646 w 70"/>
                <a:gd name="T83" fmla="*/ 2147483646 h 75"/>
                <a:gd name="T84" fmla="*/ 2147483646 w 70"/>
                <a:gd name="T85" fmla="*/ 2147483646 h 75"/>
                <a:gd name="T86" fmla="*/ 2147483646 w 70"/>
                <a:gd name="T87" fmla="*/ 2147483646 h 75"/>
                <a:gd name="T88" fmla="*/ 2147483646 w 70"/>
                <a:gd name="T89" fmla="*/ 2147483646 h 75"/>
                <a:gd name="T90" fmla="*/ 2147483646 w 70"/>
                <a:gd name="T91" fmla="*/ 2147483646 h 75"/>
                <a:gd name="T92" fmla="*/ 2147483646 w 70"/>
                <a:gd name="T93" fmla="*/ 2147483646 h 75"/>
                <a:gd name="T94" fmla="*/ 2147483646 w 70"/>
                <a:gd name="T95" fmla="*/ 2147483646 h 75"/>
                <a:gd name="T96" fmla="*/ 2147483646 w 70"/>
                <a:gd name="T97" fmla="*/ 2147483646 h 75"/>
                <a:gd name="T98" fmla="*/ 2147483646 w 70"/>
                <a:gd name="T99" fmla="*/ 2147483646 h 75"/>
                <a:gd name="T100" fmla="*/ 2147483646 w 70"/>
                <a:gd name="T101" fmla="*/ 2147483646 h 75"/>
                <a:gd name="T102" fmla="*/ 0 w 70"/>
                <a:gd name="T103" fmla="*/ 2147483646 h 75"/>
                <a:gd name="T104" fmla="*/ 0 w 70"/>
                <a:gd name="T105" fmla="*/ 2147483646 h 75"/>
                <a:gd name="T106" fmla="*/ 2147483646 w 70"/>
                <a:gd name="T107" fmla="*/ 2147483646 h 75"/>
                <a:gd name="T108" fmla="*/ 2147483646 w 70"/>
                <a:gd name="T109" fmla="*/ 2147483646 h 75"/>
                <a:gd name="T110" fmla="*/ 2147483646 w 70"/>
                <a:gd name="T111" fmla="*/ 2147483646 h 75"/>
                <a:gd name="T112" fmla="*/ 2147483646 w 70"/>
                <a:gd name="T113" fmla="*/ 2147483646 h 75"/>
                <a:gd name="T114" fmla="*/ 2147483646 w 70"/>
                <a:gd name="T115" fmla="*/ 2147483646 h 75"/>
                <a:gd name="T116" fmla="*/ 2147483646 w 70"/>
                <a:gd name="T117" fmla="*/ 2147483646 h 7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0" h="75">
                  <a:moveTo>
                    <a:pt x="12" y="3"/>
                  </a:moveTo>
                  <a:cubicBezTo>
                    <a:pt x="17" y="3"/>
                    <a:pt x="21" y="6"/>
                    <a:pt x="21" y="11"/>
                  </a:cubicBezTo>
                  <a:cubicBezTo>
                    <a:pt x="21" y="15"/>
                    <a:pt x="17" y="19"/>
                    <a:pt x="12" y="19"/>
                  </a:cubicBezTo>
                  <a:cubicBezTo>
                    <a:pt x="8" y="19"/>
                    <a:pt x="4" y="15"/>
                    <a:pt x="4" y="11"/>
                  </a:cubicBezTo>
                  <a:cubicBezTo>
                    <a:pt x="4" y="6"/>
                    <a:pt x="8" y="3"/>
                    <a:pt x="12" y="3"/>
                  </a:cubicBezTo>
                  <a:close/>
                  <a:moveTo>
                    <a:pt x="57" y="3"/>
                  </a:moveTo>
                  <a:cubicBezTo>
                    <a:pt x="52" y="3"/>
                    <a:pt x="49" y="6"/>
                    <a:pt x="49" y="11"/>
                  </a:cubicBezTo>
                  <a:cubicBezTo>
                    <a:pt x="49" y="15"/>
                    <a:pt x="52" y="19"/>
                    <a:pt x="57" y="19"/>
                  </a:cubicBezTo>
                  <a:cubicBezTo>
                    <a:pt x="61" y="19"/>
                    <a:pt x="65" y="15"/>
                    <a:pt x="65" y="11"/>
                  </a:cubicBezTo>
                  <a:cubicBezTo>
                    <a:pt x="65" y="6"/>
                    <a:pt x="61" y="3"/>
                    <a:pt x="57" y="3"/>
                  </a:cubicBezTo>
                  <a:close/>
                  <a:moveTo>
                    <a:pt x="49" y="50"/>
                  </a:moveTo>
                  <a:cubicBezTo>
                    <a:pt x="49" y="72"/>
                    <a:pt x="49" y="72"/>
                    <a:pt x="49" y="72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8" y="46"/>
                    <a:pt x="70" y="44"/>
                    <a:pt x="70" y="41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0" y="24"/>
                    <a:pt x="66" y="21"/>
                    <a:pt x="6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1" y="21"/>
                    <a:pt x="50" y="21"/>
                  </a:cubicBezTo>
                  <a:cubicBezTo>
                    <a:pt x="52" y="23"/>
                    <a:pt x="52" y="25"/>
                    <a:pt x="52" y="2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4"/>
                    <a:pt x="51" y="48"/>
                    <a:pt x="49" y="50"/>
                  </a:cubicBezTo>
                  <a:close/>
                  <a:moveTo>
                    <a:pt x="35" y="0"/>
                  </a:moveTo>
                  <a:cubicBezTo>
                    <a:pt x="40" y="0"/>
                    <a:pt x="44" y="4"/>
                    <a:pt x="44" y="9"/>
                  </a:cubicBezTo>
                  <a:cubicBezTo>
                    <a:pt x="44" y="13"/>
                    <a:pt x="40" y="17"/>
                    <a:pt x="35" y="17"/>
                  </a:cubicBezTo>
                  <a:cubicBezTo>
                    <a:pt x="30" y="17"/>
                    <a:pt x="26" y="13"/>
                    <a:pt x="26" y="9"/>
                  </a:cubicBezTo>
                  <a:cubicBezTo>
                    <a:pt x="26" y="4"/>
                    <a:pt x="30" y="0"/>
                    <a:pt x="35" y="0"/>
                  </a:cubicBezTo>
                  <a:close/>
                  <a:moveTo>
                    <a:pt x="44" y="49"/>
                  </a:moveTo>
                  <a:cubicBezTo>
                    <a:pt x="44" y="75"/>
                    <a:pt x="44" y="75"/>
                    <a:pt x="44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3" y="47"/>
                    <a:pt x="21" y="44"/>
                    <a:pt x="21" y="4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3"/>
                    <a:pt x="25" y="19"/>
                    <a:pt x="29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5" y="19"/>
                    <a:pt x="48" y="23"/>
                    <a:pt x="48" y="28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4"/>
                    <a:pt x="46" y="47"/>
                    <a:pt x="44" y="49"/>
                  </a:cubicBezTo>
                  <a:close/>
                  <a:moveTo>
                    <a:pt x="21" y="50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1" y="46"/>
                    <a:pt x="0" y="44"/>
                    <a:pt x="0" y="4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3" y="21"/>
                    <a:pt x="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21"/>
                    <a:pt x="18" y="21"/>
                    <a:pt x="19" y="21"/>
                  </a:cubicBezTo>
                  <a:cubicBezTo>
                    <a:pt x="18" y="23"/>
                    <a:pt x="17" y="25"/>
                    <a:pt x="17" y="28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4"/>
                    <a:pt x="18" y="48"/>
                    <a:pt x="21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矩形 17"/>
            <p:cNvSpPr>
              <a:spLocks noChangeArrowheads="1"/>
            </p:cNvSpPr>
            <p:nvPr/>
          </p:nvSpPr>
          <p:spPr bwMode="auto">
            <a:xfrm>
              <a:off x="635000" y="234950"/>
              <a:ext cx="11874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sym typeface="时尚中黑简体" pitchFamily="2" charset="-122"/>
                </a:rPr>
                <a:t>LOGO</a:t>
              </a:r>
              <a:endParaRPr lang="en-US" altLang="zh-CN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879976" y="42863"/>
            <a:ext cx="6312024" cy="1125220"/>
            <a:chOff x="5879976" y="42863"/>
            <a:chExt cx="6312024" cy="1125220"/>
          </a:xfrm>
        </p:grpSpPr>
        <p:sp>
          <p:nvSpPr>
            <p:cNvPr id="9" name="矩形 75"/>
            <p:cNvSpPr>
              <a:spLocks noChangeArrowheads="1"/>
            </p:cNvSpPr>
            <p:nvPr/>
          </p:nvSpPr>
          <p:spPr bwMode="auto">
            <a:xfrm>
              <a:off x="5879976" y="646113"/>
              <a:ext cx="6265987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algn="r" eaLnBrk="1" hangingPunct="1"/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Lorem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ipsum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dolor sit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amet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consectetur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adipisicing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elit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sed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eiusmod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tempor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incididunt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ut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labore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et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dolore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magna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aliqua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.</a:t>
              </a:r>
              <a:endParaRPr lang="en-US" altLang="zh-CN" sz="1400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554788" y="42863"/>
              <a:ext cx="5637212" cy="666115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735" dirty="0">
                  <a:solidFill>
                    <a:schemeClr val="bg1"/>
                  </a:solidFill>
                  <a:sym typeface="时尚中黑简体" pitchFamily="2" charset="-122"/>
                </a:rPr>
                <a:t>The Coolest Design</a:t>
              </a:r>
              <a:endParaRPr lang="en-US" altLang="zh-CN" sz="3735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 lvl="0" algn="just" fontAlgn="base">
              <a:lnSpc>
                <a:spcPct val="120000"/>
              </a:lnSpc>
              <a:spcAft>
                <a:spcPct val="0"/>
              </a:spcAft>
              <a:defRPr/>
            </a:pPr>
            <a:r>
              <a:rPr lang="en-US" altLang="zh-CN" sz="2000" dirty="0"/>
              <a:t>Lorem ipsum dolor sit </a:t>
            </a:r>
            <a:r>
              <a:rPr lang="en-US" altLang="zh-CN" sz="2000" dirty="0" err="1"/>
              <a:t>amet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consectetur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adipisicing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elit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sed</a:t>
            </a:r>
            <a:r>
              <a:rPr lang="en-US" altLang="zh-CN" sz="2000" dirty="0"/>
              <a:t> do </a:t>
            </a:r>
            <a:r>
              <a:rPr lang="en-US" altLang="zh-CN" sz="2000" dirty="0" err="1"/>
              <a:t>eiusmod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tempor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incididunt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ut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labore</a:t>
            </a:r>
            <a:r>
              <a:rPr lang="en-US" altLang="zh-CN" sz="2000" dirty="0"/>
              <a:t> et </a:t>
            </a:r>
            <a:r>
              <a:rPr lang="en-US" altLang="zh-CN" sz="2000" dirty="0" err="1"/>
              <a:t>dolore</a:t>
            </a:r>
            <a:r>
              <a:rPr lang="en-US" altLang="zh-CN" sz="2000" dirty="0"/>
              <a:t> magna </a:t>
            </a:r>
            <a:r>
              <a:rPr lang="en-US" altLang="zh-CN" sz="2000" dirty="0" err="1"/>
              <a:t>aliqua</a:t>
            </a:r>
            <a:r>
              <a:rPr lang="en-US" altLang="zh-CN" sz="2000" dirty="0"/>
              <a:t>. Lorem ipsum dolor sit </a:t>
            </a:r>
            <a:r>
              <a:rPr lang="en-US" altLang="zh-CN" sz="2000" dirty="0" err="1"/>
              <a:t>amet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consectetur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adipisicing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elit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sed</a:t>
            </a:r>
            <a:r>
              <a:rPr lang="en-US" altLang="zh-CN" sz="2000" dirty="0"/>
              <a:t> do </a:t>
            </a:r>
            <a:r>
              <a:rPr lang="en-US" altLang="zh-CN" sz="2000" dirty="0" err="1"/>
              <a:t>eiusmod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tempor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incididunt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ut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labore</a:t>
            </a:r>
            <a:r>
              <a:rPr lang="en-US" altLang="zh-CN" sz="2000" dirty="0"/>
              <a:t> et </a:t>
            </a:r>
            <a:r>
              <a:rPr lang="en-US" altLang="zh-CN" sz="2000" dirty="0" err="1"/>
              <a:t>dolore</a:t>
            </a:r>
            <a:r>
              <a:rPr lang="en-US" altLang="zh-CN" sz="2000" dirty="0"/>
              <a:t> magna </a:t>
            </a:r>
            <a:r>
              <a:rPr lang="en-US" altLang="zh-CN" sz="2000" dirty="0" err="1"/>
              <a:t>aliqua</a:t>
            </a:r>
            <a:r>
              <a:rPr lang="en-US" altLang="zh-CN" sz="2000" dirty="0"/>
              <a:t>.</a:t>
            </a:r>
            <a:endParaRPr lang="en-US" altLang="zh-CN" sz="2000" dirty="0"/>
          </a:p>
          <a:p>
            <a:pPr lvl="0" algn="just" fontAlgn="base">
              <a:lnSpc>
                <a:spcPct val="120000"/>
              </a:lnSpc>
              <a:spcAft>
                <a:spcPct val="0"/>
              </a:spcAft>
              <a:defRPr/>
            </a:pPr>
            <a:endParaRPr lang="en-US" altLang="zh-CN" sz="2000" dirty="0"/>
          </a:p>
          <a:p>
            <a:pPr lvl="0" algn="just" fontAlgn="base">
              <a:lnSpc>
                <a:spcPct val="120000"/>
              </a:lnSpc>
              <a:spcAft>
                <a:spcPct val="0"/>
              </a:spcAft>
              <a:defRPr/>
            </a:pPr>
            <a:r>
              <a:rPr lang="en-US" altLang="zh-CN" sz="2000" dirty="0"/>
              <a:t>Lorem ipsum dolor sit </a:t>
            </a:r>
            <a:r>
              <a:rPr lang="en-US" altLang="zh-CN" sz="2000" dirty="0" err="1"/>
              <a:t>amet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consectetur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adipisicing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elit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sed</a:t>
            </a:r>
            <a:r>
              <a:rPr lang="en-US" altLang="zh-CN" sz="2000" dirty="0"/>
              <a:t> do </a:t>
            </a:r>
            <a:r>
              <a:rPr lang="en-US" altLang="zh-CN" sz="2000" dirty="0" err="1"/>
              <a:t>eiusmod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tempor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incididunt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ut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labore</a:t>
            </a:r>
            <a:r>
              <a:rPr lang="en-US" altLang="zh-CN" sz="2000" dirty="0"/>
              <a:t> et </a:t>
            </a:r>
            <a:r>
              <a:rPr lang="en-US" altLang="zh-CN" sz="2000" dirty="0" err="1"/>
              <a:t>dolore</a:t>
            </a:r>
            <a:r>
              <a:rPr lang="en-US" altLang="zh-CN" sz="2000" dirty="0"/>
              <a:t> magna </a:t>
            </a:r>
            <a:r>
              <a:rPr lang="en-US" altLang="zh-CN" sz="2000" dirty="0" err="1"/>
              <a:t>aliqua</a:t>
            </a:r>
            <a:r>
              <a:rPr lang="en-US" altLang="zh-CN" sz="2000" dirty="0"/>
              <a:t>.</a:t>
            </a:r>
            <a:endParaRPr lang="en-US" altLang="zh-CN" sz="2000" dirty="0"/>
          </a:p>
          <a:p>
            <a:pPr lvl="0" algn="just" fontAlgn="base">
              <a:lnSpc>
                <a:spcPct val="120000"/>
              </a:lnSpc>
              <a:spcAft>
                <a:spcPct val="0"/>
              </a:spcAft>
              <a:defRPr/>
            </a:pPr>
            <a:endParaRPr lang="en-US" altLang="zh-CN" sz="2000" dirty="0"/>
          </a:p>
          <a:p>
            <a:pPr lvl="0" algn="just" fontAlgn="base">
              <a:lnSpc>
                <a:spcPct val="120000"/>
              </a:lnSpc>
              <a:spcAft>
                <a:spcPct val="0"/>
              </a:spcAft>
              <a:defRPr/>
            </a:pPr>
            <a:r>
              <a:rPr lang="en-US" altLang="zh-CN" sz="2000" dirty="0"/>
              <a:t>Lorem ipsum dolor sit </a:t>
            </a:r>
            <a:r>
              <a:rPr lang="en-US" altLang="zh-CN" sz="2000" dirty="0" err="1"/>
              <a:t>amet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consectetur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adipisicing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elit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sed</a:t>
            </a:r>
            <a:r>
              <a:rPr lang="en-US" altLang="zh-CN" sz="2000" dirty="0"/>
              <a:t> do </a:t>
            </a:r>
            <a:r>
              <a:rPr lang="en-US" altLang="zh-CN" sz="2000" dirty="0" err="1"/>
              <a:t>eiusmod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tempor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incididunt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ut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labore</a:t>
            </a:r>
            <a:r>
              <a:rPr lang="en-US" altLang="zh-CN" sz="2000" dirty="0"/>
              <a:t> et </a:t>
            </a:r>
            <a:r>
              <a:rPr lang="en-US" altLang="zh-CN" sz="2000" dirty="0" err="1"/>
              <a:t>dolore</a:t>
            </a:r>
            <a:r>
              <a:rPr lang="en-US" altLang="zh-CN" sz="2000" dirty="0"/>
              <a:t> magna </a:t>
            </a:r>
            <a:r>
              <a:rPr lang="en-US" altLang="zh-CN" sz="2000" dirty="0" err="1"/>
              <a:t>aliqua</a:t>
            </a:r>
            <a:r>
              <a:rPr lang="en-US" altLang="zh-CN" sz="2000" dirty="0"/>
              <a:t>. Lorem ipsum dolor sit </a:t>
            </a:r>
            <a:r>
              <a:rPr lang="en-US" altLang="zh-CN" sz="2000" dirty="0" err="1"/>
              <a:t>amet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consectetur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adipisicing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elit</a:t>
            </a:r>
            <a:r>
              <a:rPr lang="en-US" altLang="zh-CN" sz="2000" dirty="0" smtClean="0"/>
              <a:t>.</a:t>
            </a:r>
            <a:endParaRPr lang="en-US" altLang="zh-CN" sz="2000" dirty="0"/>
          </a:p>
        </p:txBody>
      </p:sp>
      <p:grpSp>
        <p:nvGrpSpPr>
          <p:cNvPr id="3" name="组合 2"/>
          <p:cNvGrpSpPr/>
          <p:nvPr/>
        </p:nvGrpSpPr>
        <p:grpSpPr>
          <a:xfrm>
            <a:off x="239713" y="220663"/>
            <a:ext cx="1582737" cy="425450"/>
            <a:chOff x="239713" y="220663"/>
            <a:chExt cx="1582737" cy="425450"/>
          </a:xfrm>
        </p:grpSpPr>
        <p:sp>
          <p:nvSpPr>
            <p:cNvPr id="4" name="Freeform 5658"/>
            <p:cNvSpPr>
              <a:spLocks noEditPoints="1"/>
            </p:cNvSpPr>
            <p:nvPr/>
          </p:nvSpPr>
          <p:spPr bwMode="auto">
            <a:xfrm>
              <a:off x="239713" y="220663"/>
              <a:ext cx="395287" cy="425450"/>
            </a:xfrm>
            <a:custGeom>
              <a:avLst/>
              <a:gdLst>
                <a:gd name="T0" fmla="*/ 2147483646 w 70"/>
                <a:gd name="T1" fmla="*/ 2147483646 h 75"/>
                <a:gd name="T2" fmla="*/ 2147483646 w 70"/>
                <a:gd name="T3" fmla="*/ 2147483646 h 75"/>
                <a:gd name="T4" fmla="*/ 2147483646 w 70"/>
                <a:gd name="T5" fmla="*/ 2147483646 h 75"/>
                <a:gd name="T6" fmla="*/ 2147483646 w 70"/>
                <a:gd name="T7" fmla="*/ 2147483646 h 75"/>
                <a:gd name="T8" fmla="*/ 2147483646 w 70"/>
                <a:gd name="T9" fmla="*/ 2147483646 h 75"/>
                <a:gd name="T10" fmla="*/ 2147483646 w 70"/>
                <a:gd name="T11" fmla="*/ 2147483646 h 75"/>
                <a:gd name="T12" fmla="*/ 2147483646 w 70"/>
                <a:gd name="T13" fmla="*/ 2147483646 h 75"/>
                <a:gd name="T14" fmla="*/ 2147483646 w 70"/>
                <a:gd name="T15" fmla="*/ 2147483646 h 75"/>
                <a:gd name="T16" fmla="*/ 2147483646 w 70"/>
                <a:gd name="T17" fmla="*/ 2147483646 h 75"/>
                <a:gd name="T18" fmla="*/ 2147483646 w 70"/>
                <a:gd name="T19" fmla="*/ 2147483646 h 75"/>
                <a:gd name="T20" fmla="*/ 2147483646 w 70"/>
                <a:gd name="T21" fmla="*/ 2147483646 h 75"/>
                <a:gd name="T22" fmla="*/ 2147483646 w 70"/>
                <a:gd name="T23" fmla="*/ 2147483646 h 75"/>
                <a:gd name="T24" fmla="*/ 2147483646 w 70"/>
                <a:gd name="T25" fmla="*/ 2147483646 h 75"/>
                <a:gd name="T26" fmla="*/ 2147483646 w 70"/>
                <a:gd name="T27" fmla="*/ 2147483646 h 75"/>
                <a:gd name="T28" fmla="*/ 2147483646 w 70"/>
                <a:gd name="T29" fmla="*/ 2147483646 h 75"/>
                <a:gd name="T30" fmla="*/ 2147483646 w 70"/>
                <a:gd name="T31" fmla="*/ 2147483646 h 75"/>
                <a:gd name="T32" fmla="*/ 2147483646 w 70"/>
                <a:gd name="T33" fmla="*/ 2147483646 h 75"/>
                <a:gd name="T34" fmla="*/ 2147483646 w 70"/>
                <a:gd name="T35" fmla="*/ 2147483646 h 75"/>
                <a:gd name="T36" fmla="*/ 2147483646 w 70"/>
                <a:gd name="T37" fmla="*/ 2147483646 h 75"/>
                <a:gd name="T38" fmla="*/ 2147483646 w 70"/>
                <a:gd name="T39" fmla="*/ 2147483646 h 75"/>
                <a:gd name="T40" fmla="*/ 2147483646 w 70"/>
                <a:gd name="T41" fmla="*/ 2147483646 h 75"/>
                <a:gd name="T42" fmla="*/ 2147483646 w 70"/>
                <a:gd name="T43" fmla="*/ 2147483646 h 75"/>
                <a:gd name="T44" fmla="*/ 2147483646 w 70"/>
                <a:gd name="T45" fmla="*/ 2147483646 h 75"/>
                <a:gd name="T46" fmla="*/ 2147483646 w 70"/>
                <a:gd name="T47" fmla="*/ 2147483646 h 75"/>
                <a:gd name="T48" fmla="*/ 2147483646 w 70"/>
                <a:gd name="T49" fmla="*/ 2147483646 h 75"/>
                <a:gd name="T50" fmla="*/ 2147483646 w 70"/>
                <a:gd name="T51" fmla="*/ 0 h 75"/>
                <a:gd name="T52" fmla="*/ 2147483646 w 70"/>
                <a:gd name="T53" fmla="*/ 2147483646 h 75"/>
                <a:gd name="T54" fmla="*/ 2147483646 w 70"/>
                <a:gd name="T55" fmla="*/ 2147483646 h 75"/>
                <a:gd name="T56" fmla="*/ 2147483646 w 70"/>
                <a:gd name="T57" fmla="*/ 2147483646 h 75"/>
                <a:gd name="T58" fmla="*/ 2147483646 w 70"/>
                <a:gd name="T59" fmla="*/ 0 h 75"/>
                <a:gd name="T60" fmla="*/ 2147483646 w 70"/>
                <a:gd name="T61" fmla="*/ 2147483646 h 75"/>
                <a:gd name="T62" fmla="*/ 2147483646 w 70"/>
                <a:gd name="T63" fmla="*/ 2147483646 h 75"/>
                <a:gd name="T64" fmla="*/ 2147483646 w 70"/>
                <a:gd name="T65" fmla="*/ 2147483646 h 75"/>
                <a:gd name="T66" fmla="*/ 2147483646 w 70"/>
                <a:gd name="T67" fmla="*/ 2147483646 h 75"/>
                <a:gd name="T68" fmla="*/ 2147483646 w 70"/>
                <a:gd name="T69" fmla="*/ 2147483646 h 75"/>
                <a:gd name="T70" fmla="*/ 2147483646 w 70"/>
                <a:gd name="T71" fmla="*/ 2147483646 h 75"/>
                <a:gd name="T72" fmla="*/ 2147483646 w 70"/>
                <a:gd name="T73" fmla="*/ 2147483646 h 75"/>
                <a:gd name="T74" fmla="*/ 2147483646 w 70"/>
                <a:gd name="T75" fmla="*/ 2147483646 h 75"/>
                <a:gd name="T76" fmla="*/ 2147483646 w 70"/>
                <a:gd name="T77" fmla="*/ 2147483646 h 75"/>
                <a:gd name="T78" fmla="*/ 2147483646 w 70"/>
                <a:gd name="T79" fmla="*/ 2147483646 h 75"/>
                <a:gd name="T80" fmla="*/ 2147483646 w 70"/>
                <a:gd name="T81" fmla="*/ 2147483646 h 75"/>
                <a:gd name="T82" fmla="*/ 2147483646 w 70"/>
                <a:gd name="T83" fmla="*/ 2147483646 h 75"/>
                <a:gd name="T84" fmla="*/ 2147483646 w 70"/>
                <a:gd name="T85" fmla="*/ 2147483646 h 75"/>
                <a:gd name="T86" fmla="*/ 2147483646 w 70"/>
                <a:gd name="T87" fmla="*/ 2147483646 h 75"/>
                <a:gd name="T88" fmla="*/ 2147483646 w 70"/>
                <a:gd name="T89" fmla="*/ 2147483646 h 75"/>
                <a:gd name="T90" fmla="*/ 2147483646 w 70"/>
                <a:gd name="T91" fmla="*/ 2147483646 h 75"/>
                <a:gd name="T92" fmla="*/ 2147483646 w 70"/>
                <a:gd name="T93" fmla="*/ 2147483646 h 75"/>
                <a:gd name="T94" fmla="*/ 2147483646 w 70"/>
                <a:gd name="T95" fmla="*/ 2147483646 h 75"/>
                <a:gd name="T96" fmla="*/ 2147483646 w 70"/>
                <a:gd name="T97" fmla="*/ 2147483646 h 75"/>
                <a:gd name="T98" fmla="*/ 2147483646 w 70"/>
                <a:gd name="T99" fmla="*/ 2147483646 h 75"/>
                <a:gd name="T100" fmla="*/ 2147483646 w 70"/>
                <a:gd name="T101" fmla="*/ 2147483646 h 75"/>
                <a:gd name="T102" fmla="*/ 0 w 70"/>
                <a:gd name="T103" fmla="*/ 2147483646 h 75"/>
                <a:gd name="T104" fmla="*/ 0 w 70"/>
                <a:gd name="T105" fmla="*/ 2147483646 h 75"/>
                <a:gd name="T106" fmla="*/ 2147483646 w 70"/>
                <a:gd name="T107" fmla="*/ 2147483646 h 75"/>
                <a:gd name="T108" fmla="*/ 2147483646 w 70"/>
                <a:gd name="T109" fmla="*/ 2147483646 h 75"/>
                <a:gd name="T110" fmla="*/ 2147483646 w 70"/>
                <a:gd name="T111" fmla="*/ 2147483646 h 75"/>
                <a:gd name="T112" fmla="*/ 2147483646 w 70"/>
                <a:gd name="T113" fmla="*/ 2147483646 h 75"/>
                <a:gd name="T114" fmla="*/ 2147483646 w 70"/>
                <a:gd name="T115" fmla="*/ 2147483646 h 75"/>
                <a:gd name="T116" fmla="*/ 2147483646 w 70"/>
                <a:gd name="T117" fmla="*/ 2147483646 h 7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0" h="75">
                  <a:moveTo>
                    <a:pt x="12" y="3"/>
                  </a:moveTo>
                  <a:cubicBezTo>
                    <a:pt x="17" y="3"/>
                    <a:pt x="21" y="6"/>
                    <a:pt x="21" y="11"/>
                  </a:cubicBezTo>
                  <a:cubicBezTo>
                    <a:pt x="21" y="15"/>
                    <a:pt x="17" y="19"/>
                    <a:pt x="12" y="19"/>
                  </a:cubicBezTo>
                  <a:cubicBezTo>
                    <a:pt x="8" y="19"/>
                    <a:pt x="4" y="15"/>
                    <a:pt x="4" y="11"/>
                  </a:cubicBezTo>
                  <a:cubicBezTo>
                    <a:pt x="4" y="6"/>
                    <a:pt x="8" y="3"/>
                    <a:pt x="12" y="3"/>
                  </a:cubicBezTo>
                  <a:close/>
                  <a:moveTo>
                    <a:pt x="57" y="3"/>
                  </a:moveTo>
                  <a:cubicBezTo>
                    <a:pt x="52" y="3"/>
                    <a:pt x="49" y="6"/>
                    <a:pt x="49" y="11"/>
                  </a:cubicBezTo>
                  <a:cubicBezTo>
                    <a:pt x="49" y="15"/>
                    <a:pt x="52" y="19"/>
                    <a:pt x="57" y="19"/>
                  </a:cubicBezTo>
                  <a:cubicBezTo>
                    <a:pt x="61" y="19"/>
                    <a:pt x="65" y="15"/>
                    <a:pt x="65" y="11"/>
                  </a:cubicBezTo>
                  <a:cubicBezTo>
                    <a:pt x="65" y="6"/>
                    <a:pt x="61" y="3"/>
                    <a:pt x="57" y="3"/>
                  </a:cubicBezTo>
                  <a:close/>
                  <a:moveTo>
                    <a:pt x="49" y="50"/>
                  </a:moveTo>
                  <a:cubicBezTo>
                    <a:pt x="49" y="72"/>
                    <a:pt x="49" y="72"/>
                    <a:pt x="49" y="72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8" y="46"/>
                    <a:pt x="70" y="44"/>
                    <a:pt x="70" y="41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0" y="24"/>
                    <a:pt x="66" y="21"/>
                    <a:pt x="6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1" y="21"/>
                    <a:pt x="50" y="21"/>
                  </a:cubicBezTo>
                  <a:cubicBezTo>
                    <a:pt x="52" y="23"/>
                    <a:pt x="52" y="25"/>
                    <a:pt x="52" y="2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4"/>
                    <a:pt x="51" y="48"/>
                    <a:pt x="49" y="50"/>
                  </a:cubicBezTo>
                  <a:close/>
                  <a:moveTo>
                    <a:pt x="35" y="0"/>
                  </a:moveTo>
                  <a:cubicBezTo>
                    <a:pt x="40" y="0"/>
                    <a:pt x="44" y="4"/>
                    <a:pt x="44" y="9"/>
                  </a:cubicBezTo>
                  <a:cubicBezTo>
                    <a:pt x="44" y="13"/>
                    <a:pt x="40" y="17"/>
                    <a:pt x="35" y="17"/>
                  </a:cubicBezTo>
                  <a:cubicBezTo>
                    <a:pt x="30" y="17"/>
                    <a:pt x="26" y="13"/>
                    <a:pt x="26" y="9"/>
                  </a:cubicBezTo>
                  <a:cubicBezTo>
                    <a:pt x="26" y="4"/>
                    <a:pt x="30" y="0"/>
                    <a:pt x="35" y="0"/>
                  </a:cubicBezTo>
                  <a:close/>
                  <a:moveTo>
                    <a:pt x="44" y="49"/>
                  </a:moveTo>
                  <a:cubicBezTo>
                    <a:pt x="44" y="75"/>
                    <a:pt x="44" y="75"/>
                    <a:pt x="44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3" y="47"/>
                    <a:pt x="21" y="44"/>
                    <a:pt x="21" y="4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3"/>
                    <a:pt x="25" y="19"/>
                    <a:pt x="29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5" y="19"/>
                    <a:pt x="48" y="23"/>
                    <a:pt x="48" y="28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4"/>
                    <a:pt x="46" y="47"/>
                    <a:pt x="44" y="49"/>
                  </a:cubicBezTo>
                  <a:close/>
                  <a:moveTo>
                    <a:pt x="21" y="50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1" y="46"/>
                    <a:pt x="0" y="44"/>
                    <a:pt x="0" y="4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3" y="21"/>
                    <a:pt x="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21"/>
                    <a:pt x="18" y="21"/>
                    <a:pt x="19" y="21"/>
                  </a:cubicBezTo>
                  <a:cubicBezTo>
                    <a:pt x="18" y="23"/>
                    <a:pt x="17" y="25"/>
                    <a:pt x="17" y="28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4"/>
                    <a:pt x="18" y="48"/>
                    <a:pt x="21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矩形 17"/>
            <p:cNvSpPr>
              <a:spLocks noChangeArrowheads="1"/>
            </p:cNvSpPr>
            <p:nvPr/>
          </p:nvSpPr>
          <p:spPr bwMode="auto">
            <a:xfrm>
              <a:off x="635000" y="234950"/>
              <a:ext cx="11874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sym typeface="时尚中黑简体" pitchFamily="2" charset="-122"/>
                </a:rPr>
                <a:t>LOGO</a:t>
              </a:r>
              <a:endParaRPr lang="en-US" altLang="zh-CN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879976" y="42863"/>
            <a:ext cx="6312024" cy="1125220"/>
            <a:chOff x="5879976" y="42863"/>
            <a:chExt cx="6312024" cy="1125220"/>
          </a:xfrm>
        </p:grpSpPr>
        <p:sp>
          <p:nvSpPr>
            <p:cNvPr id="8" name="矩形 75"/>
            <p:cNvSpPr>
              <a:spLocks noChangeArrowheads="1"/>
            </p:cNvSpPr>
            <p:nvPr/>
          </p:nvSpPr>
          <p:spPr bwMode="auto">
            <a:xfrm>
              <a:off x="5879976" y="646113"/>
              <a:ext cx="6265987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algn="r" eaLnBrk="1" hangingPunct="1"/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Lorem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ipsum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dolor sit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amet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consectetur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adipisicing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elit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sed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eiusmod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tempor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incididunt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ut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labore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et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dolore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magna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aliqua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.</a:t>
              </a:r>
              <a:endParaRPr lang="en-US" altLang="zh-CN" sz="1400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554788" y="42863"/>
              <a:ext cx="5637212" cy="666115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735" dirty="0">
                  <a:solidFill>
                    <a:schemeClr val="bg1"/>
                  </a:solidFill>
                  <a:sym typeface="时尚中黑简体" pitchFamily="2" charset="-122"/>
                </a:rPr>
                <a:t>The Coolest Design</a:t>
              </a:r>
              <a:endParaRPr lang="en-US" altLang="zh-CN" sz="3735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2206171" y="2251227"/>
            <a:ext cx="8051734" cy="0"/>
          </a:xfrm>
          <a:prstGeom prst="line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  <a:effectLst/>
        </p:spPr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Arial" panose="020B0604020202020204"/>
              <a:ea typeface="MS PGothic" panose="020B0600070205080204" charset="-128"/>
              <a:cs typeface="+mn-cs"/>
              <a:sym typeface="Gill Sans" charset="0"/>
            </a:endParaRP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1522590" y="4871056"/>
            <a:ext cx="8172953" cy="0"/>
          </a:xfrm>
          <a:prstGeom prst="line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  <a:effectLst/>
        </p:spPr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Arial" panose="020B0604020202020204"/>
              <a:ea typeface="MS PGothic" panose="020B0600070205080204" charset="-128"/>
              <a:cs typeface="+mn-cs"/>
              <a:sym typeface="Gill Sans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17295" y="1977213"/>
            <a:ext cx="386297" cy="346360"/>
            <a:chOff x="2023840" y="-377671"/>
            <a:chExt cx="386297" cy="346360"/>
          </a:xfrm>
          <a:solidFill>
            <a:schemeClr val="bg1"/>
          </a:solidFill>
        </p:grpSpPr>
        <p:sp>
          <p:nvSpPr>
            <p:cNvPr id="21" name="文本框 20"/>
            <p:cNvSpPr txBox="1"/>
            <p:nvPr/>
          </p:nvSpPr>
          <p:spPr>
            <a:xfrm>
              <a:off x="2023840" y="-377671"/>
              <a:ext cx="163352" cy="346360"/>
            </a:xfrm>
            <a:custGeom>
              <a:avLst/>
              <a:gdLst/>
              <a:ahLst/>
              <a:cxnLst/>
              <a:rect l="l" t="t" r="r" b="b"/>
              <a:pathLst>
                <a:path w="163352" h="346360">
                  <a:moveTo>
                    <a:pt x="119560" y="0"/>
                  </a:moveTo>
                  <a:lnTo>
                    <a:pt x="159371" y="43792"/>
                  </a:lnTo>
                  <a:cubicBezTo>
                    <a:pt x="108943" y="80950"/>
                    <a:pt x="82402" y="126070"/>
                    <a:pt x="79748" y="179152"/>
                  </a:cubicBezTo>
                  <a:cubicBezTo>
                    <a:pt x="116906" y="179152"/>
                    <a:pt x="144774" y="179152"/>
                    <a:pt x="163352" y="179152"/>
                  </a:cubicBezTo>
                  <a:lnTo>
                    <a:pt x="163352" y="346360"/>
                  </a:lnTo>
                  <a:lnTo>
                    <a:pt x="125" y="346360"/>
                  </a:lnTo>
                  <a:lnTo>
                    <a:pt x="125" y="218963"/>
                  </a:lnTo>
                  <a:cubicBezTo>
                    <a:pt x="-2529" y="118107"/>
                    <a:pt x="37282" y="45119"/>
                    <a:pt x="11956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242807" y="-377671"/>
              <a:ext cx="167330" cy="346360"/>
            </a:xfrm>
            <a:custGeom>
              <a:avLst/>
              <a:gdLst/>
              <a:ahLst/>
              <a:cxnLst/>
              <a:rect l="l" t="t" r="r" b="b"/>
              <a:pathLst>
                <a:path w="167330" h="346360">
                  <a:moveTo>
                    <a:pt x="123537" y="0"/>
                  </a:moveTo>
                  <a:lnTo>
                    <a:pt x="163349" y="43792"/>
                  </a:lnTo>
                  <a:cubicBezTo>
                    <a:pt x="112921" y="80950"/>
                    <a:pt x="85053" y="126070"/>
                    <a:pt x="79745" y="179152"/>
                  </a:cubicBezTo>
                  <a:cubicBezTo>
                    <a:pt x="119556" y="179152"/>
                    <a:pt x="148751" y="179152"/>
                    <a:pt x="167330" y="179152"/>
                  </a:cubicBezTo>
                  <a:lnTo>
                    <a:pt x="167330" y="346360"/>
                  </a:lnTo>
                  <a:lnTo>
                    <a:pt x="121" y="346360"/>
                  </a:lnTo>
                  <a:lnTo>
                    <a:pt x="121" y="218963"/>
                  </a:lnTo>
                  <a:cubicBezTo>
                    <a:pt x="-2533" y="120761"/>
                    <a:pt x="38606" y="47774"/>
                    <a:pt x="12353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005933" y="4717040"/>
            <a:ext cx="386295" cy="346360"/>
            <a:chOff x="2533554" y="-373690"/>
            <a:chExt cx="386295" cy="346360"/>
          </a:xfrm>
          <a:solidFill>
            <a:schemeClr val="bg1"/>
          </a:solidFill>
        </p:grpSpPr>
        <p:sp>
          <p:nvSpPr>
            <p:cNvPr id="19" name="文本框 18"/>
            <p:cNvSpPr txBox="1"/>
            <p:nvPr/>
          </p:nvSpPr>
          <p:spPr>
            <a:xfrm>
              <a:off x="2533554" y="-373690"/>
              <a:ext cx="163351" cy="346360"/>
            </a:xfrm>
            <a:custGeom>
              <a:avLst/>
              <a:gdLst/>
              <a:ahLst/>
              <a:cxnLst/>
              <a:rect l="l" t="t" r="r" b="b"/>
              <a:pathLst>
                <a:path w="163351" h="346360">
                  <a:moveTo>
                    <a:pt x="0" y="0"/>
                  </a:moveTo>
                  <a:lnTo>
                    <a:pt x="163227" y="0"/>
                  </a:lnTo>
                  <a:lnTo>
                    <a:pt x="163227" y="131378"/>
                  </a:lnTo>
                  <a:cubicBezTo>
                    <a:pt x="165881" y="229580"/>
                    <a:pt x="126069" y="301240"/>
                    <a:pt x="43792" y="346360"/>
                  </a:cubicBezTo>
                  <a:lnTo>
                    <a:pt x="3981" y="306549"/>
                  </a:lnTo>
                  <a:cubicBezTo>
                    <a:pt x="57063" y="269391"/>
                    <a:pt x="83604" y="222944"/>
                    <a:pt x="83604" y="167208"/>
                  </a:cubicBezTo>
                  <a:cubicBezTo>
                    <a:pt x="49101" y="167208"/>
                    <a:pt x="21232" y="167208"/>
                    <a:pt x="0" y="16720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756498" y="-373690"/>
              <a:ext cx="163351" cy="346360"/>
            </a:xfrm>
            <a:custGeom>
              <a:avLst/>
              <a:gdLst/>
              <a:ahLst/>
              <a:cxnLst/>
              <a:rect l="l" t="t" r="r" b="b"/>
              <a:pathLst>
                <a:path w="163351" h="346360">
                  <a:moveTo>
                    <a:pt x="0" y="0"/>
                  </a:moveTo>
                  <a:lnTo>
                    <a:pt x="163227" y="0"/>
                  </a:lnTo>
                  <a:lnTo>
                    <a:pt x="163227" y="131378"/>
                  </a:lnTo>
                  <a:cubicBezTo>
                    <a:pt x="165882" y="229580"/>
                    <a:pt x="126070" y="301240"/>
                    <a:pt x="43793" y="346360"/>
                  </a:cubicBezTo>
                  <a:lnTo>
                    <a:pt x="0" y="306549"/>
                  </a:lnTo>
                  <a:cubicBezTo>
                    <a:pt x="50428" y="272045"/>
                    <a:pt x="78296" y="225599"/>
                    <a:pt x="83604" y="167208"/>
                  </a:cubicBezTo>
                  <a:cubicBezTo>
                    <a:pt x="49101" y="167208"/>
                    <a:pt x="21233" y="167208"/>
                    <a:pt x="0" y="16720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359239" y="2650768"/>
            <a:ext cx="9062017" cy="191225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Lorem ipsum dolor sit </a:t>
            </a:r>
            <a:r>
              <a:rPr lang="en-US" altLang="zh-CN" dirty="0" err="1" smtClean="0">
                <a:solidFill>
                  <a:schemeClr val="bg1"/>
                </a:solidFill>
              </a:rPr>
              <a:t>amet</a:t>
            </a:r>
            <a:r>
              <a:rPr lang="en-US" altLang="zh-CN" dirty="0" smtClean="0">
                <a:solidFill>
                  <a:schemeClr val="bg1"/>
                </a:solidFill>
              </a:rPr>
              <a:t>, </a:t>
            </a:r>
            <a:r>
              <a:rPr lang="en-US" altLang="zh-CN" dirty="0" err="1" smtClean="0">
                <a:solidFill>
                  <a:schemeClr val="bg1"/>
                </a:solidFill>
              </a:rPr>
              <a:t>consectetur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adipisicing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elit</a:t>
            </a:r>
            <a:r>
              <a:rPr lang="en-US" altLang="zh-CN" dirty="0" smtClean="0">
                <a:solidFill>
                  <a:schemeClr val="bg1"/>
                </a:solidFill>
              </a:rPr>
              <a:t>, </a:t>
            </a:r>
            <a:r>
              <a:rPr lang="en-US" altLang="zh-CN" dirty="0" err="1" smtClean="0">
                <a:solidFill>
                  <a:schemeClr val="bg1"/>
                </a:solidFill>
              </a:rPr>
              <a:t>sed</a:t>
            </a:r>
            <a:r>
              <a:rPr lang="en-US" altLang="zh-CN" dirty="0" smtClean="0">
                <a:solidFill>
                  <a:schemeClr val="bg1"/>
                </a:solidFill>
              </a:rPr>
              <a:t> do </a:t>
            </a:r>
            <a:r>
              <a:rPr lang="en-US" altLang="zh-CN" dirty="0" err="1" smtClean="0">
                <a:solidFill>
                  <a:schemeClr val="bg1"/>
                </a:solidFill>
              </a:rPr>
              <a:t>eiusmod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tempor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incididunt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ut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labore</a:t>
            </a:r>
            <a:r>
              <a:rPr lang="en-US" altLang="zh-CN" dirty="0" smtClean="0">
                <a:solidFill>
                  <a:schemeClr val="bg1"/>
                </a:solidFill>
              </a:rPr>
              <a:t> et </a:t>
            </a:r>
            <a:r>
              <a:rPr lang="en-US" altLang="zh-CN" dirty="0" err="1" smtClean="0">
                <a:solidFill>
                  <a:schemeClr val="bg1"/>
                </a:solidFill>
              </a:rPr>
              <a:t>dolore</a:t>
            </a:r>
            <a:r>
              <a:rPr lang="en-US" altLang="zh-CN" dirty="0" smtClean="0">
                <a:solidFill>
                  <a:schemeClr val="bg1"/>
                </a:solidFill>
              </a:rPr>
              <a:t> magna </a:t>
            </a:r>
            <a:r>
              <a:rPr lang="en-US" altLang="zh-CN" dirty="0" err="1" smtClean="0">
                <a:solidFill>
                  <a:schemeClr val="bg1"/>
                </a:solidFill>
              </a:rPr>
              <a:t>aliqua</a:t>
            </a:r>
            <a:r>
              <a:rPr lang="en-US" altLang="zh-CN" dirty="0" smtClean="0">
                <a:solidFill>
                  <a:schemeClr val="bg1"/>
                </a:solidFill>
              </a:rPr>
              <a:t>. Lorem ipsum dolor sit </a:t>
            </a:r>
            <a:r>
              <a:rPr lang="en-US" altLang="zh-CN" dirty="0" err="1" smtClean="0">
                <a:solidFill>
                  <a:schemeClr val="bg1"/>
                </a:solidFill>
              </a:rPr>
              <a:t>amet</a:t>
            </a:r>
            <a:r>
              <a:rPr lang="en-US" altLang="zh-CN" dirty="0" smtClean="0">
                <a:solidFill>
                  <a:schemeClr val="bg1"/>
                </a:solidFill>
              </a:rPr>
              <a:t>, </a:t>
            </a:r>
            <a:r>
              <a:rPr lang="en-US" altLang="zh-CN" dirty="0" err="1" smtClean="0">
                <a:solidFill>
                  <a:schemeClr val="bg1"/>
                </a:solidFill>
              </a:rPr>
              <a:t>consectetur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adipisicing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elit</a:t>
            </a:r>
            <a:r>
              <a:rPr lang="en-US" altLang="zh-CN" dirty="0" smtClean="0">
                <a:solidFill>
                  <a:schemeClr val="bg1"/>
                </a:solidFill>
              </a:rPr>
              <a:t>, </a:t>
            </a:r>
            <a:r>
              <a:rPr lang="en-US" altLang="zh-CN" dirty="0" err="1" smtClean="0">
                <a:solidFill>
                  <a:schemeClr val="bg1"/>
                </a:solidFill>
              </a:rPr>
              <a:t>sed</a:t>
            </a:r>
            <a:r>
              <a:rPr lang="en-US" altLang="zh-CN" dirty="0" smtClean="0">
                <a:solidFill>
                  <a:schemeClr val="bg1"/>
                </a:solidFill>
              </a:rPr>
              <a:t> do </a:t>
            </a:r>
            <a:r>
              <a:rPr lang="en-US" altLang="zh-CN" dirty="0" err="1" smtClean="0">
                <a:solidFill>
                  <a:schemeClr val="bg1"/>
                </a:solidFill>
              </a:rPr>
              <a:t>eiusmod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tempor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incididunt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ut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labore</a:t>
            </a:r>
            <a:r>
              <a:rPr lang="en-US" altLang="zh-CN" dirty="0" smtClean="0">
                <a:solidFill>
                  <a:schemeClr val="bg1"/>
                </a:solidFill>
              </a:rPr>
              <a:t> et </a:t>
            </a:r>
            <a:r>
              <a:rPr lang="en-US" altLang="zh-CN" dirty="0" err="1" smtClean="0">
                <a:solidFill>
                  <a:schemeClr val="bg1"/>
                </a:solidFill>
              </a:rPr>
              <a:t>dolore</a:t>
            </a:r>
            <a:r>
              <a:rPr lang="en-US" altLang="zh-CN" dirty="0" smtClean="0">
                <a:solidFill>
                  <a:schemeClr val="bg1"/>
                </a:solidFill>
              </a:rPr>
              <a:t> magna </a:t>
            </a:r>
            <a:r>
              <a:rPr lang="en-US" altLang="zh-CN" dirty="0" err="1" smtClean="0">
                <a:solidFill>
                  <a:schemeClr val="bg1"/>
                </a:solidFill>
              </a:rPr>
              <a:t>aliqua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05511" y="5602610"/>
            <a:ext cx="4415745" cy="6858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>
            <a:defPPr>
              <a:defRPr lang="zh-CN"/>
            </a:defPPr>
            <a:lvl1pPr marR="0" lvl="0" indent="0" algn="r" defTabSz="72644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000" b="0" i="1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— </a:t>
            </a:r>
            <a:r>
              <a:rPr lang="en-US" altLang="zh-CN" dirty="0" err="1" smtClean="0">
                <a:solidFill>
                  <a:schemeClr val="bg1"/>
                </a:solidFill>
              </a:rPr>
              <a:t>Lorem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Ipsum</a:t>
            </a:r>
            <a:r>
              <a:rPr lang="en-US" altLang="zh-CN" dirty="0" smtClean="0">
                <a:solidFill>
                  <a:schemeClr val="bg1"/>
                </a:solidFill>
              </a:rPr>
              <a:t> Dolor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39713" y="220663"/>
            <a:ext cx="1582737" cy="425450"/>
            <a:chOff x="239713" y="220663"/>
            <a:chExt cx="1582737" cy="425450"/>
          </a:xfrm>
        </p:grpSpPr>
        <p:sp>
          <p:nvSpPr>
            <p:cNvPr id="25" name="Freeform 5658"/>
            <p:cNvSpPr>
              <a:spLocks noEditPoints="1"/>
            </p:cNvSpPr>
            <p:nvPr/>
          </p:nvSpPr>
          <p:spPr bwMode="auto">
            <a:xfrm>
              <a:off x="239713" y="220663"/>
              <a:ext cx="395287" cy="425450"/>
            </a:xfrm>
            <a:custGeom>
              <a:avLst/>
              <a:gdLst>
                <a:gd name="T0" fmla="*/ 2147483646 w 70"/>
                <a:gd name="T1" fmla="*/ 2147483646 h 75"/>
                <a:gd name="T2" fmla="*/ 2147483646 w 70"/>
                <a:gd name="T3" fmla="*/ 2147483646 h 75"/>
                <a:gd name="T4" fmla="*/ 2147483646 w 70"/>
                <a:gd name="T5" fmla="*/ 2147483646 h 75"/>
                <a:gd name="T6" fmla="*/ 2147483646 w 70"/>
                <a:gd name="T7" fmla="*/ 2147483646 h 75"/>
                <a:gd name="T8" fmla="*/ 2147483646 w 70"/>
                <a:gd name="T9" fmla="*/ 2147483646 h 75"/>
                <a:gd name="T10" fmla="*/ 2147483646 w 70"/>
                <a:gd name="T11" fmla="*/ 2147483646 h 75"/>
                <a:gd name="T12" fmla="*/ 2147483646 w 70"/>
                <a:gd name="T13" fmla="*/ 2147483646 h 75"/>
                <a:gd name="T14" fmla="*/ 2147483646 w 70"/>
                <a:gd name="T15" fmla="*/ 2147483646 h 75"/>
                <a:gd name="T16" fmla="*/ 2147483646 w 70"/>
                <a:gd name="T17" fmla="*/ 2147483646 h 75"/>
                <a:gd name="T18" fmla="*/ 2147483646 w 70"/>
                <a:gd name="T19" fmla="*/ 2147483646 h 75"/>
                <a:gd name="T20" fmla="*/ 2147483646 w 70"/>
                <a:gd name="T21" fmla="*/ 2147483646 h 75"/>
                <a:gd name="T22" fmla="*/ 2147483646 w 70"/>
                <a:gd name="T23" fmla="*/ 2147483646 h 75"/>
                <a:gd name="T24" fmla="*/ 2147483646 w 70"/>
                <a:gd name="T25" fmla="*/ 2147483646 h 75"/>
                <a:gd name="T26" fmla="*/ 2147483646 w 70"/>
                <a:gd name="T27" fmla="*/ 2147483646 h 75"/>
                <a:gd name="T28" fmla="*/ 2147483646 w 70"/>
                <a:gd name="T29" fmla="*/ 2147483646 h 75"/>
                <a:gd name="T30" fmla="*/ 2147483646 w 70"/>
                <a:gd name="T31" fmla="*/ 2147483646 h 75"/>
                <a:gd name="T32" fmla="*/ 2147483646 w 70"/>
                <a:gd name="T33" fmla="*/ 2147483646 h 75"/>
                <a:gd name="T34" fmla="*/ 2147483646 w 70"/>
                <a:gd name="T35" fmla="*/ 2147483646 h 75"/>
                <a:gd name="T36" fmla="*/ 2147483646 w 70"/>
                <a:gd name="T37" fmla="*/ 2147483646 h 75"/>
                <a:gd name="T38" fmla="*/ 2147483646 w 70"/>
                <a:gd name="T39" fmla="*/ 2147483646 h 75"/>
                <a:gd name="T40" fmla="*/ 2147483646 w 70"/>
                <a:gd name="T41" fmla="*/ 2147483646 h 75"/>
                <a:gd name="T42" fmla="*/ 2147483646 w 70"/>
                <a:gd name="T43" fmla="*/ 2147483646 h 75"/>
                <a:gd name="T44" fmla="*/ 2147483646 w 70"/>
                <a:gd name="T45" fmla="*/ 2147483646 h 75"/>
                <a:gd name="T46" fmla="*/ 2147483646 w 70"/>
                <a:gd name="T47" fmla="*/ 2147483646 h 75"/>
                <a:gd name="T48" fmla="*/ 2147483646 w 70"/>
                <a:gd name="T49" fmla="*/ 2147483646 h 75"/>
                <a:gd name="T50" fmla="*/ 2147483646 w 70"/>
                <a:gd name="T51" fmla="*/ 0 h 75"/>
                <a:gd name="T52" fmla="*/ 2147483646 w 70"/>
                <a:gd name="T53" fmla="*/ 2147483646 h 75"/>
                <a:gd name="T54" fmla="*/ 2147483646 w 70"/>
                <a:gd name="T55" fmla="*/ 2147483646 h 75"/>
                <a:gd name="T56" fmla="*/ 2147483646 w 70"/>
                <a:gd name="T57" fmla="*/ 2147483646 h 75"/>
                <a:gd name="T58" fmla="*/ 2147483646 w 70"/>
                <a:gd name="T59" fmla="*/ 0 h 75"/>
                <a:gd name="T60" fmla="*/ 2147483646 w 70"/>
                <a:gd name="T61" fmla="*/ 2147483646 h 75"/>
                <a:gd name="T62" fmla="*/ 2147483646 w 70"/>
                <a:gd name="T63" fmla="*/ 2147483646 h 75"/>
                <a:gd name="T64" fmla="*/ 2147483646 w 70"/>
                <a:gd name="T65" fmla="*/ 2147483646 h 75"/>
                <a:gd name="T66" fmla="*/ 2147483646 w 70"/>
                <a:gd name="T67" fmla="*/ 2147483646 h 75"/>
                <a:gd name="T68" fmla="*/ 2147483646 w 70"/>
                <a:gd name="T69" fmla="*/ 2147483646 h 75"/>
                <a:gd name="T70" fmla="*/ 2147483646 w 70"/>
                <a:gd name="T71" fmla="*/ 2147483646 h 75"/>
                <a:gd name="T72" fmla="*/ 2147483646 w 70"/>
                <a:gd name="T73" fmla="*/ 2147483646 h 75"/>
                <a:gd name="T74" fmla="*/ 2147483646 w 70"/>
                <a:gd name="T75" fmla="*/ 2147483646 h 75"/>
                <a:gd name="T76" fmla="*/ 2147483646 w 70"/>
                <a:gd name="T77" fmla="*/ 2147483646 h 75"/>
                <a:gd name="T78" fmla="*/ 2147483646 w 70"/>
                <a:gd name="T79" fmla="*/ 2147483646 h 75"/>
                <a:gd name="T80" fmla="*/ 2147483646 w 70"/>
                <a:gd name="T81" fmla="*/ 2147483646 h 75"/>
                <a:gd name="T82" fmla="*/ 2147483646 w 70"/>
                <a:gd name="T83" fmla="*/ 2147483646 h 75"/>
                <a:gd name="T84" fmla="*/ 2147483646 w 70"/>
                <a:gd name="T85" fmla="*/ 2147483646 h 75"/>
                <a:gd name="T86" fmla="*/ 2147483646 w 70"/>
                <a:gd name="T87" fmla="*/ 2147483646 h 75"/>
                <a:gd name="T88" fmla="*/ 2147483646 w 70"/>
                <a:gd name="T89" fmla="*/ 2147483646 h 75"/>
                <a:gd name="T90" fmla="*/ 2147483646 w 70"/>
                <a:gd name="T91" fmla="*/ 2147483646 h 75"/>
                <a:gd name="T92" fmla="*/ 2147483646 w 70"/>
                <a:gd name="T93" fmla="*/ 2147483646 h 75"/>
                <a:gd name="T94" fmla="*/ 2147483646 w 70"/>
                <a:gd name="T95" fmla="*/ 2147483646 h 75"/>
                <a:gd name="T96" fmla="*/ 2147483646 w 70"/>
                <a:gd name="T97" fmla="*/ 2147483646 h 75"/>
                <a:gd name="T98" fmla="*/ 2147483646 w 70"/>
                <a:gd name="T99" fmla="*/ 2147483646 h 75"/>
                <a:gd name="T100" fmla="*/ 2147483646 w 70"/>
                <a:gd name="T101" fmla="*/ 2147483646 h 75"/>
                <a:gd name="T102" fmla="*/ 0 w 70"/>
                <a:gd name="T103" fmla="*/ 2147483646 h 75"/>
                <a:gd name="T104" fmla="*/ 0 w 70"/>
                <a:gd name="T105" fmla="*/ 2147483646 h 75"/>
                <a:gd name="T106" fmla="*/ 2147483646 w 70"/>
                <a:gd name="T107" fmla="*/ 2147483646 h 75"/>
                <a:gd name="T108" fmla="*/ 2147483646 w 70"/>
                <a:gd name="T109" fmla="*/ 2147483646 h 75"/>
                <a:gd name="T110" fmla="*/ 2147483646 w 70"/>
                <a:gd name="T111" fmla="*/ 2147483646 h 75"/>
                <a:gd name="T112" fmla="*/ 2147483646 w 70"/>
                <a:gd name="T113" fmla="*/ 2147483646 h 75"/>
                <a:gd name="T114" fmla="*/ 2147483646 w 70"/>
                <a:gd name="T115" fmla="*/ 2147483646 h 75"/>
                <a:gd name="T116" fmla="*/ 2147483646 w 70"/>
                <a:gd name="T117" fmla="*/ 2147483646 h 7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0" h="75">
                  <a:moveTo>
                    <a:pt x="12" y="3"/>
                  </a:moveTo>
                  <a:cubicBezTo>
                    <a:pt x="17" y="3"/>
                    <a:pt x="21" y="6"/>
                    <a:pt x="21" y="11"/>
                  </a:cubicBezTo>
                  <a:cubicBezTo>
                    <a:pt x="21" y="15"/>
                    <a:pt x="17" y="19"/>
                    <a:pt x="12" y="19"/>
                  </a:cubicBezTo>
                  <a:cubicBezTo>
                    <a:pt x="8" y="19"/>
                    <a:pt x="4" y="15"/>
                    <a:pt x="4" y="11"/>
                  </a:cubicBezTo>
                  <a:cubicBezTo>
                    <a:pt x="4" y="6"/>
                    <a:pt x="8" y="3"/>
                    <a:pt x="12" y="3"/>
                  </a:cubicBezTo>
                  <a:close/>
                  <a:moveTo>
                    <a:pt x="57" y="3"/>
                  </a:moveTo>
                  <a:cubicBezTo>
                    <a:pt x="52" y="3"/>
                    <a:pt x="49" y="6"/>
                    <a:pt x="49" y="11"/>
                  </a:cubicBezTo>
                  <a:cubicBezTo>
                    <a:pt x="49" y="15"/>
                    <a:pt x="52" y="19"/>
                    <a:pt x="57" y="19"/>
                  </a:cubicBezTo>
                  <a:cubicBezTo>
                    <a:pt x="61" y="19"/>
                    <a:pt x="65" y="15"/>
                    <a:pt x="65" y="11"/>
                  </a:cubicBezTo>
                  <a:cubicBezTo>
                    <a:pt x="65" y="6"/>
                    <a:pt x="61" y="3"/>
                    <a:pt x="57" y="3"/>
                  </a:cubicBezTo>
                  <a:close/>
                  <a:moveTo>
                    <a:pt x="49" y="50"/>
                  </a:moveTo>
                  <a:cubicBezTo>
                    <a:pt x="49" y="72"/>
                    <a:pt x="49" y="72"/>
                    <a:pt x="49" y="72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8" y="46"/>
                    <a:pt x="70" y="44"/>
                    <a:pt x="70" y="41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0" y="24"/>
                    <a:pt x="66" y="21"/>
                    <a:pt x="6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1" y="21"/>
                    <a:pt x="50" y="21"/>
                  </a:cubicBezTo>
                  <a:cubicBezTo>
                    <a:pt x="52" y="23"/>
                    <a:pt x="52" y="25"/>
                    <a:pt x="52" y="2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4"/>
                    <a:pt x="51" y="48"/>
                    <a:pt x="49" y="50"/>
                  </a:cubicBezTo>
                  <a:close/>
                  <a:moveTo>
                    <a:pt x="35" y="0"/>
                  </a:moveTo>
                  <a:cubicBezTo>
                    <a:pt x="40" y="0"/>
                    <a:pt x="44" y="4"/>
                    <a:pt x="44" y="9"/>
                  </a:cubicBezTo>
                  <a:cubicBezTo>
                    <a:pt x="44" y="13"/>
                    <a:pt x="40" y="17"/>
                    <a:pt x="35" y="17"/>
                  </a:cubicBezTo>
                  <a:cubicBezTo>
                    <a:pt x="30" y="17"/>
                    <a:pt x="26" y="13"/>
                    <a:pt x="26" y="9"/>
                  </a:cubicBezTo>
                  <a:cubicBezTo>
                    <a:pt x="26" y="4"/>
                    <a:pt x="30" y="0"/>
                    <a:pt x="35" y="0"/>
                  </a:cubicBezTo>
                  <a:close/>
                  <a:moveTo>
                    <a:pt x="44" y="49"/>
                  </a:moveTo>
                  <a:cubicBezTo>
                    <a:pt x="44" y="75"/>
                    <a:pt x="44" y="75"/>
                    <a:pt x="44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3" y="47"/>
                    <a:pt x="21" y="44"/>
                    <a:pt x="21" y="4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3"/>
                    <a:pt x="25" y="19"/>
                    <a:pt x="29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5" y="19"/>
                    <a:pt x="48" y="23"/>
                    <a:pt x="48" y="28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4"/>
                    <a:pt x="46" y="47"/>
                    <a:pt x="44" y="49"/>
                  </a:cubicBezTo>
                  <a:close/>
                  <a:moveTo>
                    <a:pt x="21" y="50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1" y="46"/>
                    <a:pt x="0" y="44"/>
                    <a:pt x="0" y="4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3" y="21"/>
                    <a:pt x="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21"/>
                    <a:pt x="18" y="21"/>
                    <a:pt x="19" y="21"/>
                  </a:cubicBezTo>
                  <a:cubicBezTo>
                    <a:pt x="18" y="23"/>
                    <a:pt x="17" y="25"/>
                    <a:pt x="17" y="28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4"/>
                    <a:pt x="18" y="48"/>
                    <a:pt x="21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矩形 17"/>
            <p:cNvSpPr>
              <a:spLocks noChangeArrowheads="1"/>
            </p:cNvSpPr>
            <p:nvPr/>
          </p:nvSpPr>
          <p:spPr bwMode="auto">
            <a:xfrm>
              <a:off x="635000" y="234950"/>
              <a:ext cx="11874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sym typeface="时尚中黑简体" pitchFamily="2" charset="-122"/>
                </a:rPr>
                <a:t>LOGO</a:t>
              </a:r>
              <a:endParaRPr lang="en-US" altLang="zh-CN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879976" y="42863"/>
            <a:ext cx="6312024" cy="1125220"/>
            <a:chOff x="5879976" y="42863"/>
            <a:chExt cx="6312024" cy="1125220"/>
          </a:xfrm>
        </p:grpSpPr>
        <p:sp>
          <p:nvSpPr>
            <p:cNvPr id="28" name="矩形 75"/>
            <p:cNvSpPr>
              <a:spLocks noChangeArrowheads="1"/>
            </p:cNvSpPr>
            <p:nvPr/>
          </p:nvSpPr>
          <p:spPr bwMode="auto">
            <a:xfrm>
              <a:off x="5879976" y="646113"/>
              <a:ext cx="6265987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algn="r" eaLnBrk="1" hangingPunct="1"/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Lorem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ipsum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dolor sit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amet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consectetur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adipisicing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elit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sed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eiusmod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tempor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incididunt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ut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labore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et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dolore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magna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aliqua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.</a:t>
              </a:r>
              <a:endParaRPr lang="en-US" altLang="zh-CN" sz="1400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554788" y="42863"/>
              <a:ext cx="5637212" cy="666115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735" dirty="0">
                  <a:solidFill>
                    <a:schemeClr val="bg1"/>
                  </a:solidFill>
                  <a:sym typeface="时尚中黑简体" pitchFamily="2" charset="-122"/>
                </a:rPr>
                <a:t>The Coolest Design</a:t>
              </a:r>
              <a:endParaRPr lang="en-US" altLang="zh-CN" sz="3735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34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2291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3" name="矩形 37"/>
          <p:cNvSpPr>
            <a:spLocks noChangeArrowheads="1"/>
          </p:cNvSpPr>
          <p:nvPr/>
        </p:nvSpPr>
        <p:spPr bwMode="auto">
          <a:xfrm>
            <a:off x="6000750" y="646113"/>
            <a:ext cx="61452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algn="r" eaLnBrk="1" hangingPunct="1"/>
            <a:r>
              <a:rPr lang="en-US" altLang="zh-CN" sz="140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00">
              <a:solidFill>
                <a:schemeClr val="bg1"/>
              </a:solidFill>
              <a:sym typeface="时尚中黑简体" pitchFamily="2" charset="-122"/>
            </a:endParaRPr>
          </a:p>
        </p:txBody>
      </p:sp>
      <p:pic>
        <p:nvPicPr>
          <p:cNvPr id="7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9584">
            <a:off x="8629650" y="5722938"/>
            <a:ext cx="1066800" cy="85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404653">
            <a:off x="9879013" y="5767388"/>
            <a:ext cx="10922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组合 77"/>
          <p:cNvGrpSpPr/>
          <p:nvPr/>
        </p:nvGrpSpPr>
        <p:grpSpPr bwMode="auto">
          <a:xfrm rot="720292">
            <a:off x="11252200" y="5738813"/>
            <a:ext cx="677863" cy="625475"/>
            <a:chOff x="5973763" y="273050"/>
            <a:chExt cx="1290638" cy="1169988"/>
          </a:xfrm>
        </p:grpSpPr>
        <p:sp>
          <p:nvSpPr>
            <p:cNvPr id="12358" name="Freeform 61"/>
            <p:cNvSpPr/>
            <p:nvPr/>
          </p:nvSpPr>
          <p:spPr bwMode="auto">
            <a:xfrm>
              <a:off x="5973763" y="273050"/>
              <a:ext cx="1144588" cy="735013"/>
            </a:xfrm>
            <a:custGeom>
              <a:avLst/>
              <a:gdLst>
                <a:gd name="T0" fmla="*/ 2147483646 w 305"/>
                <a:gd name="T1" fmla="*/ 2147483646 h 196"/>
                <a:gd name="T2" fmla="*/ 2147483646 w 305"/>
                <a:gd name="T3" fmla="*/ 2147483646 h 196"/>
                <a:gd name="T4" fmla="*/ 2147483646 w 305"/>
                <a:gd name="T5" fmla="*/ 2147483646 h 196"/>
                <a:gd name="T6" fmla="*/ 2147483646 w 305"/>
                <a:gd name="T7" fmla="*/ 2147483646 h 1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5" h="196">
                  <a:moveTo>
                    <a:pt x="128" y="19"/>
                  </a:moveTo>
                  <a:cubicBezTo>
                    <a:pt x="49" y="37"/>
                    <a:pt x="0" y="116"/>
                    <a:pt x="18" y="196"/>
                  </a:cubicBezTo>
                  <a:cubicBezTo>
                    <a:pt x="305" y="129"/>
                    <a:pt x="305" y="129"/>
                    <a:pt x="305" y="129"/>
                  </a:cubicBezTo>
                  <a:cubicBezTo>
                    <a:pt x="287" y="50"/>
                    <a:pt x="208" y="0"/>
                    <a:pt x="128" y="19"/>
                  </a:cubicBez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9" name="Freeform 62"/>
            <p:cNvSpPr/>
            <p:nvPr/>
          </p:nvSpPr>
          <p:spPr bwMode="auto">
            <a:xfrm>
              <a:off x="5995988" y="746125"/>
              <a:ext cx="1268413" cy="696913"/>
            </a:xfrm>
            <a:custGeom>
              <a:avLst/>
              <a:gdLst>
                <a:gd name="T0" fmla="*/ 2147483646 w 799"/>
                <a:gd name="T1" fmla="*/ 2147483646 h 439"/>
                <a:gd name="T2" fmla="*/ 2147483646 w 799"/>
                <a:gd name="T3" fmla="*/ 2147483646 h 439"/>
                <a:gd name="T4" fmla="*/ 0 w 799"/>
                <a:gd name="T5" fmla="*/ 2147483646 h 439"/>
                <a:gd name="T6" fmla="*/ 2147483646 w 799"/>
                <a:gd name="T7" fmla="*/ 2147483646 h 439"/>
                <a:gd name="T8" fmla="*/ 2147483646 w 799"/>
                <a:gd name="T9" fmla="*/ 2147483646 h 439"/>
                <a:gd name="T10" fmla="*/ 2147483646 w 799"/>
                <a:gd name="T11" fmla="*/ 2147483646 h 439"/>
                <a:gd name="T12" fmla="*/ 2147483646 w 799"/>
                <a:gd name="T13" fmla="*/ 2147483646 h 439"/>
                <a:gd name="T14" fmla="*/ 2147483646 w 799"/>
                <a:gd name="T15" fmla="*/ 0 h 439"/>
                <a:gd name="T16" fmla="*/ 2147483646 w 799"/>
                <a:gd name="T17" fmla="*/ 2147483646 h 4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99" h="439">
                  <a:moveTo>
                    <a:pt x="707" y="7"/>
                  </a:moveTo>
                  <a:lnTo>
                    <a:pt x="29" y="165"/>
                  </a:lnTo>
                  <a:lnTo>
                    <a:pt x="0" y="170"/>
                  </a:lnTo>
                  <a:lnTo>
                    <a:pt x="62" y="439"/>
                  </a:lnTo>
                  <a:lnTo>
                    <a:pt x="222" y="401"/>
                  </a:lnTo>
                  <a:lnTo>
                    <a:pt x="638" y="307"/>
                  </a:lnTo>
                  <a:lnTo>
                    <a:pt x="799" y="269"/>
                  </a:lnTo>
                  <a:lnTo>
                    <a:pt x="735" y="0"/>
                  </a:lnTo>
                  <a:lnTo>
                    <a:pt x="707" y="7"/>
                  </a:lnTo>
                  <a:close/>
                </a:path>
              </a:pathLst>
            </a:custGeom>
            <a:solidFill>
              <a:srgbClr val="FE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0" name="Freeform 63"/>
            <p:cNvSpPr/>
            <p:nvPr/>
          </p:nvSpPr>
          <p:spPr bwMode="auto">
            <a:xfrm>
              <a:off x="6042025" y="1041400"/>
              <a:ext cx="107950" cy="355600"/>
            </a:xfrm>
            <a:custGeom>
              <a:avLst/>
              <a:gdLst>
                <a:gd name="T0" fmla="*/ 2147483646 w 29"/>
                <a:gd name="T1" fmla="*/ 2147483646 h 95"/>
                <a:gd name="T2" fmla="*/ 2147483646 w 29"/>
                <a:gd name="T3" fmla="*/ 2147483646 h 95"/>
                <a:gd name="T4" fmla="*/ 2147483646 w 29"/>
                <a:gd name="T5" fmla="*/ 2147483646 h 95"/>
                <a:gd name="T6" fmla="*/ 2147483646 w 29"/>
                <a:gd name="T7" fmla="*/ 2147483646 h 95"/>
                <a:gd name="T8" fmla="*/ 2147483646 w 29"/>
                <a:gd name="T9" fmla="*/ 0 h 95"/>
                <a:gd name="T10" fmla="*/ 2147483646 w 29"/>
                <a:gd name="T11" fmla="*/ 2147483646 h 95"/>
                <a:gd name="T12" fmla="*/ 2147483646 w 29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95">
                  <a:moveTo>
                    <a:pt x="28" y="89"/>
                  </a:moveTo>
                  <a:cubicBezTo>
                    <a:pt x="29" y="92"/>
                    <a:pt x="28" y="94"/>
                    <a:pt x="26" y="94"/>
                  </a:cubicBezTo>
                  <a:cubicBezTo>
                    <a:pt x="23" y="95"/>
                    <a:pt x="21" y="93"/>
                    <a:pt x="21" y="9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2" y="1"/>
                    <a:pt x="4" y="0"/>
                  </a:cubicBezTo>
                  <a:cubicBezTo>
                    <a:pt x="6" y="0"/>
                    <a:pt x="8" y="1"/>
                    <a:pt x="8" y="3"/>
                  </a:cubicBezTo>
                  <a:lnTo>
                    <a:pt x="28" y="89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1" name="Freeform 64"/>
            <p:cNvSpPr/>
            <p:nvPr/>
          </p:nvSpPr>
          <p:spPr bwMode="auto">
            <a:xfrm>
              <a:off x="6119813" y="1022350"/>
              <a:ext cx="104775" cy="357188"/>
            </a:xfrm>
            <a:custGeom>
              <a:avLst/>
              <a:gdLst>
                <a:gd name="T0" fmla="*/ 2147483646 w 28"/>
                <a:gd name="T1" fmla="*/ 2147483646 h 95"/>
                <a:gd name="T2" fmla="*/ 2147483646 w 28"/>
                <a:gd name="T3" fmla="*/ 2147483646 h 95"/>
                <a:gd name="T4" fmla="*/ 2147483646 w 28"/>
                <a:gd name="T5" fmla="*/ 2147483646 h 95"/>
                <a:gd name="T6" fmla="*/ 0 w 28"/>
                <a:gd name="T7" fmla="*/ 2147483646 h 95"/>
                <a:gd name="T8" fmla="*/ 2147483646 w 28"/>
                <a:gd name="T9" fmla="*/ 2147483646 h 95"/>
                <a:gd name="T10" fmla="*/ 2147483646 w 28"/>
                <a:gd name="T11" fmla="*/ 2147483646 h 95"/>
                <a:gd name="T12" fmla="*/ 2147483646 w 28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95">
                  <a:moveTo>
                    <a:pt x="28" y="90"/>
                  </a:moveTo>
                  <a:cubicBezTo>
                    <a:pt x="28" y="92"/>
                    <a:pt x="27" y="94"/>
                    <a:pt x="25" y="94"/>
                  </a:cubicBezTo>
                  <a:cubicBezTo>
                    <a:pt x="23" y="95"/>
                    <a:pt x="21" y="94"/>
                    <a:pt x="20" y="9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5" y="0"/>
                    <a:pt x="7" y="1"/>
                    <a:pt x="8" y="4"/>
                  </a:cubicBezTo>
                  <a:lnTo>
                    <a:pt x="28" y="90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2" name="Freeform 65"/>
            <p:cNvSpPr/>
            <p:nvPr/>
          </p:nvSpPr>
          <p:spPr bwMode="auto">
            <a:xfrm>
              <a:off x="6196013" y="1003300"/>
              <a:ext cx="107950" cy="357188"/>
            </a:xfrm>
            <a:custGeom>
              <a:avLst/>
              <a:gdLst>
                <a:gd name="T0" fmla="*/ 2147483646 w 29"/>
                <a:gd name="T1" fmla="*/ 2147483646 h 95"/>
                <a:gd name="T2" fmla="*/ 2147483646 w 29"/>
                <a:gd name="T3" fmla="*/ 2147483646 h 95"/>
                <a:gd name="T4" fmla="*/ 2147483646 w 29"/>
                <a:gd name="T5" fmla="*/ 2147483646 h 95"/>
                <a:gd name="T6" fmla="*/ 0 w 29"/>
                <a:gd name="T7" fmla="*/ 2147483646 h 95"/>
                <a:gd name="T8" fmla="*/ 2147483646 w 29"/>
                <a:gd name="T9" fmla="*/ 2147483646 h 95"/>
                <a:gd name="T10" fmla="*/ 2147483646 w 29"/>
                <a:gd name="T11" fmla="*/ 2147483646 h 95"/>
                <a:gd name="T12" fmla="*/ 2147483646 w 29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95">
                  <a:moveTo>
                    <a:pt x="28" y="90"/>
                  </a:moveTo>
                  <a:cubicBezTo>
                    <a:pt x="29" y="92"/>
                    <a:pt x="27" y="94"/>
                    <a:pt x="25" y="95"/>
                  </a:cubicBezTo>
                  <a:cubicBezTo>
                    <a:pt x="23" y="95"/>
                    <a:pt x="21" y="94"/>
                    <a:pt x="20" y="9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5" y="0"/>
                    <a:pt x="8" y="2"/>
                    <a:pt x="8" y="4"/>
                  </a:cubicBezTo>
                  <a:lnTo>
                    <a:pt x="28" y="90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3" name="Freeform 66"/>
            <p:cNvSpPr/>
            <p:nvPr/>
          </p:nvSpPr>
          <p:spPr bwMode="auto">
            <a:xfrm>
              <a:off x="6270625" y="989013"/>
              <a:ext cx="107950" cy="352425"/>
            </a:xfrm>
            <a:custGeom>
              <a:avLst/>
              <a:gdLst>
                <a:gd name="T0" fmla="*/ 2147483646 w 29"/>
                <a:gd name="T1" fmla="*/ 2147483646 h 94"/>
                <a:gd name="T2" fmla="*/ 2147483646 w 29"/>
                <a:gd name="T3" fmla="*/ 2147483646 h 94"/>
                <a:gd name="T4" fmla="*/ 2147483646 w 29"/>
                <a:gd name="T5" fmla="*/ 2147483646 h 94"/>
                <a:gd name="T6" fmla="*/ 2147483646 w 29"/>
                <a:gd name="T7" fmla="*/ 2147483646 h 94"/>
                <a:gd name="T8" fmla="*/ 2147483646 w 29"/>
                <a:gd name="T9" fmla="*/ 0 h 94"/>
                <a:gd name="T10" fmla="*/ 2147483646 w 29"/>
                <a:gd name="T11" fmla="*/ 2147483646 h 94"/>
                <a:gd name="T12" fmla="*/ 2147483646 w 29"/>
                <a:gd name="T13" fmla="*/ 2147483646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94">
                  <a:moveTo>
                    <a:pt x="28" y="89"/>
                  </a:moveTo>
                  <a:cubicBezTo>
                    <a:pt x="29" y="91"/>
                    <a:pt x="28" y="94"/>
                    <a:pt x="25" y="94"/>
                  </a:cubicBezTo>
                  <a:cubicBezTo>
                    <a:pt x="23" y="94"/>
                    <a:pt x="21" y="93"/>
                    <a:pt x="21" y="9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2" y="1"/>
                    <a:pt x="4" y="0"/>
                  </a:cubicBezTo>
                  <a:cubicBezTo>
                    <a:pt x="6" y="0"/>
                    <a:pt x="8" y="1"/>
                    <a:pt x="8" y="3"/>
                  </a:cubicBezTo>
                  <a:lnTo>
                    <a:pt x="28" y="89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4" name="Freeform 67"/>
            <p:cNvSpPr/>
            <p:nvPr/>
          </p:nvSpPr>
          <p:spPr bwMode="auto">
            <a:xfrm>
              <a:off x="6348413" y="969963"/>
              <a:ext cx="106363" cy="357188"/>
            </a:xfrm>
            <a:custGeom>
              <a:avLst/>
              <a:gdLst>
                <a:gd name="T0" fmla="*/ 2147483646 w 28"/>
                <a:gd name="T1" fmla="*/ 2147483646 h 95"/>
                <a:gd name="T2" fmla="*/ 2147483646 w 28"/>
                <a:gd name="T3" fmla="*/ 2147483646 h 95"/>
                <a:gd name="T4" fmla="*/ 2147483646 w 28"/>
                <a:gd name="T5" fmla="*/ 2147483646 h 95"/>
                <a:gd name="T6" fmla="*/ 0 w 28"/>
                <a:gd name="T7" fmla="*/ 2147483646 h 95"/>
                <a:gd name="T8" fmla="*/ 2147483646 w 28"/>
                <a:gd name="T9" fmla="*/ 0 h 95"/>
                <a:gd name="T10" fmla="*/ 2147483646 w 28"/>
                <a:gd name="T11" fmla="*/ 2147483646 h 95"/>
                <a:gd name="T12" fmla="*/ 2147483646 w 28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95">
                  <a:moveTo>
                    <a:pt x="28" y="90"/>
                  </a:moveTo>
                  <a:cubicBezTo>
                    <a:pt x="28" y="92"/>
                    <a:pt x="27" y="94"/>
                    <a:pt x="25" y="94"/>
                  </a:cubicBezTo>
                  <a:cubicBezTo>
                    <a:pt x="23" y="95"/>
                    <a:pt x="21" y="93"/>
                    <a:pt x="20" y="9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lnTo>
                    <a:pt x="28" y="90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5" name="Freeform 68"/>
            <p:cNvSpPr/>
            <p:nvPr/>
          </p:nvSpPr>
          <p:spPr bwMode="auto">
            <a:xfrm>
              <a:off x="6424613" y="950913"/>
              <a:ext cx="104775" cy="357188"/>
            </a:xfrm>
            <a:custGeom>
              <a:avLst/>
              <a:gdLst>
                <a:gd name="T0" fmla="*/ 2147483646 w 28"/>
                <a:gd name="T1" fmla="*/ 2147483646 h 95"/>
                <a:gd name="T2" fmla="*/ 2147483646 w 28"/>
                <a:gd name="T3" fmla="*/ 2147483646 h 95"/>
                <a:gd name="T4" fmla="*/ 2147483646 w 28"/>
                <a:gd name="T5" fmla="*/ 2147483646 h 95"/>
                <a:gd name="T6" fmla="*/ 0 w 28"/>
                <a:gd name="T7" fmla="*/ 2147483646 h 95"/>
                <a:gd name="T8" fmla="*/ 2147483646 w 28"/>
                <a:gd name="T9" fmla="*/ 2147483646 h 95"/>
                <a:gd name="T10" fmla="*/ 2147483646 w 28"/>
                <a:gd name="T11" fmla="*/ 2147483646 h 95"/>
                <a:gd name="T12" fmla="*/ 2147483646 w 28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95">
                  <a:moveTo>
                    <a:pt x="28" y="90"/>
                  </a:moveTo>
                  <a:cubicBezTo>
                    <a:pt x="28" y="92"/>
                    <a:pt x="27" y="94"/>
                    <a:pt x="25" y="95"/>
                  </a:cubicBezTo>
                  <a:cubicBezTo>
                    <a:pt x="23" y="95"/>
                    <a:pt x="21" y="94"/>
                    <a:pt x="20" y="9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5" y="0"/>
                    <a:pt x="7" y="2"/>
                    <a:pt x="8" y="4"/>
                  </a:cubicBezTo>
                  <a:lnTo>
                    <a:pt x="28" y="90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6" name="Freeform 69"/>
            <p:cNvSpPr/>
            <p:nvPr/>
          </p:nvSpPr>
          <p:spPr bwMode="auto">
            <a:xfrm>
              <a:off x="6499225" y="936625"/>
              <a:ext cx="107950" cy="352425"/>
            </a:xfrm>
            <a:custGeom>
              <a:avLst/>
              <a:gdLst>
                <a:gd name="T0" fmla="*/ 2147483646 w 29"/>
                <a:gd name="T1" fmla="*/ 2147483646 h 94"/>
                <a:gd name="T2" fmla="*/ 2147483646 w 29"/>
                <a:gd name="T3" fmla="*/ 2147483646 h 94"/>
                <a:gd name="T4" fmla="*/ 2147483646 w 29"/>
                <a:gd name="T5" fmla="*/ 2147483646 h 94"/>
                <a:gd name="T6" fmla="*/ 2147483646 w 29"/>
                <a:gd name="T7" fmla="*/ 2147483646 h 94"/>
                <a:gd name="T8" fmla="*/ 2147483646 w 29"/>
                <a:gd name="T9" fmla="*/ 0 h 94"/>
                <a:gd name="T10" fmla="*/ 2147483646 w 29"/>
                <a:gd name="T11" fmla="*/ 2147483646 h 94"/>
                <a:gd name="T12" fmla="*/ 2147483646 w 29"/>
                <a:gd name="T13" fmla="*/ 2147483646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94">
                  <a:moveTo>
                    <a:pt x="28" y="89"/>
                  </a:moveTo>
                  <a:cubicBezTo>
                    <a:pt x="29" y="91"/>
                    <a:pt x="27" y="93"/>
                    <a:pt x="25" y="94"/>
                  </a:cubicBezTo>
                  <a:cubicBezTo>
                    <a:pt x="23" y="94"/>
                    <a:pt x="21" y="93"/>
                    <a:pt x="21" y="9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1" y="1"/>
                    <a:pt x="4" y="0"/>
                  </a:cubicBezTo>
                  <a:cubicBezTo>
                    <a:pt x="6" y="0"/>
                    <a:pt x="8" y="1"/>
                    <a:pt x="8" y="3"/>
                  </a:cubicBezTo>
                  <a:lnTo>
                    <a:pt x="28" y="89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7" name="Freeform 70"/>
            <p:cNvSpPr/>
            <p:nvPr/>
          </p:nvSpPr>
          <p:spPr bwMode="auto">
            <a:xfrm>
              <a:off x="6573838" y="917575"/>
              <a:ext cx="109538" cy="357188"/>
            </a:xfrm>
            <a:custGeom>
              <a:avLst/>
              <a:gdLst>
                <a:gd name="T0" fmla="*/ 2147483646 w 29"/>
                <a:gd name="T1" fmla="*/ 2147483646 h 95"/>
                <a:gd name="T2" fmla="*/ 2147483646 w 29"/>
                <a:gd name="T3" fmla="*/ 2147483646 h 95"/>
                <a:gd name="T4" fmla="*/ 2147483646 w 29"/>
                <a:gd name="T5" fmla="*/ 2147483646 h 95"/>
                <a:gd name="T6" fmla="*/ 2147483646 w 29"/>
                <a:gd name="T7" fmla="*/ 2147483646 h 95"/>
                <a:gd name="T8" fmla="*/ 2147483646 w 29"/>
                <a:gd name="T9" fmla="*/ 0 h 95"/>
                <a:gd name="T10" fmla="*/ 2147483646 w 29"/>
                <a:gd name="T11" fmla="*/ 2147483646 h 95"/>
                <a:gd name="T12" fmla="*/ 2147483646 w 29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95">
                  <a:moveTo>
                    <a:pt x="29" y="89"/>
                  </a:moveTo>
                  <a:cubicBezTo>
                    <a:pt x="29" y="92"/>
                    <a:pt x="28" y="94"/>
                    <a:pt x="26" y="94"/>
                  </a:cubicBezTo>
                  <a:cubicBezTo>
                    <a:pt x="24" y="95"/>
                    <a:pt x="21" y="93"/>
                    <a:pt x="21" y="9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2" y="1"/>
                    <a:pt x="4" y="0"/>
                  </a:cubicBezTo>
                  <a:cubicBezTo>
                    <a:pt x="6" y="0"/>
                    <a:pt x="8" y="1"/>
                    <a:pt x="9" y="3"/>
                  </a:cubicBezTo>
                  <a:lnTo>
                    <a:pt x="29" y="89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8" name="Freeform 71"/>
            <p:cNvSpPr/>
            <p:nvPr/>
          </p:nvSpPr>
          <p:spPr bwMode="auto">
            <a:xfrm>
              <a:off x="6653213" y="898525"/>
              <a:ext cx="104775" cy="357188"/>
            </a:xfrm>
            <a:custGeom>
              <a:avLst/>
              <a:gdLst>
                <a:gd name="T0" fmla="*/ 2147483646 w 28"/>
                <a:gd name="T1" fmla="*/ 2147483646 h 95"/>
                <a:gd name="T2" fmla="*/ 2147483646 w 28"/>
                <a:gd name="T3" fmla="*/ 2147483646 h 95"/>
                <a:gd name="T4" fmla="*/ 2147483646 w 28"/>
                <a:gd name="T5" fmla="*/ 2147483646 h 95"/>
                <a:gd name="T6" fmla="*/ 0 w 28"/>
                <a:gd name="T7" fmla="*/ 2147483646 h 95"/>
                <a:gd name="T8" fmla="*/ 2147483646 w 28"/>
                <a:gd name="T9" fmla="*/ 2147483646 h 95"/>
                <a:gd name="T10" fmla="*/ 2147483646 w 28"/>
                <a:gd name="T11" fmla="*/ 2147483646 h 95"/>
                <a:gd name="T12" fmla="*/ 2147483646 w 28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95">
                  <a:moveTo>
                    <a:pt x="28" y="90"/>
                  </a:moveTo>
                  <a:cubicBezTo>
                    <a:pt x="28" y="92"/>
                    <a:pt x="27" y="94"/>
                    <a:pt x="25" y="94"/>
                  </a:cubicBezTo>
                  <a:cubicBezTo>
                    <a:pt x="23" y="95"/>
                    <a:pt x="21" y="94"/>
                    <a:pt x="20" y="9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5" y="0"/>
                    <a:pt x="7" y="1"/>
                    <a:pt x="8" y="4"/>
                  </a:cubicBezTo>
                  <a:lnTo>
                    <a:pt x="28" y="90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9" name="Freeform 72"/>
            <p:cNvSpPr/>
            <p:nvPr/>
          </p:nvSpPr>
          <p:spPr bwMode="auto">
            <a:xfrm>
              <a:off x="6727825" y="881063"/>
              <a:ext cx="109538" cy="355600"/>
            </a:xfrm>
            <a:custGeom>
              <a:avLst/>
              <a:gdLst>
                <a:gd name="T0" fmla="*/ 2147483646 w 29"/>
                <a:gd name="T1" fmla="*/ 2147483646 h 95"/>
                <a:gd name="T2" fmla="*/ 2147483646 w 29"/>
                <a:gd name="T3" fmla="*/ 2147483646 h 95"/>
                <a:gd name="T4" fmla="*/ 2147483646 w 29"/>
                <a:gd name="T5" fmla="*/ 2147483646 h 95"/>
                <a:gd name="T6" fmla="*/ 2147483646 w 29"/>
                <a:gd name="T7" fmla="*/ 2147483646 h 95"/>
                <a:gd name="T8" fmla="*/ 2147483646 w 29"/>
                <a:gd name="T9" fmla="*/ 2147483646 h 95"/>
                <a:gd name="T10" fmla="*/ 2147483646 w 29"/>
                <a:gd name="T11" fmla="*/ 2147483646 h 95"/>
                <a:gd name="T12" fmla="*/ 2147483646 w 29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95">
                  <a:moveTo>
                    <a:pt x="28" y="90"/>
                  </a:moveTo>
                  <a:cubicBezTo>
                    <a:pt x="29" y="92"/>
                    <a:pt x="27" y="94"/>
                    <a:pt x="25" y="95"/>
                  </a:cubicBezTo>
                  <a:cubicBezTo>
                    <a:pt x="23" y="95"/>
                    <a:pt x="21" y="94"/>
                    <a:pt x="21" y="9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3"/>
                    <a:pt x="1" y="1"/>
                    <a:pt x="4" y="1"/>
                  </a:cubicBezTo>
                  <a:cubicBezTo>
                    <a:pt x="6" y="0"/>
                    <a:pt x="8" y="2"/>
                    <a:pt x="8" y="4"/>
                  </a:cubicBezTo>
                  <a:lnTo>
                    <a:pt x="28" y="90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0" name="Freeform 73"/>
            <p:cNvSpPr/>
            <p:nvPr/>
          </p:nvSpPr>
          <p:spPr bwMode="auto">
            <a:xfrm>
              <a:off x="6802438" y="865188"/>
              <a:ext cx="109538" cy="355600"/>
            </a:xfrm>
            <a:custGeom>
              <a:avLst/>
              <a:gdLst>
                <a:gd name="T0" fmla="*/ 2147483646 w 29"/>
                <a:gd name="T1" fmla="*/ 2147483646 h 95"/>
                <a:gd name="T2" fmla="*/ 2147483646 w 29"/>
                <a:gd name="T3" fmla="*/ 2147483646 h 95"/>
                <a:gd name="T4" fmla="*/ 2147483646 w 29"/>
                <a:gd name="T5" fmla="*/ 2147483646 h 95"/>
                <a:gd name="T6" fmla="*/ 2147483646 w 29"/>
                <a:gd name="T7" fmla="*/ 2147483646 h 95"/>
                <a:gd name="T8" fmla="*/ 2147483646 w 29"/>
                <a:gd name="T9" fmla="*/ 0 h 95"/>
                <a:gd name="T10" fmla="*/ 2147483646 w 29"/>
                <a:gd name="T11" fmla="*/ 2147483646 h 95"/>
                <a:gd name="T12" fmla="*/ 2147483646 w 29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95">
                  <a:moveTo>
                    <a:pt x="29" y="89"/>
                  </a:moveTo>
                  <a:cubicBezTo>
                    <a:pt x="29" y="91"/>
                    <a:pt x="28" y="94"/>
                    <a:pt x="26" y="94"/>
                  </a:cubicBezTo>
                  <a:cubicBezTo>
                    <a:pt x="23" y="95"/>
                    <a:pt x="21" y="93"/>
                    <a:pt x="21" y="9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2" y="1"/>
                    <a:pt x="4" y="0"/>
                  </a:cubicBezTo>
                  <a:cubicBezTo>
                    <a:pt x="6" y="0"/>
                    <a:pt x="8" y="1"/>
                    <a:pt x="8" y="3"/>
                  </a:cubicBezTo>
                  <a:lnTo>
                    <a:pt x="29" y="89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1" name="Freeform 74"/>
            <p:cNvSpPr/>
            <p:nvPr/>
          </p:nvSpPr>
          <p:spPr bwMode="auto">
            <a:xfrm>
              <a:off x="6881813" y="846138"/>
              <a:ext cx="104775" cy="357188"/>
            </a:xfrm>
            <a:custGeom>
              <a:avLst/>
              <a:gdLst>
                <a:gd name="T0" fmla="*/ 2147483646 w 28"/>
                <a:gd name="T1" fmla="*/ 2147483646 h 95"/>
                <a:gd name="T2" fmla="*/ 2147483646 w 28"/>
                <a:gd name="T3" fmla="*/ 2147483646 h 95"/>
                <a:gd name="T4" fmla="*/ 2147483646 w 28"/>
                <a:gd name="T5" fmla="*/ 2147483646 h 95"/>
                <a:gd name="T6" fmla="*/ 0 w 28"/>
                <a:gd name="T7" fmla="*/ 2147483646 h 95"/>
                <a:gd name="T8" fmla="*/ 2147483646 w 28"/>
                <a:gd name="T9" fmla="*/ 0 h 95"/>
                <a:gd name="T10" fmla="*/ 2147483646 w 28"/>
                <a:gd name="T11" fmla="*/ 2147483646 h 95"/>
                <a:gd name="T12" fmla="*/ 2147483646 w 28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95">
                  <a:moveTo>
                    <a:pt x="28" y="90"/>
                  </a:moveTo>
                  <a:cubicBezTo>
                    <a:pt x="28" y="92"/>
                    <a:pt x="27" y="94"/>
                    <a:pt x="25" y="94"/>
                  </a:cubicBezTo>
                  <a:cubicBezTo>
                    <a:pt x="23" y="95"/>
                    <a:pt x="21" y="93"/>
                    <a:pt x="20" y="9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lnTo>
                    <a:pt x="28" y="90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2" name="Freeform 75"/>
            <p:cNvSpPr/>
            <p:nvPr/>
          </p:nvSpPr>
          <p:spPr bwMode="auto">
            <a:xfrm>
              <a:off x="6956425" y="827088"/>
              <a:ext cx="109538" cy="357188"/>
            </a:xfrm>
            <a:custGeom>
              <a:avLst/>
              <a:gdLst>
                <a:gd name="T0" fmla="*/ 2147483646 w 29"/>
                <a:gd name="T1" fmla="*/ 2147483646 h 95"/>
                <a:gd name="T2" fmla="*/ 2147483646 w 29"/>
                <a:gd name="T3" fmla="*/ 2147483646 h 95"/>
                <a:gd name="T4" fmla="*/ 2147483646 w 29"/>
                <a:gd name="T5" fmla="*/ 2147483646 h 95"/>
                <a:gd name="T6" fmla="*/ 2147483646 w 29"/>
                <a:gd name="T7" fmla="*/ 2147483646 h 95"/>
                <a:gd name="T8" fmla="*/ 2147483646 w 29"/>
                <a:gd name="T9" fmla="*/ 2147483646 h 95"/>
                <a:gd name="T10" fmla="*/ 2147483646 w 29"/>
                <a:gd name="T11" fmla="*/ 2147483646 h 95"/>
                <a:gd name="T12" fmla="*/ 2147483646 w 29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95">
                  <a:moveTo>
                    <a:pt x="28" y="90"/>
                  </a:moveTo>
                  <a:cubicBezTo>
                    <a:pt x="29" y="92"/>
                    <a:pt x="27" y="94"/>
                    <a:pt x="25" y="95"/>
                  </a:cubicBezTo>
                  <a:cubicBezTo>
                    <a:pt x="23" y="95"/>
                    <a:pt x="21" y="94"/>
                    <a:pt x="21" y="92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6" y="0"/>
                    <a:pt x="8" y="2"/>
                    <a:pt x="8" y="4"/>
                  </a:cubicBezTo>
                  <a:lnTo>
                    <a:pt x="28" y="90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3" name="Freeform 76"/>
            <p:cNvSpPr/>
            <p:nvPr/>
          </p:nvSpPr>
          <p:spPr bwMode="auto">
            <a:xfrm>
              <a:off x="7031038" y="812800"/>
              <a:ext cx="109538" cy="352425"/>
            </a:xfrm>
            <a:custGeom>
              <a:avLst/>
              <a:gdLst>
                <a:gd name="T0" fmla="*/ 2147483646 w 29"/>
                <a:gd name="T1" fmla="*/ 2147483646 h 94"/>
                <a:gd name="T2" fmla="*/ 2147483646 w 29"/>
                <a:gd name="T3" fmla="*/ 2147483646 h 94"/>
                <a:gd name="T4" fmla="*/ 2147483646 w 29"/>
                <a:gd name="T5" fmla="*/ 2147483646 h 94"/>
                <a:gd name="T6" fmla="*/ 2147483646 w 29"/>
                <a:gd name="T7" fmla="*/ 2147483646 h 94"/>
                <a:gd name="T8" fmla="*/ 2147483646 w 29"/>
                <a:gd name="T9" fmla="*/ 0 h 94"/>
                <a:gd name="T10" fmla="*/ 2147483646 w 29"/>
                <a:gd name="T11" fmla="*/ 2147483646 h 94"/>
                <a:gd name="T12" fmla="*/ 2147483646 w 29"/>
                <a:gd name="T13" fmla="*/ 2147483646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94">
                  <a:moveTo>
                    <a:pt x="28" y="89"/>
                  </a:moveTo>
                  <a:cubicBezTo>
                    <a:pt x="29" y="91"/>
                    <a:pt x="28" y="93"/>
                    <a:pt x="26" y="94"/>
                  </a:cubicBezTo>
                  <a:cubicBezTo>
                    <a:pt x="23" y="94"/>
                    <a:pt x="21" y="93"/>
                    <a:pt x="21" y="9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2" y="1"/>
                    <a:pt x="4" y="0"/>
                  </a:cubicBezTo>
                  <a:cubicBezTo>
                    <a:pt x="6" y="0"/>
                    <a:pt x="8" y="1"/>
                    <a:pt x="8" y="3"/>
                  </a:cubicBezTo>
                  <a:lnTo>
                    <a:pt x="28" y="89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4" name="Freeform 77"/>
            <p:cNvSpPr/>
            <p:nvPr/>
          </p:nvSpPr>
          <p:spPr bwMode="auto">
            <a:xfrm>
              <a:off x="7110413" y="793750"/>
              <a:ext cx="104775" cy="357188"/>
            </a:xfrm>
            <a:custGeom>
              <a:avLst/>
              <a:gdLst>
                <a:gd name="T0" fmla="*/ 2147483646 w 28"/>
                <a:gd name="T1" fmla="*/ 2147483646 h 95"/>
                <a:gd name="T2" fmla="*/ 2147483646 w 28"/>
                <a:gd name="T3" fmla="*/ 2147483646 h 95"/>
                <a:gd name="T4" fmla="*/ 2147483646 w 28"/>
                <a:gd name="T5" fmla="*/ 2147483646 h 95"/>
                <a:gd name="T6" fmla="*/ 0 w 28"/>
                <a:gd name="T7" fmla="*/ 2147483646 h 95"/>
                <a:gd name="T8" fmla="*/ 2147483646 w 28"/>
                <a:gd name="T9" fmla="*/ 0 h 95"/>
                <a:gd name="T10" fmla="*/ 2147483646 w 28"/>
                <a:gd name="T11" fmla="*/ 2147483646 h 95"/>
                <a:gd name="T12" fmla="*/ 2147483646 w 28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95">
                  <a:moveTo>
                    <a:pt x="28" y="89"/>
                  </a:moveTo>
                  <a:cubicBezTo>
                    <a:pt x="28" y="92"/>
                    <a:pt x="27" y="94"/>
                    <a:pt x="25" y="94"/>
                  </a:cubicBezTo>
                  <a:cubicBezTo>
                    <a:pt x="23" y="95"/>
                    <a:pt x="21" y="93"/>
                    <a:pt x="20" y="9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lnTo>
                    <a:pt x="28" y="89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6" name="TextBox 87"/>
          <p:cNvSpPr txBox="1">
            <a:spLocks noChangeArrowheads="1"/>
          </p:cNvSpPr>
          <p:nvPr/>
        </p:nvSpPr>
        <p:spPr bwMode="auto">
          <a:xfrm>
            <a:off x="1008063" y="1547813"/>
            <a:ext cx="31654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Click to add text</a:t>
            </a:r>
            <a:endParaRPr lang="en-US" altLang="zh-CN" sz="16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  Click to add text</a:t>
            </a:r>
            <a:endParaRPr lang="zh-CN" altLang="en-US" sz="16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Click to add text</a:t>
            </a:r>
            <a:endParaRPr lang="zh-CN" altLang="en-US" sz="16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  Click to add text</a:t>
            </a:r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12298" name="组合 1"/>
          <p:cNvGrpSpPr/>
          <p:nvPr/>
        </p:nvGrpSpPr>
        <p:grpSpPr bwMode="auto">
          <a:xfrm>
            <a:off x="3423105" y="1206014"/>
            <a:ext cx="6306726" cy="5072549"/>
            <a:chOff x="2255425" y="662277"/>
            <a:chExt cx="5363790" cy="4313222"/>
          </a:xfrm>
        </p:grpSpPr>
        <p:sp>
          <p:nvSpPr>
            <p:cNvPr id="10256" name="椭圆 38"/>
            <p:cNvSpPr>
              <a:spLocks noChangeArrowheads="1"/>
            </p:cNvSpPr>
            <p:nvPr/>
          </p:nvSpPr>
          <p:spPr bwMode="auto">
            <a:xfrm>
              <a:off x="2680335" y="1015004"/>
              <a:ext cx="3959985" cy="3960495"/>
            </a:xfrm>
            <a:prstGeom prst="ellipse">
              <a:avLst/>
            </a:prstGeom>
            <a:solidFill>
              <a:srgbClr val="EC7473"/>
            </a:solidFill>
            <a:ln w="76200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65" smtClean="0">
                <a:ea typeface="时尚中黑简体" pitchFamily="2" charset="-122"/>
              </a:endParaRPr>
            </a:p>
          </p:txBody>
        </p:sp>
        <p:grpSp>
          <p:nvGrpSpPr>
            <p:cNvPr id="12305" name="组合 39"/>
            <p:cNvGrpSpPr/>
            <p:nvPr/>
          </p:nvGrpSpPr>
          <p:grpSpPr bwMode="auto">
            <a:xfrm>
              <a:off x="3040123" y="1377231"/>
              <a:ext cx="3240000" cy="3240000"/>
              <a:chOff x="9557667" y="1383168"/>
              <a:chExt cx="2425700" cy="2424113"/>
            </a:xfrm>
          </p:grpSpPr>
          <p:sp>
            <p:nvSpPr>
              <p:cNvPr id="12326" name="Freeform 64"/>
              <p:cNvSpPr/>
              <p:nvPr/>
            </p:nvSpPr>
            <p:spPr bwMode="auto">
              <a:xfrm>
                <a:off x="10724479" y="3173868"/>
                <a:ext cx="92075" cy="320675"/>
              </a:xfrm>
              <a:custGeom>
                <a:avLst/>
                <a:gdLst>
                  <a:gd name="T0" fmla="*/ 2147483646 w 12"/>
                  <a:gd name="T1" fmla="*/ 0 h 42"/>
                  <a:gd name="T2" fmla="*/ 0 w 12"/>
                  <a:gd name="T3" fmla="*/ 2147483646 h 42"/>
                  <a:gd name="T4" fmla="*/ 0 w 12"/>
                  <a:gd name="T5" fmla="*/ 2147483646 h 42"/>
                  <a:gd name="T6" fmla="*/ 2147483646 w 12"/>
                  <a:gd name="T7" fmla="*/ 2147483646 h 42"/>
                  <a:gd name="T8" fmla="*/ 2147483646 w 12"/>
                  <a:gd name="T9" fmla="*/ 2147483646 h 42"/>
                  <a:gd name="T10" fmla="*/ 2147483646 w 12"/>
                  <a:gd name="T11" fmla="*/ 2147483646 h 42"/>
                  <a:gd name="T12" fmla="*/ 2147483646 w 12"/>
                  <a:gd name="T13" fmla="*/ 0 h 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" h="42">
                    <a:moveTo>
                      <a:pt x="6" y="0"/>
                    </a:moveTo>
                    <a:cubicBezTo>
                      <a:pt x="3" y="0"/>
                      <a:pt x="0" y="3"/>
                      <a:pt x="0" y="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9"/>
                      <a:pt x="3" y="42"/>
                      <a:pt x="6" y="42"/>
                    </a:cubicBezTo>
                    <a:cubicBezTo>
                      <a:pt x="9" y="42"/>
                      <a:pt x="12" y="39"/>
                      <a:pt x="12" y="3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3"/>
                      <a:pt x="9" y="0"/>
                      <a:pt x="6" y="0"/>
                    </a:cubicBezTo>
                  </a:path>
                </a:pathLst>
              </a:custGeom>
              <a:solidFill>
                <a:srgbClr val="61C2E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65"/>
              <p:cNvSpPr/>
              <p:nvPr/>
            </p:nvSpPr>
            <p:spPr bwMode="auto">
              <a:xfrm>
                <a:off x="10121219" y="2991661"/>
                <a:ext cx="258770" cy="258546"/>
              </a:xfrm>
              <a:custGeom>
                <a:avLst/>
                <a:gdLst>
                  <a:gd name="T0" fmla="*/ 28 w 34"/>
                  <a:gd name="T1" fmla="*/ 0 h 34"/>
                  <a:gd name="T2" fmla="*/ 23 w 34"/>
                  <a:gd name="T3" fmla="*/ 2 h 34"/>
                  <a:gd name="T4" fmla="*/ 2 w 34"/>
                  <a:gd name="T5" fmla="*/ 23 h 34"/>
                  <a:gd name="T6" fmla="*/ 2 w 34"/>
                  <a:gd name="T7" fmla="*/ 32 h 34"/>
                  <a:gd name="T8" fmla="*/ 7 w 34"/>
                  <a:gd name="T9" fmla="*/ 34 h 34"/>
                  <a:gd name="T10" fmla="*/ 11 w 34"/>
                  <a:gd name="T11" fmla="*/ 32 h 34"/>
                  <a:gd name="T12" fmla="*/ 32 w 34"/>
                  <a:gd name="T13" fmla="*/ 11 h 34"/>
                  <a:gd name="T14" fmla="*/ 32 w 34"/>
                  <a:gd name="T15" fmla="*/ 2 h 34"/>
                  <a:gd name="T16" fmla="*/ 28 w 34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34">
                    <a:moveTo>
                      <a:pt x="28" y="0"/>
                    </a:moveTo>
                    <a:cubicBezTo>
                      <a:pt x="26" y="0"/>
                      <a:pt x="24" y="1"/>
                      <a:pt x="23" y="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6"/>
                      <a:pt x="0" y="29"/>
                      <a:pt x="2" y="32"/>
                    </a:cubicBezTo>
                    <a:cubicBezTo>
                      <a:pt x="4" y="33"/>
                      <a:pt x="5" y="34"/>
                      <a:pt x="7" y="34"/>
                    </a:cubicBezTo>
                    <a:cubicBezTo>
                      <a:pt x="8" y="34"/>
                      <a:pt x="10" y="33"/>
                      <a:pt x="11" y="32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4" y="9"/>
                      <a:pt x="34" y="5"/>
                      <a:pt x="32" y="2"/>
                    </a:cubicBezTo>
                    <a:cubicBezTo>
                      <a:pt x="31" y="1"/>
                      <a:pt x="29" y="0"/>
                      <a:pt x="28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66"/>
              <p:cNvSpPr/>
              <p:nvPr/>
            </p:nvSpPr>
            <p:spPr bwMode="auto">
              <a:xfrm>
                <a:off x="9877611" y="2557385"/>
                <a:ext cx="320430" cy="98974"/>
              </a:xfrm>
              <a:custGeom>
                <a:avLst/>
                <a:gdLst>
                  <a:gd name="T0" fmla="*/ 36 w 42"/>
                  <a:gd name="T1" fmla="*/ 0 h 13"/>
                  <a:gd name="T2" fmla="*/ 6 w 42"/>
                  <a:gd name="T3" fmla="*/ 0 h 13"/>
                  <a:gd name="T4" fmla="*/ 0 w 42"/>
                  <a:gd name="T5" fmla="*/ 6 h 13"/>
                  <a:gd name="T6" fmla="*/ 6 w 42"/>
                  <a:gd name="T7" fmla="*/ 13 h 13"/>
                  <a:gd name="T8" fmla="*/ 36 w 42"/>
                  <a:gd name="T9" fmla="*/ 13 h 13"/>
                  <a:gd name="T10" fmla="*/ 42 w 42"/>
                  <a:gd name="T11" fmla="*/ 6 h 13"/>
                  <a:gd name="T12" fmla="*/ 36 w 42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3">
                    <a:moveTo>
                      <a:pt x="3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3"/>
                      <a:pt x="6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9" y="13"/>
                      <a:pt x="42" y="10"/>
                      <a:pt x="42" y="6"/>
                    </a:cubicBezTo>
                    <a:cubicBezTo>
                      <a:pt x="42" y="3"/>
                      <a:pt x="39" y="0"/>
                      <a:pt x="36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67"/>
              <p:cNvSpPr/>
              <p:nvPr/>
            </p:nvSpPr>
            <p:spPr bwMode="auto">
              <a:xfrm>
                <a:off x="10113133" y="1962529"/>
                <a:ext cx="266856" cy="252486"/>
              </a:xfrm>
              <a:custGeom>
                <a:avLst/>
                <a:gdLst>
                  <a:gd name="T0" fmla="*/ 7 w 35"/>
                  <a:gd name="T1" fmla="*/ 0 h 33"/>
                  <a:gd name="T2" fmla="*/ 3 w 35"/>
                  <a:gd name="T3" fmla="*/ 2 h 33"/>
                  <a:gd name="T4" fmla="*/ 3 w 35"/>
                  <a:gd name="T5" fmla="*/ 11 h 33"/>
                  <a:gd name="T6" fmla="*/ 24 w 35"/>
                  <a:gd name="T7" fmla="*/ 31 h 33"/>
                  <a:gd name="T8" fmla="*/ 28 w 35"/>
                  <a:gd name="T9" fmla="*/ 33 h 33"/>
                  <a:gd name="T10" fmla="*/ 32 w 35"/>
                  <a:gd name="T11" fmla="*/ 31 h 33"/>
                  <a:gd name="T12" fmla="*/ 32 w 35"/>
                  <a:gd name="T13" fmla="*/ 23 h 33"/>
                  <a:gd name="T14" fmla="*/ 11 w 35"/>
                  <a:gd name="T15" fmla="*/ 2 h 33"/>
                  <a:gd name="T16" fmla="*/ 7 w 35"/>
                  <a:gd name="T1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33">
                    <a:moveTo>
                      <a:pt x="7" y="0"/>
                    </a:moveTo>
                    <a:cubicBezTo>
                      <a:pt x="6" y="0"/>
                      <a:pt x="4" y="1"/>
                      <a:pt x="3" y="2"/>
                    </a:cubicBezTo>
                    <a:cubicBezTo>
                      <a:pt x="0" y="4"/>
                      <a:pt x="0" y="8"/>
                      <a:pt x="3" y="1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3"/>
                      <a:pt x="26" y="33"/>
                      <a:pt x="28" y="33"/>
                    </a:cubicBezTo>
                    <a:cubicBezTo>
                      <a:pt x="30" y="33"/>
                      <a:pt x="31" y="33"/>
                      <a:pt x="32" y="31"/>
                    </a:cubicBezTo>
                    <a:cubicBezTo>
                      <a:pt x="35" y="29"/>
                      <a:pt x="35" y="25"/>
                      <a:pt x="32" y="23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1"/>
                      <a:pt x="9" y="0"/>
                      <a:pt x="7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68"/>
              <p:cNvSpPr/>
              <p:nvPr/>
            </p:nvSpPr>
            <p:spPr bwMode="auto">
              <a:xfrm>
                <a:off x="10716591" y="1712063"/>
                <a:ext cx="90974" cy="319142"/>
              </a:xfrm>
              <a:custGeom>
                <a:avLst/>
                <a:gdLst>
                  <a:gd name="T0" fmla="*/ 6 w 12"/>
                  <a:gd name="T1" fmla="*/ 0 h 42"/>
                  <a:gd name="T2" fmla="*/ 0 w 12"/>
                  <a:gd name="T3" fmla="*/ 7 h 42"/>
                  <a:gd name="T4" fmla="*/ 0 w 12"/>
                  <a:gd name="T5" fmla="*/ 36 h 42"/>
                  <a:gd name="T6" fmla="*/ 6 w 12"/>
                  <a:gd name="T7" fmla="*/ 42 h 42"/>
                  <a:gd name="T8" fmla="*/ 12 w 12"/>
                  <a:gd name="T9" fmla="*/ 36 h 42"/>
                  <a:gd name="T10" fmla="*/ 12 w 12"/>
                  <a:gd name="T11" fmla="*/ 7 h 42"/>
                  <a:gd name="T12" fmla="*/ 6 w 12"/>
                  <a:gd name="T1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2">
                    <a:moveTo>
                      <a:pt x="6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9"/>
                      <a:pt x="3" y="42"/>
                      <a:pt x="6" y="42"/>
                    </a:cubicBezTo>
                    <a:cubicBezTo>
                      <a:pt x="10" y="42"/>
                      <a:pt x="12" y="39"/>
                      <a:pt x="12" y="36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3"/>
                      <a:pt x="10" y="0"/>
                      <a:pt x="6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69"/>
              <p:cNvSpPr/>
              <p:nvPr/>
            </p:nvSpPr>
            <p:spPr bwMode="auto">
              <a:xfrm>
                <a:off x="11151244" y="1954449"/>
                <a:ext cx="260791" cy="260565"/>
              </a:xfrm>
              <a:custGeom>
                <a:avLst/>
                <a:gdLst>
                  <a:gd name="T0" fmla="*/ 27 w 34"/>
                  <a:gd name="T1" fmla="*/ 0 h 34"/>
                  <a:gd name="T2" fmla="*/ 23 w 34"/>
                  <a:gd name="T3" fmla="*/ 2 h 34"/>
                  <a:gd name="T4" fmla="*/ 2 w 34"/>
                  <a:gd name="T5" fmla="*/ 23 h 34"/>
                  <a:gd name="T6" fmla="*/ 2 w 34"/>
                  <a:gd name="T7" fmla="*/ 32 h 34"/>
                  <a:gd name="T8" fmla="*/ 7 w 34"/>
                  <a:gd name="T9" fmla="*/ 34 h 34"/>
                  <a:gd name="T10" fmla="*/ 11 w 34"/>
                  <a:gd name="T11" fmla="*/ 32 h 34"/>
                  <a:gd name="T12" fmla="*/ 32 w 34"/>
                  <a:gd name="T13" fmla="*/ 11 h 34"/>
                  <a:gd name="T14" fmla="*/ 32 w 34"/>
                  <a:gd name="T15" fmla="*/ 2 h 34"/>
                  <a:gd name="T16" fmla="*/ 27 w 34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34">
                    <a:moveTo>
                      <a:pt x="27" y="0"/>
                    </a:moveTo>
                    <a:cubicBezTo>
                      <a:pt x="26" y="0"/>
                      <a:pt x="24" y="1"/>
                      <a:pt x="23" y="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6"/>
                      <a:pt x="0" y="29"/>
                      <a:pt x="2" y="32"/>
                    </a:cubicBezTo>
                    <a:cubicBezTo>
                      <a:pt x="3" y="33"/>
                      <a:pt x="5" y="34"/>
                      <a:pt x="7" y="34"/>
                    </a:cubicBezTo>
                    <a:cubicBezTo>
                      <a:pt x="8" y="34"/>
                      <a:pt x="10" y="33"/>
                      <a:pt x="11" y="32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4" y="9"/>
                      <a:pt x="34" y="5"/>
                      <a:pt x="32" y="2"/>
                    </a:cubicBezTo>
                    <a:cubicBezTo>
                      <a:pt x="31" y="1"/>
                      <a:pt x="29" y="0"/>
                      <a:pt x="27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70"/>
              <p:cNvSpPr/>
              <p:nvPr/>
            </p:nvSpPr>
            <p:spPr bwMode="auto">
              <a:xfrm>
                <a:off x="11335213" y="2557385"/>
                <a:ext cx="319419" cy="90895"/>
              </a:xfrm>
              <a:custGeom>
                <a:avLst/>
                <a:gdLst>
                  <a:gd name="T0" fmla="*/ 36 w 42"/>
                  <a:gd name="T1" fmla="*/ 0 h 12"/>
                  <a:gd name="T2" fmla="*/ 7 w 42"/>
                  <a:gd name="T3" fmla="*/ 0 h 12"/>
                  <a:gd name="T4" fmla="*/ 0 w 42"/>
                  <a:gd name="T5" fmla="*/ 6 h 12"/>
                  <a:gd name="T6" fmla="*/ 7 w 42"/>
                  <a:gd name="T7" fmla="*/ 12 h 12"/>
                  <a:gd name="T8" fmla="*/ 36 w 42"/>
                  <a:gd name="T9" fmla="*/ 12 h 12"/>
                  <a:gd name="T10" fmla="*/ 42 w 42"/>
                  <a:gd name="T11" fmla="*/ 6 h 12"/>
                  <a:gd name="T12" fmla="*/ 36 w 42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2">
                    <a:moveTo>
                      <a:pt x="36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9"/>
                      <a:pt x="3" y="12"/>
                      <a:pt x="7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9" y="12"/>
                      <a:pt x="42" y="9"/>
                      <a:pt x="42" y="6"/>
                    </a:cubicBezTo>
                    <a:cubicBezTo>
                      <a:pt x="42" y="2"/>
                      <a:pt x="39" y="0"/>
                      <a:pt x="36" y="0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12333" name="Freeform 71"/>
              <p:cNvSpPr/>
              <p:nvPr/>
            </p:nvSpPr>
            <p:spPr bwMode="auto">
              <a:xfrm>
                <a:off x="11151517" y="2991306"/>
                <a:ext cx="268288" cy="252413"/>
              </a:xfrm>
              <a:custGeom>
                <a:avLst/>
                <a:gdLst>
                  <a:gd name="T0" fmla="*/ 2147483646 w 35"/>
                  <a:gd name="T1" fmla="*/ 0 h 33"/>
                  <a:gd name="T2" fmla="*/ 2147483646 w 35"/>
                  <a:gd name="T3" fmla="*/ 2147483646 h 33"/>
                  <a:gd name="T4" fmla="*/ 2147483646 w 35"/>
                  <a:gd name="T5" fmla="*/ 2147483646 h 33"/>
                  <a:gd name="T6" fmla="*/ 2147483646 w 35"/>
                  <a:gd name="T7" fmla="*/ 2147483646 h 33"/>
                  <a:gd name="T8" fmla="*/ 2147483646 w 35"/>
                  <a:gd name="T9" fmla="*/ 2147483646 h 33"/>
                  <a:gd name="T10" fmla="*/ 2147483646 w 35"/>
                  <a:gd name="T11" fmla="*/ 2147483646 h 33"/>
                  <a:gd name="T12" fmla="*/ 2147483646 w 35"/>
                  <a:gd name="T13" fmla="*/ 2147483646 h 33"/>
                  <a:gd name="T14" fmla="*/ 2147483646 w 35"/>
                  <a:gd name="T15" fmla="*/ 2147483646 h 33"/>
                  <a:gd name="T16" fmla="*/ 2147483646 w 35"/>
                  <a:gd name="T17" fmla="*/ 0 h 3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5" h="33">
                    <a:moveTo>
                      <a:pt x="7" y="0"/>
                    </a:moveTo>
                    <a:cubicBezTo>
                      <a:pt x="6" y="0"/>
                      <a:pt x="4" y="1"/>
                      <a:pt x="3" y="2"/>
                    </a:cubicBezTo>
                    <a:cubicBezTo>
                      <a:pt x="0" y="4"/>
                      <a:pt x="0" y="8"/>
                      <a:pt x="3" y="10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2"/>
                      <a:pt x="26" y="33"/>
                      <a:pt x="28" y="33"/>
                    </a:cubicBezTo>
                    <a:cubicBezTo>
                      <a:pt x="30" y="33"/>
                      <a:pt x="31" y="32"/>
                      <a:pt x="32" y="31"/>
                    </a:cubicBezTo>
                    <a:cubicBezTo>
                      <a:pt x="35" y="29"/>
                      <a:pt x="35" y="25"/>
                      <a:pt x="32" y="23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1"/>
                      <a:pt x="9" y="0"/>
                      <a:pt x="7" y="0"/>
                    </a:cubicBezTo>
                  </a:path>
                </a:pathLst>
              </a:custGeom>
              <a:solidFill>
                <a:srgbClr val="61C2E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4" name="Freeform 72"/>
              <p:cNvSpPr/>
              <p:nvPr/>
            </p:nvSpPr>
            <p:spPr bwMode="auto">
              <a:xfrm>
                <a:off x="10946729" y="3129418"/>
                <a:ext cx="190500" cy="304800"/>
              </a:xfrm>
              <a:custGeom>
                <a:avLst/>
                <a:gdLst>
                  <a:gd name="T0" fmla="*/ 2147483646 w 25"/>
                  <a:gd name="T1" fmla="*/ 0 h 40"/>
                  <a:gd name="T2" fmla="*/ 2147483646 w 25"/>
                  <a:gd name="T3" fmla="*/ 0 h 40"/>
                  <a:gd name="T4" fmla="*/ 2147483646 w 25"/>
                  <a:gd name="T5" fmla="*/ 2147483646 h 40"/>
                  <a:gd name="T6" fmla="*/ 2147483646 w 25"/>
                  <a:gd name="T7" fmla="*/ 2147483646 h 40"/>
                  <a:gd name="T8" fmla="*/ 2147483646 w 25"/>
                  <a:gd name="T9" fmla="*/ 2147483646 h 40"/>
                  <a:gd name="T10" fmla="*/ 2147483646 w 25"/>
                  <a:gd name="T11" fmla="*/ 2147483646 h 40"/>
                  <a:gd name="T12" fmla="*/ 2147483646 w 25"/>
                  <a:gd name="T13" fmla="*/ 2147483646 h 40"/>
                  <a:gd name="T14" fmla="*/ 2147483646 w 25"/>
                  <a:gd name="T15" fmla="*/ 2147483646 h 40"/>
                  <a:gd name="T16" fmla="*/ 2147483646 w 25"/>
                  <a:gd name="T17" fmla="*/ 0 h 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5" h="40">
                    <a:moveTo>
                      <a:pt x="7" y="0"/>
                    </a:moveTo>
                    <a:cubicBezTo>
                      <a:pt x="6" y="0"/>
                      <a:pt x="6" y="0"/>
                      <a:pt x="5" y="0"/>
                    </a:cubicBezTo>
                    <a:cubicBezTo>
                      <a:pt x="2" y="2"/>
                      <a:pt x="0" y="5"/>
                      <a:pt x="1" y="8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3" y="38"/>
                      <a:pt x="16" y="40"/>
                      <a:pt x="18" y="40"/>
                    </a:cubicBezTo>
                    <a:cubicBezTo>
                      <a:pt x="19" y="40"/>
                      <a:pt x="20" y="39"/>
                      <a:pt x="20" y="39"/>
                    </a:cubicBezTo>
                    <a:cubicBezTo>
                      <a:pt x="24" y="38"/>
                      <a:pt x="25" y="34"/>
                      <a:pt x="24" y="3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1"/>
                      <a:pt x="10" y="0"/>
                      <a:pt x="7" y="0"/>
                    </a:cubicBezTo>
                  </a:path>
                </a:pathLst>
              </a:custGeom>
              <a:solidFill>
                <a:srgbClr val="61C2E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73"/>
              <p:cNvSpPr/>
              <p:nvPr/>
            </p:nvSpPr>
            <p:spPr bwMode="auto">
              <a:xfrm>
                <a:off x="10388075" y="3130024"/>
                <a:ext cx="192056" cy="296923"/>
              </a:xfrm>
              <a:custGeom>
                <a:avLst/>
                <a:gdLst>
                  <a:gd name="T0" fmla="*/ 18 w 25"/>
                  <a:gd name="T1" fmla="*/ 0 h 39"/>
                  <a:gd name="T2" fmla="*/ 12 w 25"/>
                  <a:gd name="T3" fmla="*/ 3 h 39"/>
                  <a:gd name="T4" fmla="*/ 1 w 25"/>
                  <a:gd name="T5" fmla="*/ 30 h 39"/>
                  <a:gd name="T6" fmla="*/ 4 w 25"/>
                  <a:gd name="T7" fmla="*/ 39 h 39"/>
                  <a:gd name="T8" fmla="*/ 7 w 25"/>
                  <a:gd name="T9" fmla="*/ 39 h 39"/>
                  <a:gd name="T10" fmla="*/ 12 w 25"/>
                  <a:gd name="T11" fmla="*/ 35 h 39"/>
                  <a:gd name="T12" fmla="*/ 24 w 25"/>
                  <a:gd name="T13" fmla="*/ 8 h 39"/>
                  <a:gd name="T14" fmla="*/ 21 w 25"/>
                  <a:gd name="T15" fmla="*/ 0 h 39"/>
                  <a:gd name="T16" fmla="*/ 18 w 25"/>
                  <a:gd name="T1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9">
                    <a:moveTo>
                      <a:pt x="18" y="0"/>
                    </a:moveTo>
                    <a:cubicBezTo>
                      <a:pt x="16" y="0"/>
                      <a:pt x="13" y="1"/>
                      <a:pt x="12" y="3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4"/>
                      <a:pt x="1" y="37"/>
                      <a:pt x="4" y="39"/>
                    </a:cubicBezTo>
                    <a:cubicBezTo>
                      <a:pt x="5" y="39"/>
                      <a:pt x="6" y="39"/>
                      <a:pt x="7" y="39"/>
                    </a:cubicBezTo>
                    <a:cubicBezTo>
                      <a:pt x="9" y="39"/>
                      <a:pt x="11" y="38"/>
                      <a:pt x="12" y="35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5" y="5"/>
                      <a:pt x="24" y="1"/>
                      <a:pt x="21" y="0"/>
                    </a:cubicBezTo>
                    <a:cubicBezTo>
                      <a:pt x="20" y="0"/>
                      <a:pt x="19" y="0"/>
                      <a:pt x="18" y="0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74"/>
              <p:cNvSpPr/>
              <p:nvPr/>
            </p:nvSpPr>
            <p:spPr bwMode="auto">
              <a:xfrm>
                <a:off x="9931185" y="2786643"/>
                <a:ext cx="313354" cy="182799"/>
              </a:xfrm>
              <a:custGeom>
                <a:avLst/>
                <a:gdLst>
                  <a:gd name="T0" fmla="*/ 34 w 41"/>
                  <a:gd name="T1" fmla="*/ 0 h 24"/>
                  <a:gd name="T2" fmla="*/ 32 w 41"/>
                  <a:gd name="T3" fmla="*/ 1 h 24"/>
                  <a:gd name="T4" fmla="*/ 5 w 41"/>
                  <a:gd name="T5" fmla="*/ 12 h 24"/>
                  <a:gd name="T6" fmla="*/ 1 w 41"/>
                  <a:gd name="T7" fmla="*/ 20 h 24"/>
                  <a:gd name="T8" fmla="*/ 7 w 41"/>
                  <a:gd name="T9" fmla="*/ 24 h 24"/>
                  <a:gd name="T10" fmla="*/ 9 w 41"/>
                  <a:gd name="T11" fmla="*/ 23 h 24"/>
                  <a:gd name="T12" fmla="*/ 37 w 41"/>
                  <a:gd name="T13" fmla="*/ 12 h 24"/>
                  <a:gd name="T14" fmla="*/ 40 w 41"/>
                  <a:gd name="T15" fmla="*/ 4 h 24"/>
                  <a:gd name="T16" fmla="*/ 34 w 41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24">
                    <a:moveTo>
                      <a:pt x="34" y="0"/>
                    </a:moveTo>
                    <a:cubicBezTo>
                      <a:pt x="34" y="0"/>
                      <a:pt x="33" y="1"/>
                      <a:pt x="32" y="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13"/>
                      <a:pt x="0" y="17"/>
                      <a:pt x="1" y="20"/>
                    </a:cubicBezTo>
                    <a:cubicBezTo>
                      <a:pt x="2" y="22"/>
                      <a:pt x="5" y="24"/>
                      <a:pt x="7" y="24"/>
                    </a:cubicBezTo>
                    <a:cubicBezTo>
                      <a:pt x="8" y="24"/>
                      <a:pt x="9" y="24"/>
                      <a:pt x="9" y="23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40" y="11"/>
                      <a:pt x="41" y="8"/>
                      <a:pt x="40" y="4"/>
                    </a:cubicBezTo>
                    <a:cubicBezTo>
                      <a:pt x="39" y="2"/>
                      <a:pt x="37" y="0"/>
                      <a:pt x="34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75"/>
              <p:cNvSpPr/>
              <p:nvPr/>
            </p:nvSpPr>
            <p:spPr bwMode="auto">
              <a:xfrm>
                <a:off x="9938260" y="2229154"/>
                <a:ext cx="312344" cy="182799"/>
              </a:xfrm>
              <a:custGeom>
                <a:avLst/>
                <a:gdLst>
                  <a:gd name="T0" fmla="*/ 7 w 41"/>
                  <a:gd name="T1" fmla="*/ 0 h 24"/>
                  <a:gd name="T2" fmla="*/ 1 w 41"/>
                  <a:gd name="T3" fmla="*/ 4 h 24"/>
                  <a:gd name="T4" fmla="*/ 4 w 41"/>
                  <a:gd name="T5" fmla="*/ 12 h 24"/>
                  <a:gd name="T6" fmla="*/ 31 w 41"/>
                  <a:gd name="T7" fmla="*/ 23 h 24"/>
                  <a:gd name="T8" fmla="*/ 34 w 41"/>
                  <a:gd name="T9" fmla="*/ 24 h 24"/>
                  <a:gd name="T10" fmla="*/ 40 w 41"/>
                  <a:gd name="T11" fmla="*/ 20 h 24"/>
                  <a:gd name="T12" fmla="*/ 36 w 41"/>
                  <a:gd name="T13" fmla="*/ 12 h 24"/>
                  <a:gd name="T14" fmla="*/ 9 w 41"/>
                  <a:gd name="T15" fmla="*/ 0 h 24"/>
                  <a:gd name="T16" fmla="*/ 7 w 41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24">
                    <a:moveTo>
                      <a:pt x="7" y="0"/>
                    </a:moveTo>
                    <a:cubicBezTo>
                      <a:pt x="4" y="0"/>
                      <a:pt x="2" y="1"/>
                      <a:pt x="1" y="4"/>
                    </a:cubicBezTo>
                    <a:cubicBezTo>
                      <a:pt x="0" y="7"/>
                      <a:pt x="1" y="10"/>
                      <a:pt x="4" y="12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2" y="24"/>
                      <a:pt x="33" y="24"/>
                      <a:pt x="34" y="24"/>
                    </a:cubicBezTo>
                    <a:cubicBezTo>
                      <a:pt x="36" y="24"/>
                      <a:pt x="39" y="22"/>
                      <a:pt x="40" y="20"/>
                    </a:cubicBezTo>
                    <a:cubicBezTo>
                      <a:pt x="41" y="17"/>
                      <a:pt x="39" y="13"/>
                      <a:pt x="36" y="1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76"/>
              <p:cNvSpPr/>
              <p:nvPr/>
            </p:nvSpPr>
            <p:spPr bwMode="auto">
              <a:xfrm>
                <a:off x="10396162" y="1780739"/>
                <a:ext cx="192056" cy="295913"/>
              </a:xfrm>
              <a:custGeom>
                <a:avLst/>
                <a:gdLst>
                  <a:gd name="T0" fmla="*/ 7 w 25"/>
                  <a:gd name="T1" fmla="*/ 0 h 39"/>
                  <a:gd name="T2" fmla="*/ 5 w 25"/>
                  <a:gd name="T3" fmla="*/ 0 h 39"/>
                  <a:gd name="T4" fmla="*/ 1 w 25"/>
                  <a:gd name="T5" fmla="*/ 8 h 39"/>
                  <a:gd name="T6" fmla="*/ 12 w 25"/>
                  <a:gd name="T7" fmla="*/ 35 h 39"/>
                  <a:gd name="T8" fmla="*/ 18 w 25"/>
                  <a:gd name="T9" fmla="*/ 39 h 39"/>
                  <a:gd name="T10" fmla="*/ 20 w 25"/>
                  <a:gd name="T11" fmla="*/ 39 h 39"/>
                  <a:gd name="T12" fmla="*/ 24 w 25"/>
                  <a:gd name="T13" fmla="*/ 31 h 39"/>
                  <a:gd name="T14" fmla="*/ 13 w 25"/>
                  <a:gd name="T15" fmla="*/ 3 h 39"/>
                  <a:gd name="T16" fmla="*/ 7 w 25"/>
                  <a:gd name="T1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9">
                    <a:moveTo>
                      <a:pt x="7" y="0"/>
                    </a:moveTo>
                    <a:cubicBezTo>
                      <a:pt x="6" y="0"/>
                      <a:pt x="5" y="0"/>
                      <a:pt x="5" y="0"/>
                    </a:cubicBezTo>
                    <a:cubicBezTo>
                      <a:pt x="2" y="1"/>
                      <a:pt x="0" y="5"/>
                      <a:pt x="1" y="8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8"/>
                      <a:pt x="16" y="39"/>
                      <a:pt x="18" y="39"/>
                    </a:cubicBezTo>
                    <a:cubicBezTo>
                      <a:pt x="19" y="39"/>
                      <a:pt x="19" y="39"/>
                      <a:pt x="20" y="39"/>
                    </a:cubicBezTo>
                    <a:cubicBezTo>
                      <a:pt x="23" y="38"/>
                      <a:pt x="25" y="34"/>
                      <a:pt x="24" y="3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1"/>
                      <a:pt x="9" y="0"/>
                      <a:pt x="7" y="0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77"/>
              <p:cNvSpPr/>
              <p:nvPr/>
            </p:nvSpPr>
            <p:spPr bwMode="auto">
              <a:xfrm>
                <a:off x="10952113" y="1780739"/>
                <a:ext cx="199131" cy="303993"/>
              </a:xfrm>
              <a:custGeom>
                <a:avLst/>
                <a:gdLst>
                  <a:gd name="T0" fmla="*/ 19 w 26"/>
                  <a:gd name="T1" fmla="*/ 0 h 40"/>
                  <a:gd name="T2" fmla="*/ 13 w 26"/>
                  <a:gd name="T3" fmla="*/ 4 h 40"/>
                  <a:gd name="T4" fmla="*/ 1 w 26"/>
                  <a:gd name="T5" fmla="*/ 31 h 40"/>
                  <a:gd name="T6" fmla="*/ 5 w 26"/>
                  <a:gd name="T7" fmla="*/ 39 h 40"/>
                  <a:gd name="T8" fmla="*/ 7 w 26"/>
                  <a:gd name="T9" fmla="*/ 40 h 40"/>
                  <a:gd name="T10" fmla="*/ 13 w 26"/>
                  <a:gd name="T11" fmla="*/ 36 h 40"/>
                  <a:gd name="T12" fmla="*/ 24 w 26"/>
                  <a:gd name="T13" fmla="*/ 9 h 40"/>
                  <a:gd name="T14" fmla="*/ 21 w 26"/>
                  <a:gd name="T15" fmla="*/ 1 h 40"/>
                  <a:gd name="T16" fmla="*/ 19 w 26"/>
                  <a:gd name="T1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40">
                    <a:moveTo>
                      <a:pt x="19" y="0"/>
                    </a:moveTo>
                    <a:cubicBezTo>
                      <a:pt x="16" y="0"/>
                      <a:pt x="14" y="2"/>
                      <a:pt x="13" y="4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0" y="34"/>
                      <a:pt x="1" y="38"/>
                      <a:pt x="5" y="39"/>
                    </a:cubicBezTo>
                    <a:cubicBezTo>
                      <a:pt x="5" y="39"/>
                      <a:pt x="6" y="40"/>
                      <a:pt x="7" y="40"/>
                    </a:cubicBezTo>
                    <a:cubicBezTo>
                      <a:pt x="9" y="40"/>
                      <a:pt x="12" y="38"/>
                      <a:pt x="13" y="36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6" y="6"/>
                      <a:pt x="24" y="2"/>
                      <a:pt x="21" y="1"/>
                    </a:cubicBezTo>
                    <a:cubicBezTo>
                      <a:pt x="20" y="0"/>
                      <a:pt x="19" y="0"/>
                      <a:pt x="19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78"/>
              <p:cNvSpPr/>
              <p:nvPr/>
            </p:nvSpPr>
            <p:spPr bwMode="auto">
              <a:xfrm>
                <a:off x="11288715" y="2237234"/>
                <a:ext cx="313354" cy="182799"/>
              </a:xfrm>
              <a:custGeom>
                <a:avLst/>
                <a:gdLst>
                  <a:gd name="T0" fmla="*/ 34 w 41"/>
                  <a:gd name="T1" fmla="*/ 0 h 24"/>
                  <a:gd name="T2" fmla="*/ 32 w 41"/>
                  <a:gd name="T3" fmla="*/ 1 h 24"/>
                  <a:gd name="T4" fmla="*/ 4 w 41"/>
                  <a:gd name="T5" fmla="*/ 12 h 24"/>
                  <a:gd name="T6" fmla="*/ 1 w 41"/>
                  <a:gd name="T7" fmla="*/ 20 h 24"/>
                  <a:gd name="T8" fmla="*/ 7 w 41"/>
                  <a:gd name="T9" fmla="*/ 24 h 24"/>
                  <a:gd name="T10" fmla="*/ 9 w 41"/>
                  <a:gd name="T11" fmla="*/ 23 h 24"/>
                  <a:gd name="T12" fmla="*/ 36 w 41"/>
                  <a:gd name="T13" fmla="*/ 12 h 24"/>
                  <a:gd name="T14" fmla="*/ 40 w 41"/>
                  <a:gd name="T15" fmla="*/ 4 h 24"/>
                  <a:gd name="T16" fmla="*/ 34 w 41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24">
                    <a:moveTo>
                      <a:pt x="34" y="0"/>
                    </a:moveTo>
                    <a:cubicBezTo>
                      <a:pt x="33" y="0"/>
                      <a:pt x="32" y="1"/>
                      <a:pt x="32" y="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" y="13"/>
                      <a:pt x="0" y="17"/>
                      <a:pt x="1" y="20"/>
                    </a:cubicBezTo>
                    <a:cubicBezTo>
                      <a:pt x="2" y="22"/>
                      <a:pt x="4" y="24"/>
                      <a:pt x="7" y="24"/>
                    </a:cubicBezTo>
                    <a:cubicBezTo>
                      <a:pt x="7" y="24"/>
                      <a:pt x="8" y="24"/>
                      <a:pt x="9" y="23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9" y="11"/>
                      <a:pt x="41" y="7"/>
                      <a:pt x="40" y="4"/>
                    </a:cubicBezTo>
                    <a:cubicBezTo>
                      <a:pt x="39" y="2"/>
                      <a:pt x="36" y="0"/>
                      <a:pt x="34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12341" name="Freeform 79"/>
              <p:cNvSpPr/>
              <p:nvPr/>
            </p:nvSpPr>
            <p:spPr bwMode="auto">
              <a:xfrm>
                <a:off x="11281692" y="2792868"/>
                <a:ext cx="312738" cy="184150"/>
              </a:xfrm>
              <a:custGeom>
                <a:avLst/>
                <a:gdLst>
                  <a:gd name="T0" fmla="*/ 2147483646 w 41"/>
                  <a:gd name="T1" fmla="*/ 0 h 24"/>
                  <a:gd name="T2" fmla="*/ 2147483646 w 41"/>
                  <a:gd name="T3" fmla="*/ 2147483646 h 24"/>
                  <a:gd name="T4" fmla="*/ 2147483646 w 41"/>
                  <a:gd name="T5" fmla="*/ 2147483646 h 24"/>
                  <a:gd name="T6" fmla="*/ 2147483646 w 41"/>
                  <a:gd name="T7" fmla="*/ 2147483646 h 24"/>
                  <a:gd name="T8" fmla="*/ 2147483646 w 41"/>
                  <a:gd name="T9" fmla="*/ 2147483646 h 24"/>
                  <a:gd name="T10" fmla="*/ 2147483646 w 41"/>
                  <a:gd name="T11" fmla="*/ 2147483646 h 24"/>
                  <a:gd name="T12" fmla="*/ 2147483646 w 41"/>
                  <a:gd name="T13" fmla="*/ 2147483646 h 24"/>
                  <a:gd name="T14" fmla="*/ 2147483646 w 41"/>
                  <a:gd name="T15" fmla="*/ 2147483646 h 24"/>
                  <a:gd name="T16" fmla="*/ 2147483646 w 41"/>
                  <a:gd name="T17" fmla="*/ 0 h 2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1" h="24">
                    <a:moveTo>
                      <a:pt x="7" y="0"/>
                    </a:moveTo>
                    <a:cubicBezTo>
                      <a:pt x="5" y="0"/>
                      <a:pt x="3" y="2"/>
                      <a:pt x="2" y="4"/>
                    </a:cubicBezTo>
                    <a:cubicBezTo>
                      <a:pt x="0" y="7"/>
                      <a:pt x="2" y="11"/>
                      <a:pt x="5" y="12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33" y="24"/>
                      <a:pt x="33" y="24"/>
                      <a:pt x="34" y="24"/>
                    </a:cubicBezTo>
                    <a:cubicBezTo>
                      <a:pt x="37" y="24"/>
                      <a:pt x="39" y="23"/>
                      <a:pt x="40" y="21"/>
                    </a:cubicBezTo>
                    <a:cubicBezTo>
                      <a:pt x="41" y="17"/>
                      <a:pt x="40" y="14"/>
                      <a:pt x="37" y="12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8" y="0"/>
                      <a:pt x="7" y="0"/>
                    </a:cubicBezTo>
                  </a:path>
                </a:pathLst>
              </a:custGeom>
              <a:solidFill>
                <a:srgbClr val="61C2E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Freeform 80"/>
              <p:cNvSpPr/>
              <p:nvPr/>
            </p:nvSpPr>
            <p:spPr bwMode="auto">
              <a:xfrm>
                <a:off x="11700119" y="2153408"/>
                <a:ext cx="283029" cy="480733"/>
              </a:xfrm>
              <a:custGeom>
                <a:avLst/>
                <a:gdLst>
                  <a:gd name="T0" fmla="*/ 25 w 37"/>
                  <a:gd name="T1" fmla="*/ 0 h 63"/>
                  <a:gd name="T2" fmla="*/ 0 w 37"/>
                  <a:gd name="T3" fmla="*/ 10 h 63"/>
                  <a:gd name="T4" fmla="*/ 9 w 37"/>
                  <a:gd name="T5" fmla="*/ 58 h 63"/>
                  <a:gd name="T6" fmla="*/ 9 w 37"/>
                  <a:gd name="T7" fmla="*/ 63 h 63"/>
                  <a:gd name="T8" fmla="*/ 36 w 37"/>
                  <a:gd name="T9" fmla="*/ 63 h 63"/>
                  <a:gd name="T10" fmla="*/ 36 w 37"/>
                  <a:gd name="T11" fmla="*/ 63 h 63"/>
                  <a:gd name="T12" fmla="*/ 36 w 37"/>
                  <a:gd name="T13" fmla="*/ 63 h 63"/>
                  <a:gd name="T14" fmla="*/ 37 w 37"/>
                  <a:gd name="T15" fmla="*/ 58 h 63"/>
                  <a:gd name="T16" fmla="*/ 25 w 37"/>
                  <a:gd name="T1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63">
                    <a:moveTo>
                      <a:pt x="25" y="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6" y="25"/>
                      <a:pt x="9" y="41"/>
                      <a:pt x="9" y="58"/>
                    </a:cubicBezTo>
                    <a:cubicBezTo>
                      <a:pt x="9" y="60"/>
                      <a:pt x="9" y="61"/>
                      <a:pt x="9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1"/>
                      <a:pt x="37" y="60"/>
                      <a:pt x="37" y="58"/>
                    </a:cubicBezTo>
                    <a:cubicBezTo>
                      <a:pt x="37" y="37"/>
                      <a:pt x="33" y="18"/>
                      <a:pt x="25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12343" name="Freeform 81"/>
              <p:cNvSpPr/>
              <p:nvPr/>
            </p:nvSpPr>
            <p:spPr bwMode="auto">
              <a:xfrm>
                <a:off x="11686504" y="2634118"/>
                <a:ext cx="288925" cy="441325"/>
              </a:xfrm>
              <a:custGeom>
                <a:avLst/>
                <a:gdLst>
                  <a:gd name="T0" fmla="*/ 2147483646 w 38"/>
                  <a:gd name="T1" fmla="*/ 0 h 58"/>
                  <a:gd name="T2" fmla="*/ 2147483646 w 38"/>
                  <a:gd name="T3" fmla="*/ 0 h 58"/>
                  <a:gd name="T4" fmla="*/ 2147483646 w 38"/>
                  <a:gd name="T5" fmla="*/ 0 h 58"/>
                  <a:gd name="T6" fmla="*/ 0 w 38"/>
                  <a:gd name="T7" fmla="*/ 2147483646 h 58"/>
                  <a:gd name="T8" fmla="*/ 2147483646 w 38"/>
                  <a:gd name="T9" fmla="*/ 2147483646 h 58"/>
                  <a:gd name="T10" fmla="*/ 2147483646 w 38"/>
                  <a:gd name="T11" fmla="*/ 2147483646 h 58"/>
                  <a:gd name="T12" fmla="*/ 2147483646 w 38"/>
                  <a:gd name="T13" fmla="*/ 0 h 5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8" h="58">
                    <a:moveTo>
                      <a:pt x="38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17"/>
                      <a:pt x="7" y="33"/>
                      <a:pt x="0" y="4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3" y="40"/>
                      <a:pt x="38" y="21"/>
                      <a:pt x="38" y="0"/>
                    </a:cubicBezTo>
                  </a:path>
                </a:pathLst>
              </a:custGeom>
              <a:solidFill>
                <a:srgbClr val="61C2E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82"/>
              <p:cNvSpPr/>
              <p:nvPr/>
            </p:nvSpPr>
            <p:spPr bwMode="auto">
              <a:xfrm>
                <a:off x="9931185" y="3326963"/>
                <a:ext cx="472052" cy="396908"/>
              </a:xfrm>
              <a:custGeom>
                <a:avLst/>
                <a:gdLst>
                  <a:gd name="T0" fmla="*/ 19 w 62"/>
                  <a:gd name="T1" fmla="*/ 0 h 52"/>
                  <a:gd name="T2" fmla="*/ 0 w 62"/>
                  <a:gd name="T3" fmla="*/ 19 h 52"/>
                  <a:gd name="T4" fmla="*/ 52 w 62"/>
                  <a:gd name="T5" fmla="*/ 52 h 52"/>
                  <a:gd name="T6" fmla="*/ 52 w 62"/>
                  <a:gd name="T7" fmla="*/ 52 h 52"/>
                  <a:gd name="T8" fmla="*/ 52 w 62"/>
                  <a:gd name="T9" fmla="*/ 52 h 52"/>
                  <a:gd name="T10" fmla="*/ 62 w 62"/>
                  <a:gd name="T11" fmla="*/ 27 h 52"/>
                  <a:gd name="T12" fmla="*/ 19 w 62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52">
                    <a:moveTo>
                      <a:pt x="19" y="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15" y="33"/>
                      <a:pt x="32" y="45"/>
                      <a:pt x="52" y="52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46" y="21"/>
                      <a:pt x="31" y="11"/>
                      <a:pt x="19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83"/>
              <p:cNvSpPr/>
              <p:nvPr/>
            </p:nvSpPr>
            <p:spPr bwMode="auto">
              <a:xfrm>
                <a:off x="9557182" y="2634141"/>
                <a:ext cx="296170" cy="471644"/>
              </a:xfrm>
              <a:custGeom>
                <a:avLst/>
                <a:gdLst>
                  <a:gd name="T0" fmla="*/ 27 w 39"/>
                  <a:gd name="T1" fmla="*/ 0 h 62"/>
                  <a:gd name="T2" fmla="*/ 0 w 39"/>
                  <a:gd name="T3" fmla="*/ 0 h 62"/>
                  <a:gd name="T4" fmla="*/ 14 w 39"/>
                  <a:gd name="T5" fmla="*/ 62 h 62"/>
                  <a:gd name="T6" fmla="*/ 14 w 39"/>
                  <a:gd name="T7" fmla="*/ 62 h 62"/>
                  <a:gd name="T8" fmla="*/ 14 w 39"/>
                  <a:gd name="T9" fmla="*/ 62 h 62"/>
                  <a:gd name="T10" fmla="*/ 39 w 39"/>
                  <a:gd name="T11" fmla="*/ 51 h 62"/>
                  <a:gd name="T12" fmla="*/ 27 w 39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62">
                    <a:moveTo>
                      <a:pt x="2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2"/>
                      <a:pt x="5" y="43"/>
                      <a:pt x="14" y="62"/>
                    </a:cubicBezTo>
                    <a:cubicBezTo>
                      <a:pt x="14" y="62"/>
                      <a:pt x="14" y="62"/>
                      <a:pt x="14" y="62"/>
                    </a:cubicBezTo>
                    <a:cubicBezTo>
                      <a:pt x="14" y="62"/>
                      <a:pt x="14" y="62"/>
                      <a:pt x="14" y="62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2" y="35"/>
                      <a:pt x="28" y="18"/>
                      <a:pt x="27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84"/>
              <p:cNvSpPr/>
              <p:nvPr/>
            </p:nvSpPr>
            <p:spPr bwMode="auto">
              <a:xfrm>
                <a:off x="9663318" y="3021960"/>
                <a:ext cx="412414" cy="450435"/>
              </a:xfrm>
              <a:custGeom>
                <a:avLst/>
                <a:gdLst>
                  <a:gd name="T0" fmla="*/ 25 w 54"/>
                  <a:gd name="T1" fmla="*/ 0 h 59"/>
                  <a:gd name="T2" fmla="*/ 25 w 54"/>
                  <a:gd name="T3" fmla="*/ 0 h 59"/>
                  <a:gd name="T4" fmla="*/ 25 w 54"/>
                  <a:gd name="T5" fmla="*/ 0 h 59"/>
                  <a:gd name="T6" fmla="*/ 0 w 54"/>
                  <a:gd name="T7" fmla="*/ 11 h 59"/>
                  <a:gd name="T8" fmla="*/ 35 w 54"/>
                  <a:gd name="T9" fmla="*/ 59 h 59"/>
                  <a:gd name="T10" fmla="*/ 54 w 54"/>
                  <a:gd name="T11" fmla="*/ 40 h 59"/>
                  <a:gd name="T12" fmla="*/ 25 w 54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59">
                    <a:moveTo>
                      <a:pt x="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8" y="29"/>
                      <a:pt x="20" y="45"/>
                      <a:pt x="35" y="59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42" y="28"/>
                      <a:pt x="32" y="15"/>
                      <a:pt x="25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12347" name="Freeform 85"/>
              <p:cNvSpPr/>
              <p:nvPr/>
            </p:nvSpPr>
            <p:spPr bwMode="auto">
              <a:xfrm>
                <a:off x="10770517" y="3524706"/>
                <a:ext cx="457200" cy="282575"/>
              </a:xfrm>
              <a:custGeom>
                <a:avLst/>
                <a:gdLst>
                  <a:gd name="T0" fmla="*/ 2147483646 w 60"/>
                  <a:gd name="T1" fmla="*/ 0 h 37"/>
                  <a:gd name="T2" fmla="*/ 0 w 60"/>
                  <a:gd name="T3" fmla="*/ 2147483646 h 37"/>
                  <a:gd name="T4" fmla="*/ 0 w 60"/>
                  <a:gd name="T5" fmla="*/ 2147483646 h 37"/>
                  <a:gd name="T6" fmla="*/ 0 w 60"/>
                  <a:gd name="T7" fmla="*/ 2147483646 h 37"/>
                  <a:gd name="T8" fmla="*/ 2147483646 w 60"/>
                  <a:gd name="T9" fmla="*/ 2147483646 h 37"/>
                  <a:gd name="T10" fmla="*/ 2147483646 w 60"/>
                  <a:gd name="T11" fmla="*/ 0 h 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0" h="37">
                    <a:moveTo>
                      <a:pt x="50" y="0"/>
                    </a:moveTo>
                    <a:cubicBezTo>
                      <a:pt x="34" y="6"/>
                      <a:pt x="17" y="10"/>
                      <a:pt x="0" y="10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21" y="37"/>
                      <a:pt x="42" y="33"/>
                      <a:pt x="60" y="25"/>
                    </a:cubicBezTo>
                    <a:cubicBezTo>
                      <a:pt x="50" y="0"/>
                      <a:pt x="50" y="0"/>
                      <a:pt x="50" y="0"/>
                    </a:cubicBezTo>
                  </a:path>
                </a:pathLst>
              </a:custGeom>
              <a:solidFill>
                <a:srgbClr val="61C2E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8" name="Freeform 86"/>
              <p:cNvSpPr/>
              <p:nvPr/>
            </p:nvSpPr>
            <p:spPr bwMode="auto">
              <a:xfrm>
                <a:off x="11457904" y="2999243"/>
                <a:ext cx="419100" cy="473075"/>
              </a:xfrm>
              <a:custGeom>
                <a:avLst/>
                <a:gdLst>
                  <a:gd name="T0" fmla="*/ 2147483646 w 55"/>
                  <a:gd name="T1" fmla="*/ 0 h 62"/>
                  <a:gd name="T2" fmla="*/ 0 w 55"/>
                  <a:gd name="T3" fmla="*/ 2147483646 h 62"/>
                  <a:gd name="T4" fmla="*/ 2147483646 w 55"/>
                  <a:gd name="T5" fmla="*/ 2147483646 h 62"/>
                  <a:gd name="T6" fmla="*/ 2147483646 w 55"/>
                  <a:gd name="T7" fmla="*/ 2147483646 h 62"/>
                  <a:gd name="T8" fmla="*/ 2147483646 w 55"/>
                  <a:gd name="T9" fmla="*/ 2147483646 h 62"/>
                  <a:gd name="T10" fmla="*/ 2147483646 w 55"/>
                  <a:gd name="T11" fmla="*/ 0 h 62"/>
                  <a:gd name="T12" fmla="*/ 2147483646 w 55"/>
                  <a:gd name="T13" fmla="*/ 0 h 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5" h="62">
                    <a:moveTo>
                      <a:pt x="30" y="0"/>
                    </a:moveTo>
                    <a:cubicBezTo>
                      <a:pt x="23" y="16"/>
                      <a:pt x="13" y="31"/>
                      <a:pt x="0" y="43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35" y="47"/>
                      <a:pt x="47" y="30"/>
                      <a:pt x="55" y="1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</a:path>
                </a:pathLst>
              </a:custGeom>
              <a:solidFill>
                <a:srgbClr val="61C2E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9" name="Freeform 87"/>
              <p:cNvSpPr/>
              <p:nvPr/>
            </p:nvSpPr>
            <p:spPr bwMode="auto">
              <a:xfrm>
                <a:off x="11151517" y="3326268"/>
                <a:ext cx="450850" cy="388938"/>
              </a:xfrm>
              <a:custGeom>
                <a:avLst/>
                <a:gdLst>
                  <a:gd name="T0" fmla="*/ 2147483646 w 59"/>
                  <a:gd name="T1" fmla="*/ 0 h 51"/>
                  <a:gd name="T2" fmla="*/ 0 w 59"/>
                  <a:gd name="T3" fmla="*/ 2147483646 h 51"/>
                  <a:gd name="T4" fmla="*/ 2147483646 w 59"/>
                  <a:gd name="T5" fmla="*/ 2147483646 h 51"/>
                  <a:gd name="T6" fmla="*/ 2147483646 w 59"/>
                  <a:gd name="T7" fmla="*/ 2147483646 h 51"/>
                  <a:gd name="T8" fmla="*/ 2147483646 w 59"/>
                  <a:gd name="T9" fmla="*/ 0 h 51"/>
                  <a:gd name="T10" fmla="*/ 2147483646 w 59"/>
                  <a:gd name="T11" fmla="*/ 0 h 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9" h="51">
                    <a:moveTo>
                      <a:pt x="40" y="0"/>
                    </a:moveTo>
                    <a:cubicBezTo>
                      <a:pt x="29" y="11"/>
                      <a:pt x="15" y="20"/>
                      <a:pt x="0" y="26"/>
                    </a:cubicBezTo>
                    <a:cubicBezTo>
                      <a:pt x="10" y="51"/>
                      <a:pt x="10" y="51"/>
                      <a:pt x="10" y="51"/>
                    </a:cubicBezTo>
                    <a:cubicBezTo>
                      <a:pt x="29" y="43"/>
                      <a:pt x="45" y="32"/>
                      <a:pt x="59" y="19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</a:path>
                </a:pathLst>
              </a:custGeom>
              <a:solidFill>
                <a:srgbClr val="61C2E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50" name="Freeform 88"/>
              <p:cNvSpPr/>
              <p:nvPr/>
            </p:nvSpPr>
            <p:spPr bwMode="auto">
              <a:xfrm>
                <a:off x="10327604" y="3532643"/>
                <a:ext cx="442913" cy="274638"/>
              </a:xfrm>
              <a:custGeom>
                <a:avLst/>
                <a:gdLst>
                  <a:gd name="T0" fmla="*/ 2147483646 w 58"/>
                  <a:gd name="T1" fmla="*/ 0 h 36"/>
                  <a:gd name="T2" fmla="*/ 2147483646 w 58"/>
                  <a:gd name="T3" fmla="*/ 0 h 36"/>
                  <a:gd name="T4" fmla="*/ 2147483646 w 58"/>
                  <a:gd name="T5" fmla="*/ 0 h 36"/>
                  <a:gd name="T6" fmla="*/ 0 w 58"/>
                  <a:gd name="T7" fmla="*/ 2147483646 h 36"/>
                  <a:gd name="T8" fmla="*/ 2147483646 w 58"/>
                  <a:gd name="T9" fmla="*/ 2147483646 h 36"/>
                  <a:gd name="T10" fmla="*/ 2147483646 w 58"/>
                  <a:gd name="T11" fmla="*/ 2147483646 h 36"/>
                  <a:gd name="T12" fmla="*/ 2147483646 w 58"/>
                  <a:gd name="T13" fmla="*/ 2147483646 h 36"/>
                  <a:gd name="T14" fmla="*/ 2147483646 w 58"/>
                  <a:gd name="T15" fmla="*/ 0 h 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58" h="36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8" y="32"/>
                      <a:pt x="37" y="36"/>
                      <a:pt x="58" y="36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41" y="9"/>
                      <a:pt x="25" y="6"/>
                      <a:pt x="10" y="0"/>
                    </a:cubicBezTo>
                  </a:path>
                </a:pathLst>
              </a:custGeom>
              <a:solidFill>
                <a:srgbClr val="61C2E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Freeform 89"/>
              <p:cNvSpPr/>
              <p:nvPr/>
            </p:nvSpPr>
            <p:spPr bwMode="auto">
              <a:xfrm>
                <a:off x="11151244" y="1474726"/>
                <a:ext cx="489237" cy="427207"/>
              </a:xfrm>
              <a:custGeom>
                <a:avLst/>
                <a:gdLst>
                  <a:gd name="T0" fmla="*/ 10 w 64"/>
                  <a:gd name="T1" fmla="*/ 0 h 56"/>
                  <a:gd name="T2" fmla="*/ 0 w 64"/>
                  <a:gd name="T3" fmla="*/ 25 h 56"/>
                  <a:gd name="T4" fmla="*/ 45 w 64"/>
                  <a:gd name="T5" fmla="*/ 56 h 56"/>
                  <a:gd name="T6" fmla="*/ 45 w 64"/>
                  <a:gd name="T7" fmla="*/ 56 h 56"/>
                  <a:gd name="T8" fmla="*/ 45 w 64"/>
                  <a:gd name="T9" fmla="*/ 56 h 56"/>
                  <a:gd name="T10" fmla="*/ 64 w 64"/>
                  <a:gd name="T11" fmla="*/ 37 h 56"/>
                  <a:gd name="T12" fmla="*/ 10 w 64"/>
                  <a:gd name="T1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56">
                    <a:moveTo>
                      <a:pt x="10" y="0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17" y="33"/>
                      <a:pt x="33" y="43"/>
                      <a:pt x="45" y="56"/>
                    </a:cubicBezTo>
                    <a:cubicBezTo>
                      <a:pt x="45" y="56"/>
                      <a:pt x="45" y="56"/>
                      <a:pt x="45" y="56"/>
                    </a:cubicBezTo>
                    <a:cubicBezTo>
                      <a:pt x="45" y="56"/>
                      <a:pt x="45" y="56"/>
                      <a:pt x="45" y="56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49" y="21"/>
                      <a:pt x="31" y="9"/>
                      <a:pt x="10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90"/>
              <p:cNvSpPr/>
              <p:nvPr/>
            </p:nvSpPr>
            <p:spPr bwMode="auto">
              <a:xfrm>
                <a:off x="10770165" y="1382821"/>
                <a:ext cx="456890" cy="282784"/>
              </a:xfrm>
              <a:custGeom>
                <a:avLst/>
                <a:gdLst>
                  <a:gd name="T0" fmla="*/ 50 w 60"/>
                  <a:gd name="T1" fmla="*/ 37 h 37"/>
                  <a:gd name="T2" fmla="*/ 60 w 60"/>
                  <a:gd name="T3" fmla="*/ 12 h 37"/>
                  <a:gd name="T4" fmla="*/ 0 w 60"/>
                  <a:gd name="T5" fmla="*/ 0 h 37"/>
                  <a:gd name="T6" fmla="*/ 0 w 60"/>
                  <a:gd name="T7" fmla="*/ 27 h 37"/>
                  <a:gd name="T8" fmla="*/ 50 w 60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37">
                    <a:moveTo>
                      <a:pt x="50" y="37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42" y="4"/>
                      <a:pt x="21" y="0"/>
                      <a:pt x="0" y="0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18" y="27"/>
                      <a:pt x="35" y="31"/>
                      <a:pt x="50" y="37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91"/>
              <p:cNvSpPr/>
              <p:nvPr/>
            </p:nvSpPr>
            <p:spPr bwMode="auto">
              <a:xfrm>
                <a:off x="9557182" y="2176637"/>
                <a:ext cx="266856" cy="457504"/>
              </a:xfrm>
              <a:custGeom>
                <a:avLst/>
                <a:gdLst>
                  <a:gd name="T0" fmla="*/ 9 w 35"/>
                  <a:gd name="T1" fmla="*/ 0 h 60"/>
                  <a:gd name="T2" fmla="*/ 0 w 35"/>
                  <a:gd name="T3" fmla="*/ 55 h 60"/>
                  <a:gd name="T4" fmla="*/ 0 w 35"/>
                  <a:gd name="T5" fmla="*/ 60 h 60"/>
                  <a:gd name="T6" fmla="*/ 27 w 35"/>
                  <a:gd name="T7" fmla="*/ 60 h 60"/>
                  <a:gd name="T8" fmla="*/ 27 w 35"/>
                  <a:gd name="T9" fmla="*/ 55 h 60"/>
                  <a:gd name="T10" fmla="*/ 35 w 35"/>
                  <a:gd name="T11" fmla="*/ 10 h 60"/>
                  <a:gd name="T12" fmla="*/ 9 w 35"/>
                  <a:gd name="T1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60">
                    <a:moveTo>
                      <a:pt x="9" y="0"/>
                    </a:moveTo>
                    <a:cubicBezTo>
                      <a:pt x="3" y="17"/>
                      <a:pt x="0" y="36"/>
                      <a:pt x="0" y="55"/>
                    </a:cubicBezTo>
                    <a:cubicBezTo>
                      <a:pt x="0" y="57"/>
                      <a:pt x="0" y="58"/>
                      <a:pt x="0" y="60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27" y="58"/>
                      <a:pt x="27" y="57"/>
                      <a:pt x="27" y="55"/>
                    </a:cubicBezTo>
                    <a:cubicBezTo>
                      <a:pt x="27" y="39"/>
                      <a:pt x="30" y="24"/>
                      <a:pt x="35" y="10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92"/>
              <p:cNvSpPr/>
              <p:nvPr/>
            </p:nvSpPr>
            <p:spPr bwMode="auto">
              <a:xfrm>
                <a:off x="11494922" y="1757510"/>
                <a:ext cx="396241" cy="471644"/>
              </a:xfrm>
              <a:custGeom>
                <a:avLst/>
                <a:gdLst>
                  <a:gd name="T0" fmla="*/ 19 w 52"/>
                  <a:gd name="T1" fmla="*/ 0 h 62"/>
                  <a:gd name="T2" fmla="*/ 19 w 52"/>
                  <a:gd name="T3" fmla="*/ 0 h 62"/>
                  <a:gd name="T4" fmla="*/ 19 w 52"/>
                  <a:gd name="T5" fmla="*/ 0 h 62"/>
                  <a:gd name="T6" fmla="*/ 0 w 52"/>
                  <a:gd name="T7" fmla="*/ 19 h 62"/>
                  <a:gd name="T8" fmla="*/ 27 w 52"/>
                  <a:gd name="T9" fmla="*/ 62 h 62"/>
                  <a:gd name="T10" fmla="*/ 52 w 52"/>
                  <a:gd name="T11" fmla="*/ 52 h 62"/>
                  <a:gd name="T12" fmla="*/ 19 w 52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62">
                    <a:moveTo>
                      <a:pt x="19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2" y="32"/>
                      <a:pt x="21" y="46"/>
                      <a:pt x="27" y="62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45" y="32"/>
                      <a:pt x="33" y="15"/>
                      <a:pt x="19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93"/>
              <p:cNvSpPr/>
              <p:nvPr/>
            </p:nvSpPr>
            <p:spPr bwMode="auto">
              <a:xfrm>
                <a:off x="9625918" y="1757510"/>
                <a:ext cx="412414" cy="495883"/>
              </a:xfrm>
              <a:custGeom>
                <a:avLst/>
                <a:gdLst>
                  <a:gd name="T0" fmla="*/ 35 w 54"/>
                  <a:gd name="T1" fmla="*/ 0 h 65"/>
                  <a:gd name="T2" fmla="*/ 0 w 54"/>
                  <a:gd name="T3" fmla="*/ 55 h 65"/>
                  <a:gd name="T4" fmla="*/ 26 w 54"/>
                  <a:gd name="T5" fmla="*/ 65 h 65"/>
                  <a:gd name="T6" fmla="*/ 54 w 54"/>
                  <a:gd name="T7" fmla="*/ 19 h 65"/>
                  <a:gd name="T8" fmla="*/ 35 w 54"/>
                  <a:gd name="T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65">
                    <a:moveTo>
                      <a:pt x="35" y="0"/>
                    </a:moveTo>
                    <a:cubicBezTo>
                      <a:pt x="20" y="16"/>
                      <a:pt x="8" y="34"/>
                      <a:pt x="0" y="55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32" y="48"/>
                      <a:pt x="42" y="32"/>
                      <a:pt x="54" y="19"/>
                    </a:cubicBezTo>
                    <a:cubicBezTo>
                      <a:pt x="35" y="0"/>
                      <a:pt x="35" y="0"/>
                      <a:pt x="35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94"/>
              <p:cNvSpPr/>
              <p:nvPr/>
            </p:nvSpPr>
            <p:spPr bwMode="auto">
              <a:xfrm>
                <a:off x="10273853" y="1382821"/>
                <a:ext cx="496313" cy="298943"/>
              </a:xfrm>
              <a:custGeom>
                <a:avLst/>
                <a:gdLst>
                  <a:gd name="T0" fmla="*/ 65 w 65"/>
                  <a:gd name="T1" fmla="*/ 0 h 39"/>
                  <a:gd name="T2" fmla="*/ 0 w 65"/>
                  <a:gd name="T3" fmla="*/ 14 h 39"/>
                  <a:gd name="T4" fmla="*/ 11 w 65"/>
                  <a:gd name="T5" fmla="*/ 39 h 39"/>
                  <a:gd name="T6" fmla="*/ 11 w 65"/>
                  <a:gd name="T7" fmla="*/ 39 h 39"/>
                  <a:gd name="T8" fmla="*/ 65 w 65"/>
                  <a:gd name="T9" fmla="*/ 27 h 39"/>
                  <a:gd name="T10" fmla="*/ 65 w 65"/>
                  <a:gd name="T11" fmla="*/ 0 h 39"/>
                  <a:gd name="T12" fmla="*/ 65 w 65"/>
                  <a:gd name="T13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39">
                    <a:moveTo>
                      <a:pt x="65" y="0"/>
                    </a:moveTo>
                    <a:cubicBezTo>
                      <a:pt x="42" y="0"/>
                      <a:pt x="20" y="5"/>
                      <a:pt x="0" y="14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27" y="31"/>
                      <a:pt x="45" y="27"/>
                      <a:pt x="65" y="27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0"/>
                      <a:pt x="65" y="0"/>
                      <a:pt x="65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95"/>
              <p:cNvSpPr/>
              <p:nvPr/>
            </p:nvSpPr>
            <p:spPr bwMode="auto">
              <a:xfrm>
                <a:off x="9892774" y="1490885"/>
                <a:ext cx="465987" cy="411047"/>
              </a:xfrm>
              <a:custGeom>
                <a:avLst/>
                <a:gdLst>
                  <a:gd name="T0" fmla="*/ 50 w 61"/>
                  <a:gd name="T1" fmla="*/ 0 h 54"/>
                  <a:gd name="T2" fmla="*/ 0 w 61"/>
                  <a:gd name="T3" fmla="*/ 35 h 54"/>
                  <a:gd name="T4" fmla="*/ 19 w 61"/>
                  <a:gd name="T5" fmla="*/ 54 h 54"/>
                  <a:gd name="T6" fmla="*/ 61 w 61"/>
                  <a:gd name="T7" fmla="*/ 25 h 54"/>
                  <a:gd name="T8" fmla="*/ 50 w 61"/>
                  <a:gd name="T9" fmla="*/ 0 h 54"/>
                  <a:gd name="T10" fmla="*/ 50 w 61"/>
                  <a:gd name="T1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54">
                    <a:moveTo>
                      <a:pt x="50" y="0"/>
                    </a:moveTo>
                    <a:cubicBezTo>
                      <a:pt x="31" y="8"/>
                      <a:pt x="14" y="20"/>
                      <a:pt x="0" y="35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31" y="42"/>
                      <a:pt x="45" y="32"/>
                      <a:pt x="61" y="25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0"/>
                      <a:pt x="50" y="0"/>
                      <a:pt x="50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4" name="TextBox 57"/>
            <p:cNvSpPr txBox="1"/>
            <p:nvPr/>
          </p:nvSpPr>
          <p:spPr>
            <a:xfrm>
              <a:off x="3798258" y="2456657"/>
              <a:ext cx="1725490" cy="6371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135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Account </a:t>
              </a:r>
              <a:endParaRPr lang="en-US" altLang="zh-CN" sz="2135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135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Executive</a:t>
              </a:r>
              <a:endParaRPr lang="en-US" altLang="zh-CN" sz="2135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TextBox 59"/>
            <p:cNvSpPr txBox="1"/>
            <p:nvPr/>
          </p:nvSpPr>
          <p:spPr>
            <a:xfrm>
              <a:off x="2931463" y="3076243"/>
              <a:ext cx="3460430" cy="31316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Angelia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2308" name="组合 96"/>
            <p:cNvGrpSpPr/>
            <p:nvPr/>
          </p:nvGrpSpPr>
          <p:grpSpPr bwMode="auto">
            <a:xfrm rot="583251">
              <a:off x="6278622" y="3350829"/>
              <a:ext cx="1296144" cy="234336"/>
              <a:chOff x="6190396" y="2817147"/>
              <a:chExt cx="1296144" cy="234336"/>
            </a:xfrm>
          </p:grpSpPr>
          <p:sp>
            <p:nvSpPr>
              <p:cNvPr id="12324" name="Freeform 29"/>
              <p:cNvSpPr/>
              <p:nvPr/>
            </p:nvSpPr>
            <p:spPr bwMode="auto">
              <a:xfrm rot="-5400000">
                <a:off x="6718981" y="2327894"/>
                <a:ext cx="201138" cy="1214068"/>
              </a:xfrm>
              <a:custGeom>
                <a:avLst/>
                <a:gdLst>
                  <a:gd name="T0" fmla="*/ 4866 w 914400"/>
                  <a:gd name="T1" fmla="*/ 0 h 4653635"/>
                  <a:gd name="T2" fmla="*/ 9732 w 914400"/>
                  <a:gd name="T3" fmla="*/ 4848 h 4653635"/>
                  <a:gd name="T4" fmla="*/ 9732 w 914400"/>
                  <a:gd name="T5" fmla="*/ 12352 h 4653635"/>
                  <a:gd name="T6" fmla="*/ 9732 w 914400"/>
                  <a:gd name="T7" fmla="*/ 13136 h 4653635"/>
                  <a:gd name="T8" fmla="*/ 9732 w 914400"/>
                  <a:gd name="T9" fmla="*/ 22083 h 4653635"/>
                  <a:gd name="T10" fmla="*/ 9732 w 914400"/>
                  <a:gd name="T11" fmla="*/ 22866 h 4653635"/>
                  <a:gd name="T12" fmla="*/ 9732 w 914400"/>
                  <a:gd name="T13" fmla="*/ 31813 h 4653635"/>
                  <a:gd name="T14" fmla="*/ 9732 w 914400"/>
                  <a:gd name="T15" fmla="*/ 32597 h 4653635"/>
                  <a:gd name="T16" fmla="*/ 9732 w 914400"/>
                  <a:gd name="T17" fmla="*/ 41544 h 4653635"/>
                  <a:gd name="T18" fmla="*/ 9732 w 914400"/>
                  <a:gd name="T19" fmla="*/ 42327 h 4653635"/>
                  <a:gd name="T20" fmla="*/ 9732 w 914400"/>
                  <a:gd name="T21" fmla="*/ 51275 h 4653635"/>
                  <a:gd name="T22" fmla="*/ 9732 w 914400"/>
                  <a:gd name="T23" fmla="*/ 52058 h 4653635"/>
                  <a:gd name="T24" fmla="*/ 9732 w 914400"/>
                  <a:gd name="T25" fmla="*/ 61005 h 4653635"/>
                  <a:gd name="T26" fmla="*/ 9732 w 914400"/>
                  <a:gd name="T27" fmla="*/ 61789 h 4653635"/>
                  <a:gd name="T28" fmla="*/ 9732 w 914400"/>
                  <a:gd name="T29" fmla="*/ 70736 h 4653635"/>
                  <a:gd name="T30" fmla="*/ 9732 w 914400"/>
                  <a:gd name="T31" fmla="*/ 71520 h 4653635"/>
                  <a:gd name="T32" fmla="*/ 9732 w 914400"/>
                  <a:gd name="T33" fmla="*/ 82631 h 4653635"/>
                  <a:gd name="T34" fmla="*/ 4866 w 914400"/>
                  <a:gd name="T35" fmla="*/ 80433 h 4653635"/>
                  <a:gd name="T36" fmla="*/ 0 w 914400"/>
                  <a:gd name="T37" fmla="*/ 82631 h 4653635"/>
                  <a:gd name="T38" fmla="*/ 0 w 914400"/>
                  <a:gd name="T39" fmla="*/ 71520 h 4653635"/>
                  <a:gd name="T40" fmla="*/ 0 w 914400"/>
                  <a:gd name="T41" fmla="*/ 70736 h 4653635"/>
                  <a:gd name="T42" fmla="*/ 0 w 914400"/>
                  <a:gd name="T43" fmla="*/ 61789 h 4653635"/>
                  <a:gd name="T44" fmla="*/ 0 w 914400"/>
                  <a:gd name="T45" fmla="*/ 61005 h 4653635"/>
                  <a:gd name="T46" fmla="*/ 0 w 914400"/>
                  <a:gd name="T47" fmla="*/ 52058 h 4653635"/>
                  <a:gd name="T48" fmla="*/ 0 w 914400"/>
                  <a:gd name="T49" fmla="*/ 51275 h 4653635"/>
                  <a:gd name="T50" fmla="*/ 0 w 914400"/>
                  <a:gd name="T51" fmla="*/ 42327 h 4653635"/>
                  <a:gd name="T52" fmla="*/ 0 w 914400"/>
                  <a:gd name="T53" fmla="*/ 41544 h 4653635"/>
                  <a:gd name="T54" fmla="*/ 0 w 914400"/>
                  <a:gd name="T55" fmla="*/ 32597 h 4653635"/>
                  <a:gd name="T56" fmla="*/ 0 w 914400"/>
                  <a:gd name="T57" fmla="*/ 31813 h 4653635"/>
                  <a:gd name="T58" fmla="*/ 0 w 914400"/>
                  <a:gd name="T59" fmla="*/ 22866 h 4653635"/>
                  <a:gd name="T60" fmla="*/ 0 w 914400"/>
                  <a:gd name="T61" fmla="*/ 22083 h 4653635"/>
                  <a:gd name="T62" fmla="*/ 0 w 914400"/>
                  <a:gd name="T63" fmla="*/ 13136 h 4653635"/>
                  <a:gd name="T64" fmla="*/ 0 w 914400"/>
                  <a:gd name="T65" fmla="*/ 12352 h 4653635"/>
                  <a:gd name="T66" fmla="*/ 0 w 914400"/>
                  <a:gd name="T67" fmla="*/ 4848 h 4653635"/>
                  <a:gd name="T68" fmla="*/ 4866 w 914400"/>
                  <a:gd name="T69" fmla="*/ 0 h 465363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914400" h="4653635">
                    <a:moveTo>
                      <a:pt x="457200" y="0"/>
                    </a:moveTo>
                    <a:lnTo>
                      <a:pt x="914400" y="273050"/>
                    </a:lnTo>
                    <a:lnTo>
                      <a:pt x="914400" y="695647"/>
                    </a:lnTo>
                    <a:lnTo>
                      <a:pt x="914400" y="739775"/>
                    </a:lnTo>
                    <a:lnTo>
                      <a:pt x="914400" y="1243657"/>
                    </a:lnTo>
                    <a:lnTo>
                      <a:pt x="914400" y="1287785"/>
                    </a:lnTo>
                    <a:lnTo>
                      <a:pt x="914400" y="1791667"/>
                    </a:lnTo>
                    <a:lnTo>
                      <a:pt x="914400" y="1835795"/>
                    </a:lnTo>
                    <a:lnTo>
                      <a:pt x="914400" y="2339677"/>
                    </a:lnTo>
                    <a:lnTo>
                      <a:pt x="914400" y="2383805"/>
                    </a:lnTo>
                    <a:lnTo>
                      <a:pt x="914400" y="2887687"/>
                    </a:lnTo>
                    <a:lnTo>
                      <a:pt x="914400" y="2931815"/>
                    </a:lnTo>
                    <a:lnTo>
                      <a:pt x="914400" y="3435697"/>
                    </a:lnTo>
                    <a:lnTo>
                      <a:pt x="914400" y="3479825"/>
                    </a:lnTo>
                    <a:lnTo>
                      <a:pt x="914400" y="3983710"/>
                    </a:lnTo>
                    <a:lnTo>
                      <a:pt x="914400" y="4027835"/>
                    </a:lnTo>
                    <a:lnTo>
                      <a:pt x="914400" y="4653635"/>
                    </a:lnTo>
                    <a:lnTo>
                      <a:pt x="457200" y="4529810"/>
                    </a:lnTo>
                    <a:lnTo>
                      <a:pt x="0" y="4653635"/>
                    </a:lnTo>
                    <a:lnTo>
                      <a:pt x="0" y="4027835"/>
                    </a:lnTo>
                    <a:lnTo>
                      <a:pt x="0" y="3983710"/>
                    </a:lnTo>
                    <a:lnTo>
                      <a:pt x="0" y="3479825"/>
                    </a:lnTo>
                    <a:lnTo>
                      <a:pt x="0" y="3435697"/>
                    </a:lnTo>
                    <a:lnTo>
                      <a:pt x="0" y="2931815"/>
                    </a:lnTo>
                    <a:lnTo>
                      <a:pt x="0" y="2887687"/>
                    </a:lnTo>
                    <a:lnTo>
                      <a:pt x="0" y="2383805"/>
                    </a:lnTo>
                    <a:lnTo>
                      <a:pt x="0" y="2339677"/>
                    </a:lnTo>
                    <a:lnTo>
                      <a:pt x="0" y="1835795"/>
                    </a:lnTo>
                    <a:lnTo>
                      <a:pt x="0" y="1791667"/>
                    </a:lnTo>
                    <a:lnTo>
                      <a:pt x="0" y="1287785"/>
                    </a:lnTo>
                    <a:lnTo>
                      <a:pt x="0" y="1243657"/>
                    </a:lnTo>
                    <a:lnTo>
                      <a:pt x="0" y="739775"/>
                    </a:lnTo>
                    <a:lnTo>
                      <a:pt x="0" y="695647"/>
                    </a:lnTo>
                    <a:lnTo>
                      <a:pt x="0" y="273050"/>
                    </a:lnTo>
                    <a:lnTo>
                      <a:pt x="457200" y="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5" name="TextBox 90"/>
              <p:cNvSpPr txBox="1">
                <a:spLocks noChangeArrowheads="1"/>
              </p:cNvSpPr>
              <p:nvPr/>
            </p:nvSpPr>
            <p:spPr bwMode="auto">
              <a:xfrm>
                <a:off x="6190396" y="2817147"/>
                <a:ext cx="1296144" cy="234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chemeClr val="bg1"/>
                    </a:solidFill>
                  </a:rPr>
                  <a:t>Click to add text</a:t>
                </a:r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309" name="组合 99"/>
            <p:cNvGrpSpPr/>
            <p:nvPr/>
          </p:nvGrpSpPr>
          <p:grpSpPr bwMode="auto">
            <a:xfrm rot="208109">
              <a:off x="6323071" y="3033894"/>
              <a:ext cx="1296144" cy="234336"/>
              <a:chOff x="6190396" y="2817147"/>
              <a:chExt cx="1296144" cy="234336"/>
            </a:xfrm>
          </p:grpSpPr>
          <p:sp>
            <p:nvSpPr>
              <p:cNvPr id="12322" name="Freeform 29"/>
              <p:cNvSpPr/>
              <p:nvPr/>
            </p:nvSpPr>
            <p:spPr bwMode="auto">
              <a:xfrm rot="-5400000">
                <a:off x="6718981" y="2327894"/>
                <a:ext cx="201138" cy="1214068"/>
              </a:xfrm>
              <a:custGeom>
                <a:avLst/>
                <a:gdLst>
                  <a:gd name="T0" fmla="*/ 4866 w 914400"/>
                  <a:gd name="T1" fmla="*/ 0 h 4653635"/>
                  <a:gd name="T2" fmla="*/ 9732 w 914400"/>
                  <a:gd name="T3" fmla="*/ 4848 h 4653635"/>
                  <a:gd name="T4" fmla="*/ 9732 w 914400"/>
                  <a:gd name="T5" fmla="*/ 12352 h 4653635"/>
                  <a:gd name="T6" fmla="*/ 9732 w 914400"/>
                  <a:gd name="T7" fmla="*/ 13136 h 4653635"/>
                  <a:gd name="T8" fmla="*/ 9732 w 914400"/>
                  <a:gd name="T9" fmla="*/ 22083 h 4653635"/>
                  <a:gd name="T10" fmla="*/ 9732 w 914400"/>
                  <a:gd name="T11" fmla="*/ 22866 h 4653635"/>
                  <a:gd name="T12" fmla="*/ 9732 w 914400"/>
                  <a:gd name="T13" fmla="*/ 31813 h 4653635"/>
                  <a:gd name="T14" fmla="*/ 9732 w 914400"/>
                  <a:gd name="T15" fmla="*/ 32597 h 4653635"/>
                  <a:gd name="T16" fmla="*/ 9732 w 914400"/>
                  <a:gd name="T17" fmla="*/ 41544 h 4653635"/>
                  <a:gd name="T18" fmla="*/ 9732 w 914400"/>
                  <a:gd name="T19" fmla="*/ 42327 h 4653635"/>
                  <a:gd name="T20" fmla="*/ 9732 w 914400"/>
                  <a:gd name="T21" fmla="*/ 51275 h 4653635"/>
                  <a:gd name="T22" fmla="*/ 9732 w 914400"/>
                  <a:gd name="T23" fmla="*/ 52058 h 4653635"/>
                  <a:gd name="T24" fmla="*/ 9732 w 914400"/>
                  <a:gd name="T25" fmla="*/ 61005 h 4653635"/>
                  <a:gd name="T26" fmla="*/ 9732 w 914400"/>
                  <a:gd name="T27" fmla="*/ 61789 h 4653635"/>
                  <a:gd name="T28" fmla="*/ 9732 w 914400"/>
                  <a:gd name="T29" fmla="*/ 70736 h 4653635"/>
                  <a:gd name="T30" fmla="*/ 9732 w 914400"/>
                  <a:gd name="T31" fmla="*/ 71520 h 4653635"/>
                  <a:gd name="T32" fmla="*/ 9732 w 914400"/>
                  <a:gd name="T33" fmla="*/ 82631 h 4653635"/>
                  <a:gd name="T34" fmla="*/ 4866 w 914400"/>
                  <a:gd name="T35" fmla="*/ 80433 h 4653635"/>
                  <a:gd name="T36" fmla="*/ 0 w 914400"/>
                  <a:gd name="T37" fmla="*/ 82631 h 4653635"/>
                  <a:gd name="T38" fmla="*/ 0 w 914400"/>
                  <a:gd name="T39" fmla="*/ 71520 h 4653635"/>
                  <a:gd name="T40" fmla="*/ 0 w 914400"/>
                  <a:gd name="T41" fmla="*/ 70736 h 4653635"/>
                  <a:gd name="T42" fmla="*/ 0 w 914400"/>
                  <a:gd name="T43" fmla="*/ 61789 h 4653635"/>
                  <a:gd name="T44" fmla="*/ 0 w 914400"/>
                  <a:gd name="T45" fmla="*/ 61005 h 4653635"/>
                  <a:gd name="T46" fmla="*/ 0 w 914400"/>
                  <a:gd name="T47" fmla="*/ 52058 h 4653635"/>
                  <a:gd name="T48" fmla="*/ 0 w 914400"/>
                  <a:gd name="T49" fmla="*/ 51275 h 4653635"/>
                  <a:gd name="T50" fmla="*/ 0 w 914400"/>
                  <a:gd name="T51" fmla="*/ 42327 h 4653635"/>
                  <a:gd name="T52" fmla="*/ 0 w 914400"/>
                  <a:gd name="T53" fmla="*/ 41544 h 4653635"/>
                  <a:gd name="T54" fmla="*/ 0 w 914400"/>
                  <a:gd name="T55" fmla="*/ 32597 h 4653635"/>
                  <a:gd name="T56" fmla="*/ 0 w 914400"/>
                  <a:gd name="T57" fmla="*/ 31813 h 4653635"/>
                  <a:gd name="T58" fmla="*/ 0 w 914400"/>
                  <a:gd name="T59" fmla="*/ 22866 h 4653635"/>
                  <a:gd name="T60" fmla="*/ 0 w 914400"/>
                  <a:gd name="T61" fmla="*/ 22083 h 4653635"/>
                  <a:gd name="T62" fmla="*/ 0 w 914400"/>
                  <a:gd name="T63" fmla="*/ 13136 h 4653635"/>
                  <a:gd name="T64" fmla="*/ 0 w 914400"/>
                  <a:gd name="T65" fmla="*/ 12352 h 4653635"/>
                  <a:gd name="T66" fmla="*/ 0 w 914400"/>
                  <a:gd name="T67" fmla="*/ 4848 h 4653635"/>
                  <a:gd name="T68" fmla="*/ 4866 w 914400"/>
                  <a:gd name="T69" fmla="*/ 0 h 465363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914400" h="4653635">
                    <a:moveTo>
                      <a:pt x="457200" y="0"/>
                    </a:moveTo>
                    <a:lnTo>
                      <a:pt x="914400" y="273050"/>
                    </a:lnTo>
                    <a:lnTo>
                      <a:pt x="914400" y="695647"/>
                    </a:lnTo>
                    <a:lnTo>
                      <a:pt x="914400" y="739775"/>
                    </a:lnTo>
                    <a:lnTo>
                      <a:pt x="914400" y="1243657"/>
                    </a:lnTo>
                    <a:lnTo>
                      <a:pt x="914400" y="1287785"/>
                    </a:lnTo>
                    <a:lnTo>
                      <a:pt x="914400" y="1791667"/>
                    </a:lnTo>
                    <a:lnTo>
                      <a:pt x="914400" y="1835795"/>
                    </a:lnTo>
                    <a:lnTo>
                      <a:pt x="914400" y="2339677"/>
                    </a:lnTo>
                    <a:lnTo>
                      <a:pt x="914400" y="2383805"/>
                    </a:lnTo>
                    <a:lnTo>
                      <a:pt x="914400" y="2887687"/>
                    </a:lnTo>
                    <a:lnTo>
                      <a:pt x="914400" y="2931815"/>
                    </a:lnTo>
                    <a:lnTo>
                      <a:pt x="914400" y="3435697"/>
                    </a:lnTo>
                    <a:lnTo>
                      <a:pt x="914400" y="3479825"/>
                    </a:lnTo>
                    <a:lnTo>
                      <a:pt x="914400" y="3983710"/>
                    </a:lnTo>
                    <a:lnTo>
                      <a:pt x="914400" y="4027835"/>
                    </a:lnTo>
                    <a:lnTo>
                      <a:pt x="914400" y="4653635"/>
                    </a:lnTo>
                    <a:lnTo>
                      <a:pt x="457200" y="4529810"/>
                    </a:lnTo>
                    <a:lnTo>
                      <a:pt x="0" y="4653635"/>
                    </a:lnTo>
                    <a:lnTo>
                      <a:pt x="0" y="4027835"/>
                    </a:lnTo>
                    <a:lnTo>
                      <a:pt x="0" y="3983710"/>
                    </a:lnTo>
                    <a:lnTo>
                      <a:pt x="0" y="3479825"/>
                    </a:lnTo>
                    <a:lnTo>
                      <a:pt x="0" y="3435697"/>
                    </a:lnTo>
                    <a:lnTo>
                      <a:pt x="0" y="2931815"/>
                    </a:lnTo>
                    <a:lnTo>
                      <a:pt x="0" y="2887687"/>
                    </a:lnTo>
                    <a:lnTo>
                      <a:pt x="0" y="2383805"/>
                    </a:lnTo>
                    <a:lnTo>
                      <a:pt x="0" y="2339677"/>
                    </a:lnTo>
                    <a:lnTo>
                      <a:pt x="0" y="1835795"/>
                    </a:lnTo>
                    <a:lnTo>
                      <a:pt x="0" y="1791667"/>
                    </a:lnTo>
                    <a:lnTo>
                      <a:pt x="0" y="1287785"/>
                    </a:lnTo>
                    <a:lnTo>
                      <a:pt x="0" y="1243657"/>
                    </a:lnTo>
                    <a:lnTo>
                      <a:pt x="0" y="739775"/>
                    </a:lnTo>
                    <a:lnTo>
                      <a:pt x="0" y="695647"/>
                    </a:lnTo>
                    <a:lnTo>
                      <a:pt x="0" y="273050"/>
                    </a:lnTo>
                    <a:lnTo>
                      <a:pt x="457200" y="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3" name="TextBox 93"/>
              <p:cNvSpPr txBox="1">
                <a:spLocks noChangeArrowheads="1"/>
              </p:cNvSpPr>
              <p:nvPr/>
            </p:nvSpPr>
            <p:spPr bwMode="auto">
              <a:xfrm>
                <a:off x="6190396" y="2817147"/>
                <a:ext cx="1296144" cy="234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chemeClr val="bg1"/>
                    </a:solidFill>
                  </a:rPr>
                  <a:t>Click to add text</a:t>
                </a:r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310" name="组合 102"/>
            <p:cNvGrpSpPr/>
            <p:nvPr/>
          </p:nvGrpSpPr>
          <p:grpSpPr bwMode="auto">
            <a:xfrm rot="863181">
              <a:off x="6233716" y="3636043"/>
              <a:ext cx="1296144" cy="234336"/>
              <a:chOff x="6190396" y="2817147"/>
              <a:chExt cx="1296144" cy="234336"/>
            </a:xfrm>
          </p:grpSpPr>
          <p:sp>
            <p:nvSpPr>
              <p:cNvPr id="12320" name="Freeform 29"/>
              <p:cNvSpPr/>
              <p:nvPr/>
            </p:nvSpPr>
            <p:spPr bwMode="auto">
              <a:xfrm rot="-5400000">
                <a:off x="6718981" y="2327894"/>
                <a:ext cx="201138" cy="1214068"/>
              </a:xfrm>
              <a:custGeom>
                <a:avLst/>
                <a:gdLst>
                  <a:gd name="T0" fmla="*/ 4866 w 914400"/>
                  <a:gd name="T1" fmla="*/ 0 h 4653635"/>
                  <a:gd name="T2" fmla="*/ 9732 w 914400"/>
                  <a:gd name="T3" fmla="*/ 4848 h 4653635"/>
                  <a:gd name="T4" fmla="*/ 9732 w 914400"/>
                  <a:gd name="T5" fmla="*/ 12352 h 4653635"/>
                  <a:gd name="T6" fmla="*/ 9732 w 914400"/>
                  <a:gd name="T7" fmla="*/ 13136 h 4653635"/>
                  <a:gd name="T8" fmla="*/ 9732 w 914400"/>
                  <a:gd name="T9" fmla="*/ 22083 h 4653635"/>
                  <a:gd name="T10" fmla="*/ 9732 w 914400"/>
                  <a:gd name="T11" fmla="*/ 22866 h 4653635"/>
                  <a:gd name="T12" fmla="*/ 9732 w 914400"/>
                  <a:gd name="T13" fmla="*/ 31813 h 4653635"/>
                  <a:gd name="T14" fmla="*/ 9732 w 914400"/>
                  <a:gd name="T15" fmla="*/ 32597 h 4653635"/>
                  <a:gd name="T16" fmla="*/ 9732 w 914400"/>
                  <a:gd name="T17" fmla="*/ 41544 h 4653635"/>
                  <a:gd name="T18" fmla="*/ 9732 w 914400"/>
                  <a:gd name="T19" fmla="*/ 42327 h 4653635"/>
                  <a:gd name="T20" fmla="*/ 9732 w 914400"/>
                  <a:gd name="T21" fmla="*/ 51275 h 4653635"/>
                  <a:gd name="T22" fmla="*/ 9732 w 914400"/>
                  <a:gd name="T23" fmla="*/ 52058 h 4653635"/>
                  <a:gd name="T24" fmla="*/ 9732 w 914400"/>
                  <a:gd name="T25" fmla="*/ 61005 h 4653635"/>
                  <a:gd name="T26" fmla="*/ 9732 w 914400"/>
                  <a:gd name="T27" fmla="*/ 61789 h 4653635"/>
                  <a:gd name="T28" fmla="*/ 9732 w 914400"/>
                  <a:gd name="T29" fmla="*/ 70736 h 4653635"/>
                  <a:gd name="T30" fmla="*/ 9732 w 914400"/>
                  <a:gd name="T31" fmla="*/ 71520 h 4653635"/>
                  <a:gd name="T32" fmla="*/ 9732 w 914400"/>
                  <a:gd name="T33" fmla="*/ 82631 h 4653635"/>
                  <a:gd name="T34" fmla="*/ 4866 w 914400"/>
                  <a:gd name="T35" fmla="*/ 80433 h 4653635"/>
                  <a:gd name="T36" fmla="*/ 0 w 914400"/>
                  <a:gd name="T37" fmla="*/ 82631 h 4653635"/>
                  <a:gd name="T38" fmla="*/ 0 w 914400"/>
                  <a:gd name="T39" fmla="*/ 71520 h 4653635"/>
                  <a:gd name="T40" fmla="*/ 0 w 914400"/>
                  <a:gd name="T41" fmla="*/ 70736 h 4653635"/>
                  <a:gd name="T42" fmla="*/ 0 w 914400"/>
                  <a:gd name="T43" fmla="*/ 61789 h 4653635"/>
                  <a:gd name="T44" fmla="*/ 0 w 914400"/>
                  <a:gd name="T45" fmla="*/ 61005 h 4653635"/>
                  <a:gd name="T46" fmla="*/ 0 w 914400"/>
                  <a:gd name="T47" fmla="*/ 52058 h 4653635"/>
                  <a:gd name="T48" fmla="*/ 0 w 914400"/>
                  <a:gd name="T49" fmla="*/ 51275 h 4653635"/>
                  <a:gd name="T50" fmla="*/ 0 w 914400"/>
                  <a:gd name="T51" fmla="*/ 42327 h 4653635"/>
                  <a:gd name="T52" fmla="*/ 0 w 914400"/>
                  <a:gd name="T53" fmla="*/ 41544 h 4653635"/>
                  <a:gd name="T54" fmla="*/ 0 w 914400"/>
                  <a:gd name="T55" fmla="*/ 32597 h 4653635"/>
                  <a:gd name="T56" fmla="*/ 0 w 914400"/>
                  <a:gd name="T57" fmla="*/ 31813 h 4653635"/>
                  <a:gd name="T58" fmla="*/ 0 w 914400"/>
                  <a:gd name="T59" fmla="*/ 22866 h 4653635"/>
                  <a:gd name="T60" fmla="*/ 0 w 914400"/>
                  <a:gd name="T61" fmla="*/ 22083 h 4653635"/>
                  <a:gd name="T62" fmla="*/ 0 w 914400"/>
                  <a:gd name="T63" fmla="*/ 13136 h 4653635"/>
                  <a:gd name="T64" fmla="*/ 0 w 914400"/>
                  <a:gd name="T65" fmla="*/ 12352 h 4653635"/>
                  <a:gd name="T66" fmla="*/ 0 w 914400"/>
                  <a:gd name="T67" fmla="*/ 4848 h 4653635"/>
                  <a:gd name="T68" fmla="*/ 4866 w 914400"/>
                  <a:gd name="T69" fmla="*/ 0 h 465363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914400" h="4653635">
                    <a:moveTo>
                      <a:pt x="457200" y="0"/>
                    </a:moveTo>
                    <a:lnTo>
                      <a:pt x="914400" y="273050"/>
                    </a:lnTo>
                    <a:lnTo>
                      <a:pt x="914400" y="695647"/>
                    </a:lnTo>
                    <a:lnTo>
                      <a:pt x="914400" y="739775"/>
                    </a:lnTo>
                    <a:lnTo>
                      <a:pt x="914400" y="1243657"/>
                    </a:lnTo>
                    <a:lnTo>
                      <a:pt x="914400" y="1287785"/>
                    </a:lnTo>
                    <a:lnTo>
                      <a:pt x="914400" y="1791667"/>
                    </a:lnTo>
                    <a:lnTo>
                      <a:pt x="914400" y="1835795"/>
                    </a:lnTo>
                    <a:lnTo>
                      <a:pt x="914400" y="2339677"/>
                    </a:lnTo>
                    <a:lnTo>
                      <a:pt x="914400" y="2383805"/>
                    </a:lnTo>
                    <a:lnTo>
                      <a:pt x="914400" y="2887687"/>
                    </a:lnTo>
                    <a:lnTo>
                      <a:pt x="914400" y="2931815"/>
                    </a:lnTo>
                    <a:lnTo>
                      <a:pt x="914400" y="3435697"/>
                    </a:lnTo>
                    <a:lnTo>
                      <a:pt x="914400" y="3479825"/>
                    </a:lnTo>
                    <a:lnTo>
                      <a:pt x="914400" y="3983710"/>
                    </a:lnTo>
                    <a:lnTo>
                      <a:pt x="914400" y="4027835"/>
                    </a:lnTo>
                    <a:lnTo>
                      <a:pt x="914400" y="4653635"/>
                    </a:lnTo>
                    <a:lnTo>
                      <a:pt x="457200" y="4529810"/>
                    </a:lnTo>
                    <a:lnTo>
                      <a:pt x="0" y="4653635"/>
                    </a:lnTo>
                    <a:lnTo>
                      <a:pt x="0" y="4027835"/>
                    </a:lnTo>
                    <a:lnTo>
                      <a:pt x="0" y="3983710"/>
                    </a:lnTo>
                    <a:lnTo>
                      <a:pt x="0" y="3479825"/>
                    </a:lnTo>
                    <a:lnTo>
                      <a:pt x="0" y="3435697"/>
                    </a:lnTo>
                    <a:lnTo>
                      <a:pt x="0" y="2931815"/>
                    </a:lnTo>
                    <a:lnTo>
                      <a:pt x="0" y="2887687"/>
                    </a:lnTo>
                    <a:lnTo>
                      <a:pt x="0" y="2383805"/>
                    </a:lnTo>
                    <a:lnTo>
                      <a:pt x="0" y="2339677"/>
                    </a:lnTo>
                    <a:lnTo>
                      <a:pt x="0" y="1835795"/>
                    </a:lnTo>
                    <a:lnTo>
                      <a:pt x="0" y="1791667"/>
                    </a:lnTo>
                    <a:lnTo>
                      <a:pt x="0" y="1287785"/>
                    </a:lnTo>
                    <a:lnTo>
                      <a:pt x="0" y="1243657"/>
                    </a:lnTo>
                    <a:lnTo>
                      <a:pt x="0" y="739775"/>
                    </a:lnTo>
                    <a:lnTo>
                      <a:pt x="0" y="695647"/>
                    </a:lnTo>
                    <a:lnTo>
                      <a:pt x="0" y="273050"/>
                    </a:lnTo>
                    <a:lnTo>
                      <a:pt x="457200" y="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1" name="TextBox 96"/>
              <p:cNvSpPr txBox="1">
                <a:spLocks noChangeArrowheads="1"/>
              </p:cNvSpPr>
              <p:nvPr/>
            </p:nvSpPr>
            <p:spPr bwMode="auto">
              <a:xfrm>
                <a:off x="6190396" y="2817147"/>
                <a:ext cx="1296144" cy="234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chemeClr val="bg1"/>
                    </a:solidFill>
                  </a:rPr>
                  <a:t>Click to add text</a:t>
                </a:r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311" name="组合 105"/>
            <p:cNvGrpSpPr/>
            <p:nvPr/>
          </p:nvGrpSpPr>
          <p:grpSpPr bwMode="auto">
            <a:xfrm rot="2357256" flipH="1">
              <a:off x="2255425" y="1372058"/>
              <a:ext cx="1296144" cy="234336"/>
              <a:chOff x="6190396" y="2817147"/>
              <a:chExt cx="1296144" cy="234336"/>
            </a:xfrm>
          </p:grpSpPr>
          <p:sp>
            <p:nvSpPr>
              <p:cNvPr id="12318" name="Freeform 29"/>
              <p:cNvSpPr/>
              <p:nvPr/>
            </p:nvSpPr>
            <p:spPr bwMode="auto">
              <a:xfrm rot="-5400000">
                <a:off x="6718981" y="2327894"/>
                <a:ext cx="201138" cy="1214068"/>
              </a:xfrm>
              <a:custGeom>
                <a:avLst/>
                <a:gdLst>
                  <a:gd name="T0" fmla="*/ 4866 w 914400"/>
                  <a:gd name="T1" fmla="*/ 0 h 4653635"/>
                  <a:gd name="T2" fmla="*/ 9732 w 914400"/>
                  <a:gd name="T3" fmla="*/ 4848 h 4653635"/>
                  <a:gd name="T4" fmla="*/ 9732 w 914400"/>
                  <a:gd name="T5" fmla="*/ 12352 h 4653635"/>
                  <a:gd name="T6" fmla="*/ 9732 w 914400"/>
                  <a:gd name="T7" fmla="*/ 13136 h 4653635"/>
                  <a:gd name="T8" fmla="*/ 9732 w 914400"/>
                  <a:gd name="T9" fmla="*/ 22083 h 4653635"/>
                  <a:gd name="T10" fmla="*/ 9732 w 914400"/>
                  <a:gd name="T11" fmla="*/ 22866 h 4653635"/>
                  <a:gd name="T12" fmla="*/ 9732 w 914400"/>
                  <a:gd name="T13" fmla="*/ 31813 h 4653635"/>
                  <a:gd name="T14" fmla="*/ 9732 w 914400"/>
                  <a:gd name="T15" fmla="*/ 32597 h 4653635"/>
                  <a:gd name="T16" fmla="*/ 9732 w 914400"/>
                  <a:gd name="T17" fmla="*/ 41544 h 4653635"/>
                  <a:gd name="T18" fmla="*/ 9732 w 914400"/>
                  <a:gd name="T19" fmla="*/ 42327 h 4653635"/>
                  <a:gd name="T20" fmla="*/ 9732 w 914400"/>
                  <a:gd name="T21" fmla="*/ 51275 h 4653635"/>
                  <a:gd name="T22" fmla="*/ 9732 w 914400"/>
                  <a:gd name="T23" fmla="*/ 52058 h 4653635"/>
                  <a:gd name="T24" fmla="*/ 9732 w 914400"/>
                  <a:gd name="T25" fmla="*/ 61005 h 4653635"/>
                  <a:gd name="T26" fmla="*/ 9732 w 914400"/>
                  <a:gd name="T27" fmla="*/ 61789 h 4653635"/>
                  <a:gd name="T28" fmla="*/ 9732 w 914400"/>
                  <a:gd name="T29" fmla="*/ 70736 h 4653635"/>
                  <a:gd name="T30" fmla="*/ 9732 w 914400"/>
                  <a:gd name="T31" fmla="*/ 71520 h 4653635"/>
                  <a:gd name="T32" fmla="*/ 9732 w 914400"/>
                  <a:gd name="T33" fmla="*/ 82631 h 4653635"/>
                  <a:gd name="T34" fmla="*/ 4866 w 914400"/>
                  <a:gd name="T35" fmla="*/ 80433 h 4653635"/>
                  <a:gd name="T36" fmla="*/ 0 w 914400"/>
                  <a:gd name="T37" fmla="*/ 82631 h 4653635"/>
                  <a:gd name="T38" fmla="*/ 0 w 914400"/>
                  <a:gd name="T39" fmla="*/ 71520 h 4653635"/>
                  <a:gd name="T40" fmla="*/ 0 w 914400"/>
                  <a:gd name="T41" fmla="*/ 70736 h 4653635"/>
                  <a:gd name="T42" fmla="*/ 0 w 914400"/>
                  <a:gd name="T43" fmla="*/ 61789 h 4653635"/>
                  <a:gd name="T44" fmla="*/ 0 w 914400"/>
                  <a:gd name="T45" fmla="*/ 61005 h 4653635"/>
                  <a:gd name="T46" fmla="*/ 0 w 914400"/>
                  <a:gd name="T47" fmla="*/ 52058 h 4653635"/>
                  <a:gd name="T48" fmla="*/ 0 w 914400"/>
                  <a:gd name="T49" fmla="*/ 51275 h 4653635"/>
                  <a:gd name="T50" fmla="*/ 0 w 914400"/>
                  <a:gd name="T51" fmla="*/ 42327 h 4653635"/>
                  <a:gd name="T52" fmla="*/ 0 w 914400"/>
                  <a:gd name="T53" fmla="*/ 41544 h 4653635"/>
                  <a:gd name="T54" fmla="*/ 0 w 914400"/>
                  <a:gd name="T55" fmla="*/ 32597 h 4653635"/>
                  <a:gd name="T56" fmla="*/ 0 w 914400"/>
                  <a:gd name="T57" fmla="*/ 31813 h 4653635"/>
                  <a:gd name="T58" fmla="*/ 0 w 914400"/>
                  <a:gd name="T59" fmla="*/ 22866 h 4653635"/>
                  <a:gd name="T60" fmla="*/ 0 w 914400"/>
                  <a:gd name="T61" fmla="*/ 22083 h 4653635"/>
                  <a:gd name="T62" fmla="*/ 0 w 914400"/>
                  <a:gd name="T63" fmla="*/ 13136 h 4653635"/>
                  <a:gd name="T64" fmla="*/ 0 w 914400"/>
                  <a:gd name="T65" fmla="*/ 12352 h 4653635"/>
                  <a:gd name="T66" fmla="*/ 0 w 914400"/>
                  <a:gd name="T67" fmla="*/ 4848 h 4653635"/>
                  <a:gd name="T68" fmla="*/ 4866 w 914400"/>
                  <a:gd name="T69" fmla="*/ 0 h 465363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914400" h="4653635">
                    <a:moveTo>
                      <a:pt x="457200" y="0"/>
                    </a:moveTo>
                    <a:lnTo>
                      <a:pt x="914400" y="273050"/>
                    </a:lnTo>
                    <a:lnTo>
                      <a:pt x="914400" y="695647"/>
                    </a:lnTo>
                    <a:lnTo>
                      <a:pt x="914400" y="739775"/>
                    </a:lnTo>
                    <a:lnTo>
                      <a:pt x="914400" y="1243657"/>
                    </a:lnTo>
                    <a:lnTo>
                      <a:pt x="914400" y="1287785"/>
                    </a:lnTo>
                    <a:lnTo>
                      <a:pt x="914400" y="1791667"/>
                    </a:lnTo>
                    <a:lnTo>
                      <a:pt x="914400" y="1835795"/>
                    </a:lnTo>
                    <a:lnTo>
                      <a:pt x="914400" y="2339677"/>
                    </a:lnTo>
                    <a:lnTo>
                      <a:pt x="914400" y="2383805"/>
                    </a:lnTo>
                    <a:lnTo>
                      <a:pt x="914400" y="2887687"/>
                    </a:lnTo>
                    <a:lnTo>
                      <a:pt x="914400" y="2931815"/>
                    </a:lnTo>
                    <a:lnTo>
                      <a:pt x="914400" y="3435697"/>
                    </a:lnTo>
                    <a:lnTo>
                      <a:pt x="914400" y="3479825"/>
                    </a:lnTo>
                    <a:lnTo>
                      <a:pt x="914400" y="3983710"/>
                    </a:lnTo>
                    <a:lnTo>
                      <a:pt x="914400" y="4027835"/>
                    </a:lnTo>
                    <a:lnTo>
                      <a:pt x="914400" y="4653635"/>
                    </a:lnTo>
                    <a:lnTo>
                      <a:pt x="457200" y="4529810"/>
                    </a:lnTo>
                    <a:lnTo>
                      <a:pt x="0" y="4653635"/>
                    </a:lnTo>
                    <a:lnTo>
                      <a:pt x="0" y="4027835"/>
                    </a:lnTo>
                    <a:lnTo>
                      <a:pt x="0" y="3983710"/>
                    </a:lnTo>
                    <a:lnTo>
                      <a:pt x="0" y="3479825"/>
                    </a:lnTo>
                    <a:lnTo>
                      <a:pt x="0" y="3435697"/>
                    </a:lnTo>
                    <a:lnTo>
                      <a:pt x="0" y="2931815"/>
                    </a:lnTo>
                    <a:lnTo>
                      <a:pt x="0" y="2887687"/>
                    </a:lnTo>
                    <a:lnTo>
                      <a:pt x="0" y="2383805"/>
                    </a:lnTo>
                    <a:lnTo>
                      <a:pt x="0" y="2339677"/>
                    </a:lnTo>
                    <a:lnTo>
                      <a:pt x="0" y="1835795"/>
                    </a:lnTo>
                    <a:lnTo>
                      <a:pt x="0" y="1791667"/>
                    </a:lnTo>
                    <a:lnTo>
                      <a:pt x="0" y="1287785"/>
                    </a:lnTo>
                    <a:lnTo>
                      <a:pt x="0" y="1243657"/>
                    </a:lnTo>
                    <a:lnTo>
                      <a:pt x="0" y="739775"/>
                    </a:lnTo>
                    <a:lnTo>
                      <a:pt x="0" y="695647"/>
                    </a:lnTo>
                    <a:lnTo>
                      <a:pt x="0" y="273050"/>
                    </a:lnTo>
                    <a:lnTo>
                      <a:pt x="457200" y="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9" name="TextBox 99"/>
              <p:cNvSpPr txBox="1">
                <a:spLocks noChangeArrowheads="1"/>
              </p:cNvSpPr>
              <p:nvPr/>
            </p:nvSpPr>
            <p:spPr bwMode="auto">
              <a:xfrm>
                <a:off x="6190396" y="2817147"/>
                <a:ext cx="1296144" cy="234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chemeClr val="bg1"/>
                    </a:solidFill>
                  </a:rPr>
                  <a:t>Click to add text</a:t>
                </a:r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312" name="组合 108"/>
            <p:cNvGrpSpPr/>
            <p:nvPr/>
          </p:nvGrpSpPr>
          <p:grpSpPr bwMode="auto">
            <a:xfrm rot="2732398" flipH="1">
              <a:off x="2479642" y="1193156"/>
              <a:ext cx="1296144" cy="234386"/>
              <a:chOff x="6190396" y="2817144"/>
              <a:chExt cx="1296144" cy="234386"/>
            </a:xfrm>
          </p:grpSpPr>
          <p:sp>
            <p:nvSpPr>
              <p:cNvPr id="12316" name="Freeform 29"/>
              <p:cNvSpPr/>
              <p:nvPr/>
            </p:nvSpPr>
            <p:spPr bwMode="auto">
              <a:xfrm rot="-5400000">
                <a:off x="6718981" y="2327894"/>
                <a:ext cx="201138" cy="1214068"/>
              </a:xfrm>
              <a:custGeom>
                <a:avLst/>
                <a:gdLst>
                  <a:gd name="T0" fmla="*/ 4866 w 914400"/>
                  <a:gd name="T1" fmla="*/ 0 h 4653635"/>
                  <a:gd name="T2" fmla="*/ 9732 w 914400"/>
                  <a:gd name="T3" fmla="*/ 4848 h 4653635"/>
                  <a:gd name="T4" fmla="*/ 9732 w 914400"/>
                  <a:gd name="T5" fmla="*/ 12352 h 4653635"/>
                  <a:gd name="T6" fmla="*/ 9732 w 914400"/>
                  <a:gd name="T7" fmla="*/ 13136 h 4653635"/>
                  <a:gd name="T8" fmla="*/ 9732 w 914400"/>
                  <a:gd name="T9" fmla="*/ 22083 h 4653635"/>
                  <a:gd name="T10" fmla="*/ 9732 w 914400"/>
                  <a:gd name="T11" fmla="*/ 22866 h 4653635"/>
                  <a:gd name="T12" fmla="*/ 9732 w 914400"/>
                  <a:gd name="T13" fmla="*/ 31813 h 4653635"/>
                  <a:gd name="T14" fmla="*/ 9732 w 914400"/>
                  <a:gd name="T15" fmla="*/ 32597 h 4653635"/>
                  <a:gd name="T16" fmla="*/ 9732 w 914400"/>
                  <a:gd name="T17" fmla="*/ 41544 h 4653635"/>
                  <a:gd name="T18" fmla="*/ 9732 w 914400"/>
                  <a:gd name="T19" fmla="*/ 42327 h 4653635"/>
                  <a:gd name="T20" fmla="*/ 9732 w 914400"/>
                  <a:gd name="T21" fmla="*/ 51275 h 4653635"/>
                  <a:gd name="T22" fmla="*/ 9732 w 914400"/>
                  <a:gd name="T23" fmla="*/ 52058 h 4653635"/>
                  <a:gd name="T24" fmla="*/ 9732 w 914400"/>
                  <a:gd name="T25" fmla="*/ 61005 h 4653635"/>
                  <a:gd name="T26" fmla="*/ 9732 w 914400"/>
                  <a:gd name="T27" fmla="*/ 61789 h 4653635"/>
                  <a:gd name="T28" fmla="*/ 9732 w 914400"/>
                  <a:gd name="T29" fmla="*/ 70736 h 4653635"/>
                  <a:gd name="T30" fmla="*/ 9732 w 914400"/>
                  <a:gd name="T31" fmla="*/ 71520 h 4653635"/>
                  <a:gd name="T32" fmla="*/ 9732 w 914400"/>
                  <a:gd name="T33" fmla="*/ 82631 h 4653635"/>
                  <a:gd name="T34" fmla="*/ 4866 w 914400"/>
                  <a:gd name="T35" fmla="*/ 80433 h 4653635"/>
                  <a:gd name="T36" fmla="*/ 0 w 914400"/>
                  <a:gd name="T37" fmla="*/ 82631 h 4653635"/>
                  <a:gd name="T38" fmla="*/ 0 w 914400"/>
                  <a:gd name="T39" fmla="*/ 71520 h 4653635"/>
                  <a:gd name="T40" fmla="*/ 0 w 914400"/>
                  <a:gd name="T41" fmla="*/ 70736 h 4653635"/>
                  <a:gd name="T42" fmla="*/ 0 w 914400"/>
                  <a:gd name="T43" fmla="*/ 61789 h 4653635"/>
                  <a:gd name="T44" fmla="*/ 0 w 914400"/>
                  <a:gd name="T45" fmla="*/ 61005 h 4653635"/>
                  <a:gd name="T46" fmla="*/ 0 w 914400"/>
                  <a:gd name="T47" fmla="*/ 52058 h 4653635"/>
                  <a:gd name="T48" fmla="*/ 0 w 914400"/>
                  <a:gd name="T49" fmla="*/ 51275 h 4653635"/>
                  <a:gd name="T50" fmla="*/ 0 w 914400"/>
                  <a:gd name="T51" fmla="*/ 42327 h 4653635"/>
                  <a:gd name="T52" fmla="*/ 0 w 914400"/>
                  <a:gd name="T53" fmla="*/ 41544 h 4653635"/>
                  <a:gd name="T54" fmla="*/ 0 w 914400"/>
                  <a:gd name="T55" fmla="*/ 32597 h 4653635"/>
                  <a:gd name="T56" fmla="*/ 0 w 914400"/>
                  <a:gd name="T57" fmla="*/ 31813 h 4653635"/>
                  <a:gd name="T58" fmla="*/ 0 w 914400"/>
                  <a:gd name="T59" fmla="*/ 22866 h 4653635"/>
                  <a:gd name="T60" fmla="*/ 0 w 914400"/>
                  <a:gd name="T61" fmla="*/ 22083 h 4653635"/>
                  <a:gd name="T62" fmla="*/ 0 w 914400"/>
                  <a:gd name="T63" fmla="*/ 13136 h 4653635"/>
                  <a:gd name="T64" fmla="*/ 0 w 914400"/>
                  <a:gd name="T65" fmla="*/ 12352 h 4653635"/>
                  <a:gd name="T66" fmla="*/ 0 w 914400"/>
                  <a:gd name="T67" fmla="*/ 4848 h 4653635"/>
                  <a:gd name="T68" fmla="*/ 4866 w 914400"/>
                  <a:gd name="T69" fmla="*/ 0 h 465363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914400" h="4653635">
                    <a:moveTo>
                      <a:pt x="457200" y="0"/>
                    </a:moveTo>
                    <a:lnTo>
                      <a:pt x="914400" y="273050"/>
                    </a:lnTo>
                    <a:lnTo>
                      <a:pt x="914400" y="695647"/>
                    </a:lnTo>
                    <a:lnTo>
                      <a:pt x="914400" y="739775"/>
                    </a:lnTo>
                    <a:lnTo>
                      <a:pt x="914400" y="1243657"/>
                    </a:lnTo>
                    <a:lnTo>
                      <a:pt x="914400" y="1287785"/>
                    </a:lnTo>
                    <a:lnTo>
                      <a:pt x="914400" y="1791667"/>
                    </a:lnTo>
                    <a:lnTo>
                      <a:pt x="914400" y="1835795"/>
                    </a:lnTo>
                    <a:lnTo>
                      <a:pt x="914400" y="2339677"/>
                    </a:lnTo>
                    <a:lnTo>
                      <a:pt x="914400" y="2383805"/>
                    </a:lnTo>
                    <a:lnTo>
                      <a:pt x="914400" y="2887687"/>
                    </a:lnTo>
                    <a:lnTo>
                      <a:pt x="914400" y="2931815"/>
                    </a:lnTo>
                    <a:lnTo>
                      <a:pt x="914400" y="3435697"/>
                    </a:lnTo>
                    <a:lnTo>
                      <a:pt x="914400" y="3479825"/>
                    </a:lnTo>
                    <a:lnTo>
                      <a:pt x="914400" y="3983710"/>
                    </a:lnTo>
                    <a:lnTo>
                      <a:pt x="914400" y="4027835"/>
                    </a:lnTo>
                    <a:lnTo>
                      <a:pt x="914400" y="4653635"/>
                    </a:lnTo>
                    <a:lnTo>
                      <a:pt x="457200" y="4529810"/>
                    </a:lnTo>
                    <a:lnTo>
                      <a:pt x="0" y="4653635"/>
                    </a:lnTo>
                    <a:lnTo>
                      <a:pt x="0" y="4027835"/>
                    </a:lnTo>
                    <a:lnTo>
                      <a:pt x="0" y="3983710"/>
                    </a:lnTo>
                    <a:lnTo>
                      <a:pt x="0" y="3479825"/>
                    </a:lnTo>
                    <a:lnTo>
                      <a:pt x="0" y="3435697"/>
                    </a:lnTo>
                    <a:lnTo>
                      <a:pt x="0" y="2931815"/>
                    </a:lnTo>
                    <a:lnTo>
                      <a:pt x="0" y="2887687"/>
                    </a:lnTo>
                    <a:lnTo>
                      <a:pt x="0" y="2383805"/>
                    </a:lnTo>
                    <a:lnTo>
                      <a:pt x="0" y="2339677"/>
                    </a:lnTo>
                    <a:lnTo>
                      <a:pt x="0" y="1835795"/>
                    </a:lnTo>
                    <a:lnTo>
                      <a:pt x="0" y="1791667"/>
                    </a:lnTo>
                    <a:lnTo>
                      <a:pt x="0" y="1287785"/>
                    </a:lnTo>
                    <a:lnTo>
                      <a:pt x="0" y="1243657"/>
                    </a:lnTo>
                    <a:lnTo>
                      <a:pt x="0" y="739775"/>
                    </a:lnTo>
                    <a:lnTo>
                      <a:pt x="0" y="695647"/>
                    </a:lnTo>
                    <a:lnTo>
                      <a:pt x="0" y="273050"/>
                    </a:lnTo>
                    <a:lnTo>
                      <a:pt x="457200" y="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7" name="TextBox 102"/>
              <p:cNvSpPr txBox="1">
                <a:spLocks noChangeArrowheads="1"/>
              </p:cNvSpPr>
              <p:nvPr/>
            </p:nvSpPr>
            <p:spPr bwMode="auto">
              <a:xfrm>
                <a:off x="6190396" y="2817144"/>
                <a:ext cx="1296144" cy="2343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chemeClr val="bg1"/>
                    </a:solidFill>
                  </a:rPr>
                  <a:t>Click to add text</a:t>
                </a:r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313" name="组合 111"/>
            <p:cNvGrpSpPr/>
            <p:nvPr/>
          </p:nvGrpSpPr>
          <p:grpSpPr bwMode="auto">
            <a:xfrm rot="-1616103">
              <a:off x="5967682" y="1641079"/>
              <a:ext cx="1296144" cy="234336"/>
              <a:chOff x="6190396" y="2817147"/>
              <a:chExt cx="1296144" cy="234336"/>
            </a:xfrm>
          </p:grpSpPr>
          <p:sp>
            <p:nvSpPr>
              <p:cNvPr id="12314" name="Freeform 29"/>
              <p:cNvSpPr/>
              <p:nvPr/>
            </p:nvSpPr>
            <p:spPr bwMode="auto">
              <a:xfrm rot="-5400000">
                <a:off x="6718981" y="2327894"/>
                <a:ext cx="201138" cy="1214068"/>
              </a:xfrm>
              <a:custGeom>
                <a:avLst/>
                <a:gdLst>
                  <a:gd name="T0" fmla="*/ 4866 w 914400"/>
                  <a:gd name="T1" fmla="*/ 0 h 4653635"/>
                  <a:gd name="T2" fmla="*/ 9732 w 914400"/>
                  <a:gd name="T3" fmla="*/ 4848 h 4653635"/>
                  <a:gd name="T4" fmla="*/ 9732 w 914400"/>
                  <a:gd name="T5" fmla="*/ 12352 h 4653635"/>
                  <a:gd name="T6" fmla="*/ 9732 w 914400"/>
                  <a:gd name="T7" fmla="*/ 13136 h 4653635"/>
                  <a:gd name="T8" fmla="*/ 9732 w 914400"/>
                  <a:gd name="T9" fmla="*/ 22083 h 4653635"/>
                  <a:gd name="T10" fmla="*/ 9732 w 914400"/>
                  <a:gd name="T11" fmla="*/ 22866 h 4653635"/>
                  <a:gd name="T12" fmla="*/ 9732 w 914400"/>
                  <a:gd name="T13" fmla="*/ 31813 h 4653635"/>
                  <a:gd name="T14" fmla="*/ 9732 w 914400"/>
                  <a:gd name="T15" fmla="*/ 32597 h 4653635"/>
                  <a:gd name="T16" fmla="*/ 9732 w 914400"/>
                  <a:gd name="T17" fmla="*/ 41544 h 4653635"/>
                  <a:gd name="T18" fmla="*/ 9732 w 914400"/>
                  <a:gd name="T19" fmla="*/ 42327 h 4653635"/>
                  <a:gd name="T20" fmla="*/ 9732 w 914400"/>
                  <a:gd name="T21" fmla="*/ 51275 h 4653635"/>
                  <a:gd name="T22" fmla="*/ 9732 w 914400"/>
                  <a:gd name="T23" fmla="*/ 52058 h 4653635"/>
                  <a:gd name="T24" fmla="*/ 9732 w 914400"/>
                  <a:gd name="T25" fmla="*/ 61005 h 4653635"/>
                  <a:gd name="T26" fmla="*/ 9732 w 914400"/>
                  <a:gd name="T27" fmla="*/ 61789 h 4653635"/>
                  <a:gd name="T28" fmla="*/ 9732 w 914400"/>
                  <a:gd name="T29" fmla="*/ 70736 h 4653635"/>
                  <a:gd name="T30" fmla="*/ 9732 w 914400"/>
                  <a:gd name="T31" fmla="*/ 71520 h 4653635"/>
                  <a:gd name="T32" fmla="*/ 9732 w 914400"/>
                  <a:gd name="T33" fmla="*/ 82631 h 4653635"/>
                  <a:gd name="T34" fmla="*/ 4866 w 914400"/>
                  <a:gd name="T35" fmla="*/ 80433 h 4653635"/>
                  <a:gd name="T36" fmla="*/ 0 w 914400"/>
                  <a:gd name="T37" fmla="*/ 82631 h 4653635"/>
                  <a:gd name="T38" fmla="*/ 0 w 914400"/>
                  <a:gd name="T39" fmla="*/ 71520 h 4653635"/>
                  <a:gd name="T40" fmla="*/ 0 w 914400"/>
                  <a:gd name="T41" fmla="*/ 70736 h 4653635"/>
                  <a:gd name="T42" fmla="*/ 0 w 914400"/>
                  <a:gd name="T43" fmla="*/ 61789 h 4653635"/>
                  <a:gd name="T44" fmla="*/ 0 w 914400"/>
                  <a:gd name="T45" fmla="*/ 61005 h 4653635"/>
                  <a:gd name="T46" fmla="*/ 0 w 914400"/>
                  <a:gd name="T47" fmla="*/ 52058 h 4653635"/>
                  <a:gd name="T48" fmla="*/ 0 w 914400"/>
                  <a:gd name="T49" fmla="*/ 51275 h 4653635"/>
                  <a:gd name="T50" fmla="*/ 0 w 914400"/>
                  <a:gd name="T51" fmla="*/ 42327 h 4653635"/>
                  <a:gd name="T52" fmla="*/ 0 w 914400"/>
                  <a:gd name="T53" fmla="*/ 41544 h 4653635"/>
                  <a:gd name="T54" fmla="*/ 0 w 914400"/>
                  <a:gd name="T55" fmla="*/ 32597 h 4653635"/>
                  <a:gd name="T56" fmla="*/ 0 w 914400"/>
                  <a:gd name="T57" fmla="*/ 31813 h 4653635"/>
                  <a:gd name="T58" fmla="*/ 0 w 914400"/>
                  <a:gd name="T59" fmla="*/ 22866 h 4653635"/>
                  <a:gd name="T60" fmla="*/ 0 w 914400"/>
                  <a:gd name="T61" fmla="*/ 22083 h 4653635"/>
                  <a:gd name="T62" fmla="*/ 0 w 914400"/>
                  <a:gd name="T63" fmla="*/ 13136 h 4653635"/>
                  <a:gd name="T64" fmla="*/ 0 w 914400"/>
                  <a:gd name="T65" fmla="*/ 12352 h 4653635"/>
                  <a:gd name="T66" fmla="*/ 0 w 914400"/>
                  <a:gd name="T67" fmla="*/ 4848 h 4653635"/>
                  <a:gd name="T68" fmla="*/ 4866 w 914400"/>
                  <a:gd name="T69" fmla="*/ 0 h 465363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914400" h="4653635">
                    <a:moveTo>
                      <a:pt x="457200" y="0"/>
                    </a:moveTo>
                    <a:lnTo>
                      <a:pt x="914400" y="273050"/>
                    </a:lnTo>
                    <a:lnTo>
                      <a:pt x="914400" y="695647"/>
                    </a:lnTo>
                    <a:lnTo>
                      <a:pt x="914400" y="739775"/>
                    </a:lnTo>
                    <a:lnTo>
                      <a:pt x="914400" y="1243657"/>
                    </a:lnTo>
                    <a:lnTo>
                      <a:pt x="914400" y="1287785"/>
                    </a:lnTo>
                    <a:lnTo>
                      <a:pt x="914400" y="1791667"/>
                    </a:lnTo>
                    <a:lnTo>
                      <a:pt x="914400" y="1835795"/>
                    </a:lnTo>
                    <a:lnTo>
                      <a:pt x="914400" y="2339677"/>
                    </a:lnTo>
                    <a:lnTo>
                      <a:pt x="914400" y="2383805"/>
                    </a:lnTo>
                    <a:lnTo>
                      <a:pt x="914400" y="2887687"/>
                    </a:lnTo>
                    <a:lnTo>
                      <a:pt x="914400" y="2931815"/>
                    </a:lnTo>
                    <a:lnTo>
                      <a:pt x="914400" y="3435697"/>
                    </a:lnTo>
                    <a:lnTo>
                      <a:pt x="914400" y="3479825"/>
                    </a:lnTo>
                    <a:lnTo>
                      <a:pt x="914400" y="3983710"/>
                    </a:lnTo>
                    <a:lnTo>
                      <a:pt x="914400" y="4027835"/>
                    </a:lnTo>
                    <a:lnTo>
                      <a:pt x="914400" y="4653635"/>
                    </a:lnTo>
                    <a:lnTo>
                      <a:pt x="457200" y="4529810"/>
                    </a:lnTo>
                    <a:lnTo>
                      <a:pt x="0" y="4653635"/>
                    </a:lnTo>
                    <a:lnTo>
                      <a:pt x="0" y="4027835"/>
                    </a:lnTo>
                    <a:lnTo>
                      <a:pt x="0" y="3983710"/>
                    </a:lnTo>
                    <a:lnTo>
                      <a:pt x="0" y="3479825"/>
                    </a:lnTo>
                    <a:lnTo>
                      <a:pt x="0" y="3435697"/>
                    </a:lnTo>
                    <a:lnTo>
                      <a:pt x="0" y="2931815"/>
                    </a:lnTo>
                    <a:lnTo>
                      <a:pt x="0" y="2887687"/>
                    </a:lnTo>
                    <a:lnTo>
                      <a:pt x="0" y="2383805"/>
                    </a:lnTo>
                    <a:lnTo>
                      <a:pt x="0" y="2339677"/>
                    </a:lnTo>
                    <a:lnTo>
                      <a:pt x="0" y="1835795"/>
                    </a:lnTo>
                    <a:lnTo>
                      <a:pt x="0" y="1791667"/>
                    </a:lnTo>
                    <a:lnTo>
                      <a:pt x="0" y="1287785"/>
                    </a:lnTo>
                    <a:lnTo>
                      <a:pt x="0" y="1243657"/>
                    </a:lnTo>
                    <a:lnTo>
                      <a:pt x="0" y="739775"/>
                    </a:lnTo>
                    <a:lnTo>
                      <a:pt x="0" y="695647"/>
                    </a:lnTo>
                    <a:lnTo>
                      <a:pt x="0" y="273050"/>
                    </a:lnTo>
                    <a:lnTo>
                      <a:pt x="457200" y="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5" name="TextBox 105"/>
              <p:cNvSpPr txBox="1">
                <a:spLocks noChangeArrowheads="1"/>
              </p:cNvSpPr>
              <p:nvPr/>
            </p:nvSpPr>
            <p:spPr bwMode="auto">
              <a:xfrm>
                <a:off x="6190396" y="2817147"/>
                <a:ext cx="1296144" cy="234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chemeClr val="bg1"/>
                    </a:solidFill>
                  </a:rPr>
                  <a:t>Click to add text</a:t>
                </a:r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16" name="TextBox 107"/>
          <p:cNvSpPr txBox="1">
            <a:spLocks noChangeArrowheads="1"/>
          </p:cNvSpPr>
          <p:nvPr/>
        </p:nvSpPr>
        <p:spPr bwMode="auto">
          <a:xfrm>
            <a:off x="9169400" y="2519363"/>
            <a:ext cx="316706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Click to add text</a:t>
            </a:r>
            <a:endParaRPr lang="en-US" altLang="zh-CN" sz="16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  Click to add text</a:t>
            </a:r>
            <a:endParaRPr lang="zh-CN" altLang="en-US" sz="16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Click to add text</a:t>
            </a:r>
            <a:endParaRPr lang="zh-CN" altLang="en-US" sz="16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  Click to add text</a:t>
            </a:r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117" name="组合 116"/>
          <p:cNvGrpSpPr/>
          <p:nvPr/>
        </p:nvGrpSpPr>
        <p:grpSpPr bwMode="auto">
          <a:xfrm>
            <a:off x="211138" y="4278313"/>
            <a:ext cx="2400300" cy="2400300"/>
            <a:chOff x="-88962" y="3363838"/>
            <a:chExt cx="1920389" cy="1911918"/>
          </a:xfrm>
        </p:grpSpPr>
        <p:pic>
          <p:nvPicPr>
            <p:cNvPr id="12302" name="Picture 2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8962" y="3363838"/>
              <a:ext cx="1920389" cy="1911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55" name="TextBox 113"/>
            <p:cNvSpPr txBox="1">
              <a:spLocks noChangeArrowheads="1"/>
            </p:cNvSpPr>
            <p:nvPr/>
          </p:nvSpPr>
          <p:spPr bwMode="auto">
            <a:xfrm rot="1424125">
              <a:off x="119334" y="3945506"/>
              <a:ext cx="1515227" cy="857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665" smtClean="0">
                  <a:solidFill>
                    <a:schemeClr val="bg1"/>
                  </a:solidFill>
                  <a:ea typeface="时尚中黑简体" pitchFamily="2" charset="-122"/>
                </a:rPr>
                <a:t>LOGO</a:t>
              </a:r>
              <a:endParaRPr lang="en-US" altLang="zh-CN" sz="2665" smtClean="0">
                <a:solidFill>
                  <a:schemeClr val="bg1"/>
                </a:solidFill>
                <a:ea typeface="时尚中黑简体" pitchFamily="2" charset="-122"/>
              </a:endParaRPr>
            </a:p>
            <a:p>
              <a:pPr algn="ctr" eaLnBrk="1" hangingPunct="1">
                <a:defRPr/>
              </a:pPr>
              <a:r>
                <a:rPr lang="zh-CN" altLang="en-US" sz="3735" smtClean="0">
                  <a:solidFill>
                    <a:schemeClr val="bg1"/>
                  </a:solidFill>
                  <a:ea typeface="时尚中黑简体" pitchFamily="2" charset="-122"/>
                </a:rPr>
                <a:t>展示</a:t>
              </a:r>
              <a:endParaRPr lang="zh-CN" altLang="en-US" sz="3735" smtClean="0">
                <a:solidFill>
                  <a:schemeClr val="bg1"/>
                </a:solidFill>
                <a:ea typeface="时尚中黑简体" pitchFamily="2" charset="-122"/>
              </a:endParaRPr>
            </a:p>
          </p:txBody>
        </p:sp>
      </p:grpSp>
      <p:pic>
        <p:nvPicPr>
          <p:cNvPr id="120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2344738"/>
            <a:ext cx="1171575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矩形 86"/>
          <p:cNvSpPr/>
          <p:nvPr/>
        </p:nvSpPr>
        <p:spPr>
          <a:xfrm>
            <a:off x="6554788" y="42863"/>
            <a:ext cx="5637212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  <p:custDataLst>
      <p:tags r:id="rId5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2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2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8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9" dur="9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1" decel="50000" autoRev="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7" fill="hold">
                                          <p:stCondLst>
                                            <p:cond delay="173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5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6" dur="9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1" decel="50000" autoRev="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7" fill="hold">
                                          <p:stCondLst>
                                            <p:cond delay="173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26"/>
                            </p:stCondLst>
                            <p:childTnLst>
                              <p:par>
                                <p:cTn id="31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26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2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1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 flipH="1">
            <a:off x="1233488" y="3636963"/>
            <a:ext cx="9656762" cy="6350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557213" y="3009900"/>
            <a:ext cx="1365250" cy="1365250"/>
          </a:xfrm>
          <a:prstGeom prst="ellipse">
            <a:avLst/>
          </a:prstGeom>
          <a:solidFill>
            <a:srgbClr val="EC7473"/>
          </a:solidFill>
          <a:ln w="762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935288" y="3009900"/>
            <a:ext cx="1363662" cy="1365250"/>
          </a:xfrm>
          <a:prstGeom prst="ellipse">
            <a:avLst/>
          </a:prstGeom>
          <a:solidFill>
            <a:srgbClr val="EC7473"/>
          </a:solidFill>
          <a:ln w="762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314950" y="3009900"/>
            <a:ext cx="1363663" cy="1365250"/>
          </a:xfrm>
          <a:prstGeom prst="ellipse">
            <a:avLst/>
          </a:prstGeom>
          <a:solidFill>
            <a:srgbClr val="EC7473"/>
          </a:solidFill>
          <a:ln w="762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694613" y="3009900"/>
            <a:ext cx="1362075" cy="1365250"/>
          </a:xfrm>
          <a:prstGeom prst="ellipse">
            <a:avLst/>
          </a:prstGeom>
          <a:solidFill>
            <a:srgbClr val="EC7473"/>
          </a:solidFill>
          <a:ln w="762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0072688" y="3009900"/>
            <a:ext cx="1363662" cy="1365250"/>
          </a:xfrm>
          <a:prstGeom prst="ellipse">
            <a:avLst/>
          </a:prstGeom>
          <a:solidFill>
            <a:srgbClr val="EC7473"/>
          </a:solidFill>
          <a:ln w="762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2" name="圆角矩形 205"/>
          <p:cNvSpPr/>
          <p:nvPr/>
        </p:nvSpPr>
        <p:spPr>
          <a:xfrm rot="5400000">
            <a:off x="3251200" y="1490663"/>
            <a:ext cx="577850" cy="577850"/>
          </a:xfrm>
          <a:custGeom>
            <a:avLst/>
            <a:gdLst/>
            <a:ahLst/>
            <a:cxnLst/>
            <a:rect l="l" t="t" r="r" b="b"/>
            <a:pathLst>
              <a:path w="927984" h="927984">
                <a:moveTo>
                  <a:pt x="438442" y="927984"/>
                </a:moveTo>
                <a:cubicBezTo>
                  <a:pt x="438442" y="927984"/>
                  <a:pt x="438442" y="927984"/>
                  <a:pt x="438443" y="927984"/>
                </a:cubicBezTo>
                <a:lnTo>
                  <a:pt x="438443" y="927984"/>
                </a:lnTo>
                <a:close/>
                <a:moveTo>
                  <a:pt x="0" y="468465"/>
                </a:moveTo>
                <a:cubicBezTo>
                  <a:pt x="0" y="398888"/>
                  <a:pt x="56404" y="342484"/>
                  <a:pt x="125981" y="342484"/>
                </a:cubicBezTo>
                <a:lnTo>
                  <a:pt x="312462" y="342484"/>
                </a:lnTo>
                <a:lnTo>
                  <a:pt x="312462" y="125981"/>
                </a:lnTo>
                <a:cubicBezTo>
                  <a:pt x="312462" y="56404"/>
                  <a:pt x="368866" y="0"/>
                  <a:pt x="438443" y="0"/>
                </a:cubicBezTo>
                <a:lnTo>
                  <a:pt x="438443" y="1"/>
                </a:lnTo>
                <a:cubicBezTo>
                  <a:pt x="508020" y="1"/>
                  <a:pt x="564424" y="56405"/>
                  <a:pt x="564424" y="125982"/>
                </a:cubicBezTo>
                <a:lnTo>
                  <a:pt x="564424" y="342484"/>
                </a:lnTo>
                <a:lnTo>
                  <a:pt x="802003" y="342484"/>
                </a:lnTo>
                <a:cubicBezTo>
                  <a:pt x="871580" y="342484"/>
                  <a:pt x="927984" y="398888"/>
                  <a:pt x="927984" y="468465"/>
                </a:cubicBezTo>
                <a:lnTo>
                  <a:pt x="927983" y="468465"/>
                </a:lnTo>
                <a:cubicBezTo>
                  <a:pt x="927983" y="538042"/>
                  <a:pt x="871579" y="594446"/>
                  <a:pt x="802002" y="594446"/>
                </a:cubicBezTo>
                <a:lnTo>
                  <a:pt x="564423" y="594446"/>
                </a:lnTo>
                <a:lnTo>
                  <a:pt x="564423" y="802003"/>
                </a:lnTo>
                <a:cubicBezTo>
                  <a:pt x="564423" y="871580"/>
                  <a:pt x="508019" y="927984"/>
                  <a:pt x="438443" y="927984"/>
                </a:cubicBezTo>
                <a:cubicBezTo>
                  <a:pt x="368866" y="927984"/>
                  <a:pt x="312462" y="871580"/>
                  <a:pt x="312462" y="802003"/>
                </a:cubicBezTo>
                <a:lnTo>
                  <a:pt x="312462" y="594445"/>
                </a:lnTo>
                <a:lnTo>
                  <a:pt x="125981" y="594445"/>
                </a:lnTo>
                <a:cubicBezTo>
                  <a:pt x="56404" y="594445"/>
                  <a:pt x="0" y="538041"/>
                  <a:pt x="0" y="468465"/>
                </a:cubicBezTo>
                <a:close/>
                <a:moveTo>
                  <a:pt x="0" y="468465"/>
                </a:moveTo>
                <a:lnTo>
                  <a:pt x="0" y="468464"/>
                </a:lnTo>
                <a:cubicBezTo>
                  <a:pt x="0" y="468464"/>
                  <a:pt x="0" y="468464"/>
                  <a:pt x="0" y="4684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3" name="圆角矩形 205"/>
          <p:cNvSpPr/>
          <p:nvPr/>
        </p:nvSpPr>
        <p:spPr>
          <a:xfrm rot="5400000">
            <a:off x="5605463" y="1490663"/>
            <a:ext cx="577850" cy="577850"/>
          </a:xfrm>
          <a:custGeom>
            <a:avLst/>
            <a:gdLst/>
            <a:ahLst/>
            <a:cxnLst/>
            <a:rect l="l" t="t" r="r" b="b"/>
            <a:pathLst>
              <a:path w="927984" h="927984">
                <a:moveTo>
                  <a:pt x="438442" y="927984"/>
                </a:moveTo>
                <a:cubicBezTo>
                  <a:pt x="438442" y="927984"/>
                  <a:pt x="438442" y="927984"/>
                  <a:pt x="438443" y="927984"/>
                </a:cubicBezTo>
                <a:lnTo>
                  <a:pt x="438443" y="927984"/>
                </a:lnTo>
                <a:close/>
                <a:moveTo>
                  <a:pt x="0" y="468465"/>
                </a:moveTo>
                <a:cubicBezTo>
                  <a:pt x="0" y="398888"/>
                  <a:pt x="56404" y="342484"/>
                  <a:pt x="125981" y="342484"/>
                </a:cubicBezTo>
                <a:lnTo>
                  <a:pt x="312462" y="342484"/>
                </a:lnTo>
                <a:lnTo>
                  <a:pt x="312462" y="125981"/>
                </a:lnTo>
                <a:cubicBezTo>
                  <a:pt x="312462" y="56404"/>
                  <a:pt x="368866" y="0"/>
                  <a:pt x="438443" y="0"/>
                </a:cubicBezTo>
                <a:lnTo>
                  <a:pt x="438443" y="1"/>
                </a:lnTo>
                <a:cubicBezTo>
                  <a:pt x="508020" y="1"/>
                  <a:pt x="564424" y="56405"/>
                  <a:pt x="564424" y="125982"/>
                </a:cubicBezTo>
                <a:lnTo>
                  <a:pt x="564424" y="342484"/>
                </a:lnTo>
                <a:lnTo>
                  <a:pt x="802003" y="342484"/>
                </a:lnTo>
                <a:cubicBezTo>
                  <a:pt x="871580" y="342484"/>
                  <a:pt x="927984" y="398888"/>
                  <a:pt x="927984" y="468465"/>
                </a:cubicBezTo>
                <a:lnTo>
                  <a:pt x="927983" y="468465"/>
                </a:lnTo>
                <a:cubicBezTo>
                  <a:pt x="927983" y="538042"/>
                  <a:pt x="871579" y="594446"/>
                  <a:pt x="802002" y="594446"/>
                </a:cubicBezTo>
                <a:lnTo>
                  <a:pt x="564423" y="594446"/>
                </a:lnTo>
                <a:lnTo>
                  <a:pt x="564423" y="802003"/>
                </a:lnTo>
                <a:cubicBezTo>
                  <a:pt x="564423" y="871580"/>
                  <a:pt x="508019" y="927984"/>
                  <a:pt x="438443" y="927984"/>
                </a:cubicBezTo>
                <a:cubicBezTo>
                  <a:pt x="368866" y="927984"/>
                  <a:pt x="312462" y="871580"/>
                  <a:pt x="312462" y="802003"/>
                </a:cubicBezTo>
                <a:lnTo>
                  <a:pt x="312462" y="594445"/>
                </a:lnTo>
                <a:lnTo>
                  <a:pt x="125981" y="594445"/>
                </a:lnTo>
                <a:cubicBezTo>
                  <a:pt x="56404" y="594445"/>
                  <a:pt x="0" y="538041"/>
                  <a:pt x="0" y="468465"/>
                </a:cubicBezTo>
                <a:close/>
                <a:moveTo>
                  <a:pt x="0" y="468465"/>
                </a:moveTo>
                <a:lnTo>
                  <a:pt x="0" y="468464"/>
                </a:lnTo>
                <a:cubicBezTo>
                  <a:pt x="0" y="468464"/>
                  <a:pt x="0" y="468464"/>
                  <a:pt x="0" y="4684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4" name="圆角矩形 205"/>
          <p:cNvSpPr/>
          <p:nvPr/>
        </p:nvSpPr>
        <p:spPr>
          <a:xfrm rot="5400000">
            <a:off x="7958138" y="1490663"/>
            <a:ext cx="577850" cy="577850"/>
          </a:xfrm>
          <a:custGeom>
            <a:avLst/>
            <a:gdLst/>
            <a:ahLst/>
            <a:cxnLst/>
            <a:rect l="l" t="t" r="r" b="b"/>
            <a:pathLst>
              <a:path w="927984" h="927984">
                <a:moveTo>
                  <a:pt x="438442" y="927984"/>
                </a:moveTo>
                <a:cubicBezTo>
                  <a:pt x="438442" y="927984"/>
                  <a:pt x="438442" y="927984"/>
                  <a:pt x="438443" y="927984"/>
                </a:cubicBezTo>
                <a:lnTo>
                  <a:pt x="438443" y="927984"/>
                </a:lnTo>
                <a:close/>
                <a:moveTo>
                  <a:pt x="0" y="468465"/>
                </a:moveTo>
                <a:cubicBezTo>
                  <a:pt x="0" y="398888"/>
                  <a:pt x="56404" y="342484"/>
                  <a:pt x="125981" y="342484"/>
                </a:cubicBezTo>
                <a:lnTo>
                  <a:pt x="312462" y="342484"/>
                </a:lnTo>
                <a:lnTo>
                  <a:pt x="312462" y="125981"/>
                </a:lnTo>
                <a:cubicBezTo>
                  <a:pt x="312462" y="56404"/>
                  <a:pt x="368866" y="0"/>
                  <a:pt x="438443" y="0"/>
                </a:cubicBezTo>
                <a:lnTo>
                  <a:pt x="438443" y="1"/>
                </a:lnTo>
                <a:cubicBezTo>
                  <a:pt x="508020" y="1"/>
                  <a:pt x="564424" y="56405"/>
                  <a:pt x="564424" y="125982"/>
                </a:cubicBezTo>
                <a:lnTo>
                  <a:pt x="564424" y="342484"/>
                </a:lnTo>
                <a:lnTo>
                  <a:pt x="802003" y="342484"/>
                </a:lnTo>
                <a:cubicBezTo>
                  <a:pt x="871580" y="342484"/>
                  <a:pt x="927984" y="398888"/>
                  <a:pt x="927984" y="468465"/>
                </a:cubicBezTo>
                <a:lnTo>
                  <a:pt x="927983" y="468465"/>
                </a:lnTo>
                <a:cubicBezTo>
                  <a:pt x="927983" y="538042"/>
                  <a:pt x="871579" y="594446"/>
                  <a:pt x="802002" y="594446"/>
                </a:cubicBezTo>
                <a:lnTo>
                  <a:pt x="564423" y="594446"/>
                </a:lnTo>
                <a:lnTo>
                  <a:pt x="564423" y="802003"/>
                </a:lnTo>
                <a:cubicBezTo>
                  <a:pt x="564423" y="871580"/>
                  <a:pt x="508019" y="927984"/>
                  <a:pt x="438443" y="927984"/>
                </a:cubicBezTo>
                <a:cubicBezTo>
                  <a:pt x="368866" y="927984"/>
                  <a:pt x="312462" y="871580"/>
                  <a:pt x="312462" y="802003"/>
                </a:cubicBezTo>
                <a:lnTo>
                  <a:pt x="312462" y="594445"/>
                </a:lnTo>
                <a:lnTo>
                  <a:pt x="125981" y="594445"/>
                </a:lnTo>
                <a:cubicBezTo>
                  <a:pt x="56404" y="594445"/>
                  <a:pt x="0" y="538041"/>
                  <a:pt x="0" y="468465"/>
                </a:cubicBezTo>
                <a:close/>
                <a:moveTo>
                  <a:pt x="0" y="468465"/>
                </a:moveTo>
                <a:lnTo>
                  <a:pt x="0" y="468464"/>
                </a:lnTo>
                <a:cubicBezTo>
                  <a:pt x="0" y="468464"/>
                  <a:pt x="0" y="468464"/>
                  <a:pt x="0" y="4684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5" name="圆角矩形 205"/>
          <p:cNvSpPr/>
          <p:nvPr/>
        </p:nvSpPr>
        <p:spPr>
          <a:xfrm rot="5400000">
            <a:off x="10312400" y="1490663"/>
            <a:ext cx="577850" cy="577850"/>
          </a:xfrm>
          <a:custGeom>
            <a:avLst/>
            <a:gdLst/>
            <a:ahLst/>
            <a:cxnLst/>
            <a:rect l="l" t="t" r="r" b="b"/>
            <a:pathLst>
              <a:path w="927984" h="927984">
                <a:moveTo>
                  <a:pt x="438442" y="927984"/>
                </a:moveTo>
                <a:cubicBezTo>
                  <a:pt x="438442" y="927984"/>
                  <a:pt x="438442" y="927984"/>
                  <a:pt x="438443" y="927984"/>
                </a:cubicBezTo>
                <a:lnTo>
                  <a:pt x="438443" y="927984"/>
                </a:lnTo>
                <a:close/>
                <a:moveTo>
                  <a:pt x="0" y="468465"/>
                </a:moveTo>
                <a:cubicBezTo>
                  <a:pt x="0" y="398888"/>
                  <a:pt x="56404" y="342484"/>
                  <a:pt x="125981" y="342484"/>
                </a:cubicBezTo>
                <a:lnTo>
                  <a:pt x="312462" y="342484"/>
                </a:lnTo>
                <a:lnTo>
                  <a:pt x="312462" y="125981"/>
                </a:lnTo>
                <a:cubicBezTo>
                  <a:pt x="312462" y="56404"/>
                  <a:pt x="368866" y="0"/>
                  <a:pt x="438443" y="0"/>
                </a:cubicBezTo>
                <a:lnTo>
                  <a:pt x="438443" y="1"/>
                </a:lnTo>
                <a:cubicBezTo>
                  <a:pt x="508020" y="1"/>
                  <a:pt x="564424" y="56405"/>
                  <a:pt x="564424" y="125982"/>
                </a:cubicBezTo>
                <a:lnTo>
                  <a:pt x="564424" y="342484"/>
                </a:lnTo>
                <a:lnTo>
                  <a:pt x="802003" y="342484"/>
                </a:lnTo>
                <a:cubicBezTo>
                  <a:pt x="871580" y="342484"/>
                  <a:pt x="927984" y="398888"/>
                  <a:pt x="927984" y="468465"/>
                </a:cubicBezTo>
                <a:lnTo>
                  <a:pt x="927983" y="468465"/>
                </a:lnTo>
                <a:cubicBezTo>
                  <a:pt x="927983" y="538042"/>
                  <a:pt x="871579" y="594446"/>
                  <a:pt x="802002" y="594446"/>
                </a:cubicBezTo>
                <a:lnTo>
                  <a:pt x="564423" y="594446"/>
                </a:lnTo>
                <a:lnTo>
                  <a:pt x="564423" y="802003"/>
                </a:lnTo>
                <a:cubicBezTo>
                  <a:pt x="564423" y="871580"/>
                  <a:pt x="508019" y="927984"/>
                  <a:pt x="438443" y="927984"/>
                </a:cubicBezTo>
                <a:cubicBezTo>
                  <a:pt x="368866" y="927984"/>
                  <a:pt x="312462" y="871580"/>
                  <a:pt x="312462" y="802003"/>
                </a:cubicBezTo>
                <a:lnTo>
                  <a:pt x="312462" y="594445"/>
                </a:lnTo>
                <a:lnTo>
                  <a:pt x="125981" y="594445"/>
                </a:lnTo>
                <a:cubicBezTo>
                  <a:pt x="56404" y="594445"/>
                  <a:pt x="0" y="538041"/>
                  <a:pt x="0" y="468465"/>
                </a:cubicBezTo>
                <a:close/>
                <a:moveTo>
                  <a:pt x="0" y="468465"/>
                </a:moveTo>
                <a:lnTo>
                  <a:pt x="0" y="468464"/>
                </a:lnTo>
                <a:cubicBezTo>
                  <a:pt x="0" y="468464"/>
                  <a:pt x="0" y="468464"/>
                  <a:pt x="0" y="4684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57288" y="4818063"/>
            <a:ext cx="2800350" cy="6451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65973" y="4456113"/>
            <a:ext cx="1014730" cy="3168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65" dirty="0">
                <a:solidFill>
                  <a:schemeClr val="bg1"/>
                </a:solidFill>
                <a:sym typeface="时尚中黑简体" pitchFamily="2" charset="-122"/>
              </a:rPr>
              <a:t>Type here</a:t>
            </a:r>
            <a:endParaRPr lang="en-US" altLang="zh-CN" sz="146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62338" y="4824413"/>
            <a:ext cx="2800350" cy="6451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371023" y="4462463"/>
            <a:ext cx="1014730" cy="3168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65" dirty="0">
                <a:solidFill>
                  <a:schemeClr val="bg1"/>
                </a:solidFill>
                <a:sym typeface="时尚中黑简体" pitchFamily="2" charset="-122"/>
              </a:rPr>
              <a:t>Type here</a:t>
            </a:r>
            <a:endParaRPr lang="en-US" altLang="zh-CN" sz="146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765800" y="4818063"/>
            <a:ext cx="2801938" cy="6451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74486" y="4456113"/>
            <a:ext cx="1014730" cy="3168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65" dirty="0">
                <a:solidFill>
                  <a:schemeClr val="bg1"/>
                </a:solidFill>
                <a:sym typeface="时尚中黑简体" pitchFamily="2" charset="-122"/>
              </a:rPr>
              <a:t>Type here</a:t>
            </a:r>
            <a:endParaRPr lang="en-US" altLang="zh-CN" sz="146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088313" y="4824413"/>
            <a:ext cx="2800350" cy="6451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995411" y="4462463"/>
            <a:ext cx="1014730" cy="3168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65" dirty="0">
                <a:solidFill>
                  <a:schemeClr val="bg1"/>
                </a:solidFill>
                <a:sym typeface="时尚中黑简体" pitchFamily="2" charset="-122"/>
              </a:rPr>
              <a:t>Type here</a:t>
            </a:r>
            <a:endParaRPr lang="en-US" altLang="zh-CN" sz="146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4" name="Lorem Ipsum"/>
          <p:cNvSpPr/>
          <p:nvPr/>
        </p:nvSpPr>
        <p:spPr bwMode="auto">
          <a:xfrm>
            <a:off x="1157288" y="5619750"/>
            <a:ext cx="10190162" cy="66040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tIns="43199" rIns="96000" bIns="4319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 ipsum dolor sit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consectetur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adipisicing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elit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sed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eiusmod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tempor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incididunt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ut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labore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et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dolore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magna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aliqua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endParaRPr lang="en-US" sz="1865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9575800" y="2605088"/>
            <a:ext cx="0" cy="1820862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1627188" y="2063750"/>
            <a:ext cx="1647825" cy="519113"/>
          </a:xfrm>
          <a:prstGeom prst="roundRect">
            <a:avLst/>
          </a:prstGeom>
          <a:solidFill>
            <a:srgbClr val="EC7473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967163" y="2063750"/>
            <a:ext cx="1647825" cy="519113"/>
          </a:xfrm>
          <a:prstGeom prst="roundRect">
            <a:avLst/>
          </a:prstGeom>
          <a:solidFill>
            <a:srgbClr val="EC7473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6307138" y="2063750"/>
            <a:ext cx="1649412" cy="519113"/>
          </a:xfrm>
          <a:prstGeom prst="roundRect">
            <a:avLst/>
          </a:prstGeom>
          <a:solidFill>
            <a:srgbClr val="EC7473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8647113" y="2063750"/>
            <a:ext cx="1647825" cy="519113"/>
          </a:xfrm>
          <a:prstGeom prst="roundRect">
            <a:avLst/>
          </a:prstGeom>
          <a:solidFill>
            <a:srgbClr val="EC7473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35138" y="2011363"/>
            <a:ext cx="1457325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2014</a:t>
            </a:r>
            <a:endParaRPr lang="zh-CN" altLang="en-US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064000" y="2011363"/>
            <a:ext cx="1454150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2015</a:t>
            </a:r>
            <a:endParaRPr lang="zh-CN" altLang="en-US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443663" y="1985963"/>
            <a:ext cx="1454150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2016</a:t>
            </a:r>
            <a:endParaRPr lang="zh-CN" altLang="en-US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758238" y="1985963"/>
            <a:ext cx="1457325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2017</a:t>
            </a:r>
            <a:endParaRPr lang="zh-CN" altLang="en-US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 flipV="1">
            <a:off x="2382838" y="2573338"/>
            <a:ext cx="0" cy="1801812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4792663" y="2582863"/>
            <a:ext cx="0" cy="1800225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7181850" y="2616200"/>
            <a:ext cx="0" cy="1801813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45" name="矩形 45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3346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8" name="矩形 48"/>
          <p:cNvSpPr>
            <a:spLocks noChangeArrowheads="1"/>
          </p:cNvSpPr>
          <p:nvPr/>
        </p:nvSpPr>
        <p:spPr bwMode="auto">
          <a:xfrm>
            <a:off x="6000750" y="646113"/>
            <a:ext cx="61452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algn="r" eaLnBrk="1" hangingPunct="1"/>
            <a:r>
              <a:rPr lang="en-US" altLang="zh-CN" sz="140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0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3349" name="Freeform 5556"/>
          <p:cNvSpPr>
            <a:spLocks noEditPoints="1"/>
          </p:cNvSpPr>
          <p:nvPr/>
        </p:nvSpPr>
        <p:spPr bwMode="auto">
          <a:xfrm>
            <a:off x="8113713" y="3287713"/>
            <a:ext cx="612775" cy="809625"/>
          </a:xfrm>
          <a:custGeom>
            <a:avLst/>
            <a:gdLst>
              <a:gd name="T0" fmla="*/ 2147483646 w 94"/>
              <a:gd name="T1" fmla="*/ 2147483646 h 116"/>
              <a:gd name="T2" fmla="*/ 2147483646 w 94"/>
              <a:gd name="T3" fmla="*/ 2147483646 h 116"/>
              <a:gd name="T4" fmla="*/ 2147483646 w 94"/>
              <a:gd name="T5" fmla="*/ 2147483646 h 116"/>
              <a:gd name="T6" fmla="*/ 2147483646 w 94"/>
              <a:gd name="T7" fmla="*/ 2147483646 h 116"/>
              <a:gd name="T8" fmla="*/ 0 w 94"/>
              <a:gd name="T9" fmla="*/ 2147483646 h 116"/>
              <a:gd name="T10" fmla="*/ 2147483646 w 94"/>
              <a:gd name="T11" fmla="*/ 0 h 116"/>
              <a:gd name="T12" fmla="*/ 2147483646 w 94"/>
              <a:gd name="T13" fmla="*/ 0 h 116"/>
              <a:gd name="T14" fmla="*/ 2147483646 w 94"/>
              <a:gd name="T15" fmla="*/ 2147483646 h 116"/>
              <a:gd name="T16" fmla="*/ 2147483646 w 94"/>
              <a:gd name="T17" fmla="*/ 2147483646 h 116"/>
              <a:gd name="T18" fmla="*/ 2147483646 w 94"/>
              <a:gd name="T19" fmla="*/ 2147483646 h 116"/>
              <a:gd name="T20" fmla="*/ 2147483646 w 94"/>
              <a:gd name="T21" fmla="*/ 2147483646 h 116"/>
              <a:gd name="T22" fmla="*/ 2147483646 w 94"/>
              <a:gd name="T23" fmla="*/ 2147483646 h 116"/>
              <a:gd name="T24" fmla="*/ 2147483646 w 94"/>
              <a:gd name="T25" fmla="*/ 2147483646 h 116"/>
              <a:gd name="T26" fmla="*/ 2147483646 w 94"/>
              <a:gd name="T27" fmla="*/ 2147483646 h 116"/>
              <a:gd name="T28" fmla="*/ 2147483646 w 94"/>
              <a:gd name="T29" fmla="*/ 2147483646 h 116"/>
              <a:gd name="T30" fmla="*/ 2147483646 w 94"/>
              <a:gd name="T31" fmla="*/ 2147483646 h 116"/>
              <a:gd name="T32" fmla="*/ 2147483646 w 94"/>
              <a:gd name="T33" fmla="*/ 2147483646 h 116"/>
              <a:gd name="T34" fmla="*/ 2147483646 w 94"/>
              <a:gd name="T35" fmla="*/ 2147483646 h 116"/>
              <a:gd name="T36" fmla="*/ 2147483646 w 94"/>
              <a:gd name="T37" fmla="*/ 2147483646 h 116"/>
              <a:gd name="T38" fmla="*/ 2147483646 w 94"/>
              <a:gd name="T39" fmla="*/ 2147483646 h 116"/>
              <a:gd name="T40" fmla="*/ 2147483646 w 94"/>
              <a:gd name="T41" fmla="*/ 2147483646 h 116"/>
              <a:gd name="T42" fmla="*/ 2147483646 w 94"/>
              <a:gd name="T43" fmla="*/ 2147483646 h 116"/>
              <a:gd name="T44" fmla="*/ 2147483646 w 94"/>
              <a:gd name="T45" fmla="*/ 2147483646 h 116"/>
              <a:gd name="T46" fmla="*/ 2147483646 w 94"/>
              <a:gd name="T47" fmla="*/ 2147483646 h 116"/>
              <a:gd name="T48" fmla="*/ 2147483646 w 94"/>
              <a:gd name="T49" fmla="*/ 2147483646 h 116"/>
              <a:gd name="T50" fmla="*/ 2147483646 w 94"/>
              <a:gd name="T51" fmla="*/ 2147483646 h 116"/>
              <a:gd name="T52" fmla="*/ 2147483646 w 94"/>
              <a:gd name="T53" fmla="*/ 2147483646 h 116"/>
              <a:gd name="T54" fmla="*/ 2147483646 w 94"/>
              <a:gd name="T55" fmla="*/ 2147483646 h 116"/>
              <a:gd name="T56" fmla="*/ 2147483646 w 94"/>
              <a:gd name="T57" fmla="*/ 2147483646 h 116"/>
              <a:gd name="T58" fmla="*/ 2147483646 w 94"/>
              <a:gd name="T59" fmla="*/ 2147483646 h 116"/>
              <a:gd name="T60" fmla="*/ 2147483646 w 94"/>
              <a:gd name="T61" fmla="*/ 2147483646 h 116"/>
              <a:gd name="T62" fmla="*/ 2147483646 w 94"/>
              <a:gd name="T63" fmla="*/ 2147483646 h 116"/>
              <a:gd name="T64" fmla="*/ 2147483646 w 94"/>
              <a:gd name="T65" fmla="*/ 2147483646 h 116"/>
              <a:gd name="T66" fmla="*/ 2147483646 w 94"/>
              <a:gd name="T67" fmla="*/ 2147483646 h 116"/>
              <a:gd name="T68" fmla="*/ 2147483646 w 94"/>
              <a:gd name="T69" fmla="*/ 2147483646 h 116"/>
              <a:gd name="T70" fmla="*/ 2147483646 w 94"/>
              <a:gd name="T71" fmla="*/ 2147483646 h 116"/>
              <a:gd name="T72" fmla="*/ 2147483646 w 94"/>
              <a:gd name="T73" fmla="*/ 2147483646 h 116"/>
              <a:gd name="T74" fmla="*/ 2147483646 w 94"/>
              <a:gd name="T75" fmla="*/ 2147483646 h 116"/>
              <a:gd name="T76" fmla="*/ 2147483646 w 94"/>
              <a:gd name="T77" fmla="*/ 2147483646 h 116"/>
              <a:gd name="T78" fmla="*/ 2147483646 w 94"/>
              <a:gd name="T79" fmla="*/ 2147483646 h 116"/>
              <a:gd name="T80" fmla="*/ 2147483646 w 94"/>
              <a:gd name="T81" fmla="*/ 2147483646 h 116"/>
              <a:gd name="T82" fmla="*/ 2147483646 w 94"/>
              <a:gd name="T83" fmla="*/ 2147483646 h 116"/>
              <a:gd name="T84" fmla="*/ 2147483646 w 94"/>
              <a:gd name="T85" fmla="*/ 2147483646 h 116"/>
              <a:gd name="T86" fmla="*/ 2147483646 w 94"/>
              <a:gd name="T87" fmla="*/ 2147483646 h 116"/>
              <a:gd name="T88" fmla="*/ 2147483646 w 94"/>
              <a:gd name="T89" fmla="*/ 2147483646 h 116"/>
              <a:gd name="T90" fmla="*/ 2147483646 w 94"/>
              <a:gd name="T91" fmla="*/ 2147483646 h 11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94" h="116">
                <a:moveTo>
                  <a:pt x="10" y="10"/>
                </a:moveTo>
                <a:cubicBezTo>
                  <a:pt x="10" y="98"/>
                  <a:pt x="10" y="98"/>
                  <a:pt x="10" y="98"/>
                </a:cubicBezTo>
                <a:cubicBezTo>
                  <a:pt x="68" y="98"/>
                  <a:pt x="68" y="98"/>
                  <a:pt x="68" y="98"/>
                </a:cubicBezTo>
                <a:cubicBezTo>
                  <a:pt x="68" y="87"/>
                  <a:pt x="68" y="87"/>
                  <a:pt x="68" y="87"/>
                </a:cubicBezTo>
                <a:cubicBezTo>
                  <a:pt x="71" y="87"/>
                  <a:pt x="73" y="88"/>
                  <a:pt x="75" y="88"/>
                </a:cubicBezTo>
                <a:cubicBezTo>
                  <a:pt x="76" y="88"/>
                  <a:pt x="77" y="88"/>
                  <a:pt x="79" y="87"/>
                </a:cubicBezTo>
                <a:cubicBezTo>
                  <a:pt x="79" y="111"/>
                  <a:pt x="79" y="111"/>
                  <a:pt x="79" y="111"/>
                </a:cubicBezTo>
                <a:cubicBezTo>
                  <a:pt x="79" y="114"/>
                  <a:pt x="76" y="116"/>
                  <a:pt x="74" y="116"/>
                </a:cubicBezTo>
                <a:cubicBezTo>
                  <a:pt x="4" y="116"/>
                  <a:pt x="4" y="116"/>
                  <a:pt x="4" y="116"/>
                </a:cubicBezTo>
                <a:cubicBezTo>
                  <a:pt x="2" y="116"/>
                  <a:pt x="0" y="114"/>
                  <a:pt x="0" y="111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76" y="0"/>
                  <a:pt x="79" y="2"/>
                  <a:pt x="79" y="5"/>
                </a:cubicBezTo>
                <a:cubicBezTo>
                  <a:pt x="79" y="19"/>
                  <a:pt x="79" y="19"/>
                  <a:pt x="79" y="19"/>
                </a:cubicBezTo>
                <a:cubicBezTo>
                  <a:pt x="68" y="16"/>
                  <a:pt x="68" y="16"/>
                  <a:pt x="68" y="16"/>
                </a:cubicBezTo>
                <a:cubicBezTo>
                  <a:pt x="68" y="10"/>
                  <a:pt x="68" y="10"/>
                  <a:pt x="68" y="10"/>
                </a:cubicBezTo>
                <a:cubicBezTo>
                  <a:pt x="10" y="10"/>
                  <a:pt x="10" y="10"/>
                  <a:pt x="10" y="10"/>
                </a:cubicBezTo>
                <a:close/>
                <a:moveTo>
                  <a:pt x="39" y="37"/>
                </a:moveTo>
                <a:cubicBezTo>
                  <a:pt x="38" y="38"/>
                  <a:pt x="36" y="39"/>
                  <a:pt x="36" y="40"/>
                </a:cubicBezTo>
                <a:cubicBezTo>
                  <a:pt x="35" y="41"/>
                  <a:pt x="34" y="42"/>
                  <a:pt x="34" y="43"/>
                </a:cubicBezTo>
                <a:cubicBezTo>
                  <a:pt x="34" y="44"/>
                  <a:pt x="35" y="45"/>
                  <a:pt x="35" y="46"/>
                </a:cubicBezTo>
                <a:cubicBezTo>
                  <a:pt x="36" y="47"/>
                  <a:pt x="37" y="48"/>
                  <a:pt x="39" y="48"/>
                </a:cubicBezTo>
                <a:cubicBezTo>
                  <a:pt x="39" y="37"/>
                  <a:pt x="39" y="37"/>
                  <a:pt x="39" y="37"/>
                </a:cubicBezTo>
                <a:close/>
                <a:moveTo>
                  <a:pt x="74" y="25"/>
                </a:moveTo>
                <a:cubicBezTo>
                  <a:pt x="68" y="23"/>
                  <a:pt x="68" y="23"/>
                  <a:pt x="68" y="23"/>
                </a:cubicBezTo>
                <a:cubicBezTo>
                  <a:pt x="51" y="86"/>
                  <a:pt x="51" y="86"/>
                  <a:pt x="51" y="86"/>
                </a:cubicBezTo>
                <a:cubicBezTo>
                  <a:pt x="56" y="87"/>
                  <a:pt x="56" y="87"/>
                  <a:pt x="56" y="87"/>
                </a:cubicBezTo>
                <a:cubicBezTo>
                  <a:pt x="59" y="76"/>
                  <a:pt x="59" y="76"/>
                  <a:pt x="59" y="76"/>
                </a:cubicBezTo>
                <a:cubicBezTo>
                  <a:pt x="63" y="79"/>
                  <a:pt x="68" y="81"/>
                  <a:pt x="75" y="81"/>
                </a:cubicBezTo>
                <a:cubicBezTo>
                  <a:pt x="81" y="81"/>
                  <a:pt x="87" y="79"/>
                  <a:pt x="91" y="75"/>
                </a:cubicBezTo>
                <a:cubicBezTo>
                  <a:pt x="85" y="70"/>
                  <a:pt x="85" y="70"/>
                  <a:pt x="85" y="70"/>
                </a:cubicBezTo>
                <a:cubicBezTo>
                  <a:pt x="82" y="72"/>
                  <a:pt x="79" y="74"/>
                  <a:pt x="75" y="74"/>
                </a:cubicBezTo>
                <a:cubicBezTo>
                  <a:pt x="69" y="74"/>
                  <a:pt x="64" y="71"/>
                  <a:pt x="62" y="66"/>
                </a:cubicBezTo>
                <a:cubicBezTo>
                  <a:pt x="62" y="64"/>
                  <a:pt x="62" y="64"/>
                  <a:pt x="62" y="64"/>
                </a:cubicBezTo>
                <a:cubicBezTo>
                  <a:pt x="82" y="64"/>
                  <a:pt x="82" y="64"/>
                  <a:pt x="82" y="64"/>
                </a:cubicBezTo>
                <a:cubicBezTo>
                  <a:pt x="82" y="60"/>
                  <a:pt x="82" y="60"/>
                  <a:pt x="82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5" y="56"/>
                  <a:pt x="65" y="56"/>
                  <a:pt x="65" y="56"/>
                </a:cubicBezTo>
                <a:cubicBezTo>
                  <a:pt x="82" y="56"/>
                  <a:pt x="82" y="56"/>
                  <a:pt x="82" y="56"/>
                </a:cubicBezTo>
                <a:cubicBezTo>
                  <a:pt x="82" y="52"/>
                  <a:pt x="82" y="52"/>
                  <a:pt x="82" y="52"/>
                </a:cubicBezTo>
                <a:cubicBezTo>
                  <a:pt x="66" y="52"/>
                  <a:pt x="66" y="52"/>
                  <a:pt x="66" y="52"/>
                </a:cubicBezTo>
                <a:cubicBezTo>
                  <a:pt x="69" y="42"/>
                  <a:pt x="69" y="42"/>
                  <a:pt x="69" y="42"/>
                </a:cubicBezTo>
                <a:cubicBezTo>
                  <a:pt x="70" y="41"/>
                  <a:pt x="73" y="41"/>
                  <a:pt x="75" y="41"/>
                </a:cubicBezTo>
                <a:cubicBezTo>
                  <a:pt x="79" y="41"/>
                  <a:pt x="84" y="43"/>
                  <a:pt x="87" y="46"/>
                </a:cubicBezTo>
                <a:cubicBezTo>
                  <a:pt x="87" y="46"/>
                  <a:pt x="87" y="46"/>
                  <a:pt x="87" y="46"/>
                </a:cubicBezTo>
                <a:cubicBezTo>
                  <a:pt x="94" y="42"/>
                  <a:pt x="94" y="42"/>
                  <a:pt x="94" y="42"/>
                </a:cubicBezTo>
                <a:cubicBezTo>
                  <a:pt x="94" y="42"/>
                  <a:pt x="93" y="41"/>
                  <a:pt x="92" y="41"/>
                </a:cubicBezTo>
                <a:cubicBezTo>
                  <a:pt x="88" y="36"/>
                  <a:pt x="82" y="34"/>
                  <a:pt x="75" y="34"/>
                </a:cubicBezTo>
                <a:cubicBezTo>
                  <a:pt x="74" y="34"/>
                  <a:pt x="72" y="34"/>
                  <a:pt x="71" y="34"/>
                </a:cubicBezTo>
                <a:cubicBezTo>
                  <a:pt x="74" y="25"/>
                  <a:pt x="74" y="25"/>
                  <a:pt x="74" y="25"/>
                </a:cubicBezTo>
                <a:close/>
                <a:moveTo>
                  <a:pt x="45" y="71"/>
                </a:moveTo>
                <a:cubicBezTo>
                  <a:pt x="45" y="59"/>
                  <a:pt x="45" y="59"/>
                  <a:pt x="45" y="59"/>
                </a:cubicBezTo>
                <a:cubicBezTo>
                  <a:pt x="47" y="59"/>
                  <a:pt x="49" y="60"/>
                  <a:pt x="50" y="61"/>
                </a:cubicBezTo>
                <a:cubicBezTo>
                  <a:pt x="50" y="61"/>
                  <a:pt x="50" y="61"/>
                  <a:pt x="50" y="61"/>
                </a:cubicBezTo>
                <a:cubicBezTo>
                  <a:pt x="53" y="52"/>
                  <a:pt x="53" y="52"/>
                  <a:pt x="53" y="52"/>
                </a:cubicBezTo>
                <a:cubicBezTo>
                  <a:pt x="51" y="51"/>
                  <a:pt x="48" y="51"/>
                  <a:pt x="45" y="50"/>
                </a:cubicBezTo>
                <a:cubicBezTo>
                  <a:pt x="45" y="38"/>
                  <a:pt x="45" y="38"/>
                  <a:pt x="45" y="38"/>
                </a:cubicBezTo>
                <a:cubicBezTo>
                  <a:pt x="47" y="38"/>
                  <a:pt x="49" y="40"/>
                  <a:pt x="50" y="43"/>
                </a:cubicBezTo>
                <a:cubicBezTo>
                  <a:pt x="56" y="42"/>
                  <a:pt x="56" y="42"/>
                  <a:pt x="56" y="42"/>
                </a:cubicBezTo>
                <a:cubicBezTo>
                  <a:pt x="57" y="37"/>
                  <a:pt x="57" y="37"/>
                  <a:pt x="57" y="37"/>
                </a:cubicBezTo>
                <a:cubicBezTo>
                  <a:pt x="56" y="36"/>
                  <a:pt x="56" y="35"/>
                  <a:pt x="55" y="34"/>
                </a:cubicBezTo>
                <a:cubicBezTo>
                  <a:pt x="52" y="32"/>
                  <a:pt x="49" y="31"/>
                  <a:pt x="45" y="31"/>
                </a:cubicBezTo>
                <a:cubicBezTo>
                  <a:pt x="45" y="28"/>
                  <a:pt x="45" y="28"/>
                  <a:pt x="45" y="28"/>
                </a:cubicBezTo>
                <a:cubicBezTo>
                  <a:pt x="39" y="28"/>
                  <a:pt x="39" y="28"/>
                  <a:pt x="39" y="28"/>
                </a:cubicBezTo>
                <a:cubicBezTo>
                  <a:pt x="39" y="31"/>
                  <a:pt x="39" y="31"/>
                  <a:pt x="39" y="31"/>
                </a:cubicBezTo>
                <a:cubicBezTo>
                  <a:pt x="35" y="31"/>
                  <a:pt x="31" y="32"/>
                  <a:pt x="28" y="35"/>
                </a:cubicBezTo>
                <a:cubicBezTo>
                  <a:pt x="26" y="37"/>
                  <a:pt x="24" y="40"/>
                  <a:pt x="24" y="43"/>
                </a:cubicBezTo>
                <a:cubicBezTo>
                  <a:pt x="24" y="47"/>
                  <a:pt x="26" y="50"/>
                  <a:pt x="28" y="52"/>
                </a:cubicBezTo>
                <a:cubicBezTo>
                  <a:pt x="30" y="54"/>
                  <a:pt x="34" y="56"/>
                  <a:pt x="39" y="57"/>
                </a:cubicBezTo>
                <a:cubicBezTo>
                  <a:pt x="39" y="70"/>
                  <a:pt x="39" y="70"/>
                  <a:pt x="39" y="70"/>
                </a:cubicBezTo>
                <a:cubicBezTo>
                  <a:pt x="38" y="70"/>
                  <a:pt x="36" y="69"/>
                  <a:pt x="35" y="68"/>
                </a:cubicBezTo>
                <a:cubicBezTo>
                  <a:pt x="34" y="67"/>
                  <a:pt x="33" y="65"/>
                  <a:pt x="33" y="64"/>
                </a:cubicBezTo>
                <a:cubicBezTo>
                  <a:pt x="23" y="64"/>
                  <a:pt x="23" y="64"/>
                  <a:pt x="23" y="64"/>
                </a:cubicBezTo>
                <a:cubicBezTo>
                  <a:pt x="24" y="69"/>
                  <a:pt x="25" y="72"/>
                  <a:pt x="28" y="74"/>
                </a:cubicBezTo>
                <a:cubicBezTo>
                  <a:pt x="31" y="76"/>
                  <a:pt x="35" y="78"/>
                  <a:pt x="39" y="78"/>
                </a:cubicBezTo>
                <a:cubicBezTo>
                  <a:pt x="39" y="84"/>
                  <a:pt x="39" y="84"/>
                  <a:pt x="39" y="84"/>
                </a:cubicBezTo>
                <a:cubicBezTo>
                  <a:pt x="44" y="84"/>
                  <a:pt x="44" y="84"/>
                  <a:pt x="44" y="84"/>
                </a:cubicBezTo>
                <a:cubicBezTo>
                  <a:pt x="45" y="81"/>
                  <a:pt x="45" y="81"/>
                  <a:pt x="45" y="81"/>
                </a:cubicBezTo>
                <a:cubicBezTo>
                  <a:pt x="45" y="78"/>
                  <a:pt x="45" y="78"/>
                  <a:pt x="45" y="78"/>
                </a:cubicBezTo>
                <a:cubicBezTo>
                  <a:pt x="45" y="78"/>
                  <a:pt x="45" y="78"/>
                  <a:pt x="46" y="78"/>
                </a:cubicBezTo>
                <a:cubicBezTo>
                  <a:pt x="48" y="70"/>
                  <a:pt x="48" y="70"/>
                  <a:pt x="48" y="70"/>
                </a:cubicBezTo>
                <a:cubicBezTo>
                  <a:pt x="47" y="70"/>
                  <a:pt x="46" y="71"/>
                  <a:pt x="45" y="71"/>
                </a:cubicBezTo>
                <a:close/>
                <a:moveTo>
                  <a:pt x="31" y="104"/>
                </a:moveTo>
                <a:cubicBezTo>
                  <a:pt x="30" y="104"/>
                  <a:pt x="30" y="105"/>
                  <a:pt x="30" y="106"/>
                </a:cubicBezTo>
                <a:cubicBezTo>
                  <a:pt x="30" y="108"/>
                  <a:pt x="30" y="108"/>
                  <a:pt x="30" y="108"/>
                </a:cubicBezTo>
                <a:cubicBezTo>
                  <a:pt x="30" y="109"/>
                  <a:pt x="30" y="109"/>
                  <a:pt x="31" y="109"/>
                </a:cubicBezTo>
                <a:cubicBezTo>
                  <a:pt x="48" y="109"/>
                  <a:pt x="48" y="109"/>
                  <a:pt x="48" y="109"/>
                </a:cubicBezTo>
                <a:cubicBezTo>
                  <a:pt x="48" y="109"/>
                  <a:pt x="49" y="109"/>
                  <a:pt x="49" y="108"/>
                </a:cubicBezTo>
                <a:cubicBezTo>
                  <a:pt x="49" y="106"/>
                  <a:pt x="49" y="106"/>
                  <a:pt x="49" y="106"/>
                </a:cubicBezTo>
                <a:cubicBezTo>
                  <a:pt x="49" y="105"/>
                  <a:pt x="48" y="104"/>
                  <a:pt x="48" y="104"/>
                </a:cubicBezTo>
                <a:lnTo>
                  <a:pt x="31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0" name="Freeform 5567"/>
          <p:cNvSpPr>
            <a:spLocks noEditPoints="1"/>
          </p:cNvSpPr>
          <p:nvPr/>
        </p:nvSpPr>
        <p:spPr bwMode="auto">
          <a:xfrm>
            <a:off x="3338513" y="3276600"/>
            <a:ext cx="706437" cy="862013"/>
          </a:xfrm>
          <a:custGeom>
            <a:avLst/>
            <a:gdLst>
              <a:gd name="T0" fmla="*/ 2147483646 w 108"/>
              <a:gd name="T1" fmla="*/ 2147483646 h 123"/>
              <a:gd name="T2" fmla="*/ 2147483646 w 108"/>
              <a:gd name="T3" fmla="*/ 2147483646 h 123"/>
              <a:gd name="T4" fmla="*/ 2147483646 w 108"/>
              <a:gd name="T5" fmla="*/ 2147483646 h 123"/>
              <a:gd name="T6" fmla="*/ 2147483646 w 108"/>
              <a:gd name="T7" fmla="*/ 2147483646 h 123"/>
              <a:gd name="T8" fmla="*/ 2147483646 w 108"/>
              <a:gd name="T9" fmla="*/ 2147483646 h 123"/>
              <a:gd name="T10" fmla="*/ 2147483646 w 108"/>
              <a:gd name="T11" fmla="*/ 2147483646 h 123"/>
              <a:gd name="T12" fmla="*/ 2147483646 w 108"/>
              <a:gd name="T13" fmla="*/ 2147483646 h 123"/>
              <a:gd name="T14" fmla="*/ 2147483646 w 108"/>
              <a:gd name="T15" fmla="*/ 2147483646 h 123"/>
              <a:gd name="T16" fmla="*/ 2147483646 w 108"/>
              <a:gd name="T17" fmla="*/ 2147483646 h 123"/>
              <a:gd name="T18" fmla="*/ 2147483646 w 108"/>
              <a:gd name="T19" fmla="*/ 2147483646 h 123"/>
              <a:gd name="T20" fmla="*/ 2147483646 w 108"/>
              <a:gd name="T21" fmla="*/ 2147483646 h 123"/>
              <a:gd name="T22" fmla="*/ 2147483646 w 108"/>
              <a:gd name="T23" fmla="*/ 2147483646 h 123"/>
              <a:gd name="T24" fmla="*/ 2147483646 w 108"/>
              <a:gd name="T25" fmla="*/ 2147483646 h 123"/>
              <a:gd name="T26" fmla="*/ 2147483646 w 108"/>
              <a:gd name="T27" fmla="*/ 2147483646 h 123"/>
              <a:gd name="T28" fmla="*/ 2147483646 w 108"/>
              <a:gd name="T29" fmla="*/ 2147483646 h 123"/>
              <a:gd name="T30" fmla="*/ 2147483646 w 108"/>
              <a:gd name="T31" fmla="*/ 2147483646 h 123"/>
              <a:gd name="T32" fmla="*/ 2147483646 w 108"/>
              <a:gd name="T33" fmla="*/ 2147483646 h 123"/>
              <a:gd name="T34" fmla="*/ 2147483646 w 108"/>
              <a:gd name="T35" fmla="*/ 2147483646 h 123"/>
              <a:gd name="T36" fmla="*/ 2147483646 w 108"/>
              <a:gd name="T37" fmla="*/ 2147483646 h 123"/>
              <a:gd name="T38" fmla="*/ 2147483646 w 108"/>
              <a:gd name="T39" fmla="*/ 2147483646 h 123"/>
              <a:gd name="T40" fmla="*/ 2147483646 w 108"/>
              <a:gd name="T41" fmla="*/ 2147483646 h 123"/>
              <a:gd name="T42" fmla="*/ 2147483646 w 108"/>
              <a:gd name="T43" fmla="*/ 2147483646 h 123"/>
              <a:gd name="T44" fmla="*/ 2147483646 w 108"/>
              <a:gd name="T45" fmla="*/ 2147483646 h 123"/>
              <a:gd name="T46" fmla="*/ 2147483646 w 108"/>
              <a:gd name="T47" fmla="*/ 2147483646 h 123"/>
              <a:gd name="T48" fmla="*/ 2147483646 w 108"/>
              <a:gd name="T49" fmla="*/ 2147483646 h 123"/>
              <a:gd name="T50" fmla="*/ 2147483646 w 108"/>
              <a:gd name="T51" fmla="*/ 2147483646 h 123"/>
              <a:gd name="T52" fmla="*/ 2147483646 w 108"/>
              <a:gd name="T53" fmla="*/ 2147483646 h 123"/>
              <a:gd name="T54" fmla="*/ 2147483646 w 108"/>
              <a:gd name="T55" fmla="*/ 2147483646 h 123"/>
              <a:gd name="T56" fmla="*/ 2147483646 w 108"/>
              <a:gd name="T57" fmla="*/ 2147483646 h 123"/>
              <a:gd name="T58" fmla="*/ 2147483646 w 108"/>
              <a:gd name="T59" fmla="*/ 2147483646 h 123"/>
              <a:gd name="T60" fmla="*/ 2147483646 w 108"/>
              <a:gd name="T61" fmla="*/ 2147483646 h 123"/>
              <a:gd name="T62" fmla="*/ 2147483646 w 108"/>
              <a:gd name="T63" fmla="*/ 2147483646 h 123"/>
              <a:gd name="T64" fmla="*/ 2147483646 w 108"/>
              <a:gd name="T65" fmla="*/ 2147483646 h 123"/>
              <a:gd name="T66" fmla="*/ 2147483646 w 108"/>
              <a:gd name="T67" fmla="*/ 0 h 123"/>
              <a:gd name="T68" fmla="*/ 2147483646 w 108"/>
              <a:gd name="T69" fmla="*/ 0 h 123"/>
              <a:gd name="T70" fmla="*/ 2147483646 w 108"/>
              <a:gd name="T71" fmla="*/ 2147483646 h 123"/>
              <a:gd name="T72" fmla="*/ 2147483646 w 108"/>
              <a:gd name="T73" fmla="*/ 2147483646 h 123"/>
              <a:gd name="T74" fmla="*/ 2147483646 w 108"/>
              <a:gd name="T75" fmla="*/ 2147483646 h 123"/>
              <a:gd name="T76" fmla="*/ 2147483646 w 108"/>
              <a:gd name="T77" fmla="*/ 2147483646 h 123"/>
              <a:gd name="T78" fmla="*/ 2147483646 w 108"/>
              <a:gd name="T79" fmla="*/ 2147483646 h 123"/>
              <a:gd name="T80" fmla="*/ 2147483646 w 108"/>
              <a:gd name="T81" fmla="*/ 2147483646 h 123"/>
              <a:gd name="T82" fmla="*/ 2147483646 w 108"/>
              <a:gd name="T83" fmla="*/ 2147483646 h 123"/>
              <a:gd name="T84" fmla="*/ 2147483646 w 108"/>
              <a:gd name="T85" fmla="*/ 2147483646 h 123"/>
              <a:gd name="T86" fmla="*/ 2147483646 w 108"/>
              <a:gd name="T87" fmla="*/ 2147483646 h 123"/>
              <a:gd name="T88" fmla="*/ 2147483646 w 108"/>
              <a:gd name="T89" fmla="*/ 2147483646 h 123"/>
              <a:gd name="T90" fmla="*/ 2147483646 w 108"/>
              <a:gd name="T91" fmla="*/ 2147483646 h 123"/>
              <a:gd name="T92" fmla="*/ 2147483646 w 108"/>
              <a:gd name="T93" fmla="*/ 2147483646 h 123"/>
              <a:gd name="T94" fmla="*/ 0 w 108"/>
              <a:gd name="T95" fmla="*/ 2147483646 h 123"/>
              <a:gd name="T96" fmla="*/ 0 w 108"/>
              <a:gd name="T97" fmla="*/ 2147483646 h 123"/>
              <a:gd name="T98" fmla="*/ 2147483646 w 108"/>
              <a:gd name="T99" fmla="*/ 0 h 123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08" h="123">
                <a:moveTo>
                  <a:pt x="33" y="110"/>
                </a:moveTo>
                <a:cubicBezTo>
                  <a:pt x="32" y="110"/>
                  <a:pt x="31" y="111"/>
                  <a:pt x="31" y="112"/>
                </a:cubicBezTo>
                <a:cubicBezTo>
                  <a:pt x="31" y="114"/>
                  <a:pt x="31" y="114"/>
                  <a:pt x="31" y="114"/>
                </a:cubicBezTo>
                <a:cubicBezTo>
                  <a:pt x="31" y="115"/>
                  <a:pt x="32" y="116"/>
                  <a:pt x="33" y="116"/>
                </a:cubicBezTo>
                <a:cubicBezTo>
                  <a:pt x="50" y="116"/>
                  <a:pt x="50" y="116"/>
                  <a:pt x="50" y="116"/>
                </a:cubicBezTo>
                <a:cubicBezTo>
                  <a:pt x="51" y="116"/>
                  <a:pt x="52" y="115"/>
                  <a:pt x="52" y="114"/>
                </a:cubicBezTo>
                <a:cubicBezTo>
                  <a:pt x="52" y="112"/>
                  <a:pt x="52" y="112"/>
                  <a:pt x="52" y="112"/>
                </a:cubicBezTo>
                <a:cubicBezTo>
                  <a:pt x="52" y="111"/>
                  <a:pt x="51" y="110"/>
                  <a:pt x="50" y="110"/>
                </a:cubicBezTo>
                <a:cubicBezTo>
                  <a:pt x="33" y="110"/>
                  <a:pt x="33" y="110"/>
                  <a:pt x="33" y="110"/>
                </a:cubicBezTo>
                <a:close/>
                <a:moveTo>
                  <a:pt x="45" y="37"/>
                </a:moveTo>
                <a:cubicBezTo>
                  <a:pt x="45" y="41"/>
                  <a:pt x="45" y="41"/>
                  <a:pt x="45" y="41"/>
                </a:cubicBezTo>
                <a:cubicBezTo>
                  <a:pt x="91" y="41"/>
                  <a:pt x="91" y="41"/>
                  <a:pt x="91" y="41"/>
                </a:cubicBezTo>
                <a:cubicBezTo>
                  <a:pt x="91" y="37"/>
                  <a:pt x="91" y="37"/>
                  <a:pt x="91" y="37"/>
                </a:cubicBezTo>
                <a:cubicBezTo>
                  <a:pt x="45" y="37"/>
                  <a:pt x="45" y="37"/>
                  <a:pt x="45" y="37"/>
                </a:cubicBezTo>
                <a:close/>
                <a:moveTo>
                  <a:pt x="41" y="47"/>
                </a:moveTo>
                <a:cubicBezTo>
                  <a:pt x="41" y="51"/>
                  <a:pt x="41" y="51"/>
                  <a:pt x="41" y="51"/>
                </a:cubicBezTo>
                <a:cubicBezTo>
                  <a:pt x="96" y="51"/>
                  <a:pt x="96" y="51"/>
                  <a:pt x="96" y="51"/>
                </a:cubicBezTo>
                <a:cubicBezTo>
                  <a:pt x="96" y="47"/>
                  <a:pt x="96" y="47"/>
                  <a:pt x="96" y="47"/>
                </a:cubicBezTo>
                <a:cubicBezTo>
                  <a:pt x="41" y="47"/>
                  <a:pt x="41" y="47"/>
                  <a:pt x="41" y="47"/>
                </a:cubicBezTo>
                <a:close/>
                <a:moveTo>
                  <a:pt x="45" y="58"/>
                </a:moveTo>
                <a:cubicBezTo>
                  <a:pt x="45" y="62"/>
                  <a:pt x="45" y="62"/>
                  <a:pt x="45" y="62"/>
                </a:cubicBezTo>
                <a:cubicBezTo>
                  <a:pt x="91" y="62"/>
                  <a:pt x="91" y="62"/>
                  <a:pt x="91" y="62"/>
                </a:cubicBezTo>
                <a:cubicBezTo>
                  <a:pt x="91" y="58"/>
                  <a:pt x="91" y="58"/>
                  <a:pt x="91" y="58"/>
                </a:cubicBezTo>
                <a:cubicBezTo>
                  <a:pt x="45" y="58"/>
                  <a:pt x="45" y="58"/>
                  <a:pt x="45" y="58"/>
                </a:cubicBezTo>
                <a:close/>
                <a:moveTo>
                  <a:pt x="67" y="21"/>
                </a:moveTo>
                <a:cubicBezTo>
                  <a:pt x="67" y="21"/>
                  <a:pt x="67" y="21"/>
                  <a:pt x="67" y="21"/>
                </a:cubicBezTo>
                <a:cubicBezTo>
                  <a:pt x="90" y="21"/>
                  <a:pt x="108" y="34"/>
                  <a:pt x="108" y="50"/>
                </a:cubicBezTo>
                <a:cubicBezTo>
                  <a:pt x="108" y="66"/>
                  <a:pt x="90" y="79"/>
                  <a:pt x="67" y="79"/>
                </a:cubicBezTo>
                <a:cubicBezTo>
                  <a:pt x="62" y="79"/>
                  <a:pt x="58" y="79"/>
                  <a:pt x="53" y="77"/>
                </a:cubicBezTo>
                <a:cubicBezTo>
                  <a:pt x="41" y="87"/>
                  <a:pt x="41" y="87"/>
                  <a:pt x="41" y="87"/>
                </a:cubicBezTo>
                <a:cubicBezTo>
                  <a:pt x="45" y="75"/>
                  <a:pt x="45" y="75"/>
                  <a:pt x="45" y="75"/>
                </a:cubicBezTo>
                <a:cubicBezTo>
                  <a:pt x="33" y="69"/>
                  <a:pt x="26" y="60"/>
                  <a:pt x="26" y="50"/>
                </a:cubicBezTo>
                <a:cubicBezTo>
                  <a:pt x="26" y="34"/>
                  <a:pt x="44" y="21"/>
                  <a:pt x="67" y="21"/>
                </a:cubicBezTo>
                <a:close/>
                <a:moveTo>
                  <a:pt x="4" y="0"/>
                </a:moveTo>
                <a:cubicBezTo>
                  <a:pt x="78" y="0"/>
                  <a:pt x="78" y="0"/>
                  <a:pt x="78" y="0"/>
                </a:cubicBezTo>
                <a:cubicBezTo>
                  <a:pt x="81" y="0"/>
                  <a:pt x="83" y="2"/>
                  <a:pt x="83" y="5"/>
                </a:cubicBezTo>
                <a:cubicBezTo>
                  <a:pt x="83" y="16"/>
                  <a:pt x="83" y="16"/>
                  <a:pt x="83" y="16"/>
                </a:cubicBezTo>
                <a:cubicBezTo>
                  <a:pt x="80" y="15"/>
                  <a:pt x="76" y="15"/>
                  <a:pt x="72" y="14"/>
                </a:cubicBezTo>
                <a:cubicBezTo>
                  <a:pt x="72" y="11"/>
                  <a:pt x="72" y="11"/>
                  <a:pt x="72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03"/>
                  <a:pt x="11" y="103"/>
                  <a:pt x="11" y="103"/>
                </a:cubicBezTo>
                <a:cubicBezTo>
                  <a:pt x="31" y="103"/>
                  <a:pt x="47" y="103"/>
                  <a:pt x="72" y="103"/>
                </a:cubicBezTo>
                <a:cubicBezTo>
                  <a:pt x="72" y="86"/>
                  <a:pt x="72" y="86"/>
                  <a:pt x="72" y="86"/>
                </a:cubicBezTo>
                <a:cubicBezTo>
                  <a:pt x="76" y="86"/>
                  <a:pt x="80" y="85"/>
                  <a:pt x="83" y="84"/>
                </a:cubicBezTo>
                <a:cubicBezTo>
                  <a:pt x="83" y="118"/>
                  <a:pt x="83" y="118"/>
                  <a:pt x="83" y="118"/>
                </a:cubicBezTo>
                <a:cubicBezTo>
                  <a:pt x="83" y="121"/>
                  <a:pt x="81" y="123"/>
                  <a:pt x="78" y="123"/>
                </a:cubicBezTo>
                <a:cubicBezTo>
                  <a:pt x="4" y="123"/>
                  <a:pt x="4" y="123"/>
                  <a:pt x="4" y="123"/>
                </a:cubicBezTo>
                <a:cubicBezTo>
                  <a:pt x="2" y="123"/>
                  <a:pt x="0" y="121"/>
                  <a:pt x="0" y="118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1" name="Freeform 5569"/>
          <p:cNvSpPr>
            <a:spLocks noEditPoints="1"/>
          </p:cNvSpPr>
          <p:nvPr/>
        </p:nvSpPr>
        <p:spPr bwMode="auto">
          <a:xfrm>
            <a:off x="965200" y="3262313"/>
            <a:ext cx="547688" cy="860425"/>
          </a:xfrm>
          <a:custGeom>
            <a:avLst/>
            <a:gdLst>
              <a:gd name="T0" fmla="*/ 2147483646 w 84"/>
              <a:gd name="T1" fmla="*/ 2147483646 h 123"/>
              <a:gd name="T2" fmla="*/ 2147483646 w 84"/>
              <a:gd name="T3" fmla="*/ 2147483646 h 123"/>
              <a:gd name="T4" fmla="*/ 2147483646 w 84"/>
              <a:gd name="T5" fmla="*/ 2147483646 h 123"/>
              <a:gd name="T6" fmla="*/ 2147483646 w 84"/>
              <a:gd name="T7" fmla="*/ 2147483646 h 123"/>
              <a:gd name="T8" fmla="*/ 2147483646 w 84"/>
              <a:gd name="T9" fmla="*/ 2147483646 h 123"/>
              <a:gd name="T10" fmla="*/ 2147483646 w 84"/>
              <a:gd name="T11" fmla="*/ 2147483646 h 123"/>
              <a:gd name="T12" fmla="*/ 2147483646 w 84"/>
              <a:gd name="T13" fmla="*/ 2147483646 h 123"/>
              <a:gd name="T14" fmla="*/ 2147483646 w 84"/>
              <a:gd name="T15" fmla="*/ 2147483646 h 123"/>
              <a:gd name="T16" fmla="*/ 2147483646 w 84"/>
              <a:gd name="T17" fmla="*/ 2147483646 h 123"/>
              <a:gd name="T18" fmla="*/ 2147483646 w 84"/>
              <a:gd name="T19" fmla="*/ 2147483646 h 123"/>
              <a:gd name="T20" fmla="*/ 2147483646 w 84"/>
              <a:gd name="T21" fmla="*/ 2147483646 h 123"/>
              <a:gd name="T22" fmla="*/ 2147483646 w 84"/>
              <a:gd name="T23" fmla="*/ 2147483646 h 123"/>
              <a:gd name="T24" fmla="*/ 2147483646 w 84"/>
              <a:gd name="T25" fmla="*/ 2147483646 h 123"/>
              <a:gd name="T26" fmla="*/ 2147483646 w 84"/>
              <a:gd name="T27" fmla="*/ 2147483646 h 123"/>
              <a:gd name="T28" fmla="*/ 2147483646 w 84"/>
              <a:gd name="T29" fmla="*/ 2147483646 h 123"/>
              <a:gd name="T30" fmla="*/ 2147483646 w 84"/>
              <a:gd name="T31" fmla="*/ 2147483646 h 123"/>
              <a:gd name="T32" fmla="*/ 2147483646 w 84"/>
              <a:gd name="T33" fmla="*/ 2147483646 h 123"/>
              <a:gd name="T34" fmla="*/ 2147483646 w 84"/>
              <a:gd name="T35" fmla="*/ 2147483646 h 123"/>
              <a:gd name="T36" fmla="*/ 2147483646 w 84"/>
              <a:gd name="T37" fmla="*/ 2147483646 h 123"/>
              <a:gd name="T38" fmla="*/ 2147483646 w 84"/>
              <a:gd name="T39" fmla="*/ 2147483646 h 123"/>
              <a:gd name="T40" fmla="*/ 2147483646 w 84"/>
              <a:gd name="T41" fmla="*/ 2147483646 h 123"/>
              <a:gd name="T42" fmla="*/ 2147483646 w 84"/>
              <a:gd name="T43" fmla="*/ 2147483646 h 123"/>
              <a:gd name="T44" fmla="*/ 2147483646 w 84"/>
              <a:gd name="T45" fmla="*/ 2147483646 h 123"/>
              <a:gd name="T46" fmla="*/ 2147483646 w 84"/>
              <a:gd name="T47" fmla="*/ 2147483646 h 123"/>
              <a:gd name="T48" fmla="*/ 2147483646 w 84"/>
              <a:gd name="T49" fmla="*/ 2147483646 h 123"/>
              <a:gd name="T50" fmla="*/ 2147483646 w 84"/>
              <a:gd name="T51" fmla="*/ 2147483646 h 123"/>
              <a:gd name="T52" fmla="*/ 2147483646 w 84"/>
              <a:gd name="T53" fmla="*/ 2147483646 h 123"/>
              <a:gd name="T54" fmla="*/ 2147483646 w 84"/>
              <a:gd name="T55" fmla="*/ 2147483646 h 123"/>
              <a:gd name="T56" fmla="*/ 2147483646 w 84"/>
              <a:gd name="T57" fmla="*/ 2147483646 h 123"/>
              <a:gd name="T58" fmla="*/ 2147483646 w 84"/>
              <a:gd name="T59" fmla="*/ 2147483646 h 123"/>
              <a:gd name="T60" fmla="*/ 2147483646 w 84"/>
              <a:gd name="T61" fmla="*/ 2147483646 h 123"/>
              <a:gd name="T62" fmla="*/ 2147483646 w 84"/>
              <a:gd name="T63" fmla="*/ 2147483646 h 123"/>
              <a:gd name="T64" fmla="*/ 2147483646 w 84"/>
              <a:gd name="T65" fmla="*/ 2147483646 h 123"/>
              <a:gd name="T66" fmla="*/ 2147483646 w 84"/>
              <a:gd name="T67" fmla="*/ 2147483646 h 123"/>
              <a:gd name="T68" fmla="*/ 2147483646 w 84"/>
              <a:gd name="T69" fmla="*/ 0 h 123"/>
              <a:gd name="T70" fmla="*/ 2147483646 w 84"/>
              <a:gd name="T71" fmla="*/ 2147483646 h 123"/>
              <a:gd name="T72" fmla="*/ 2147483646 w 84"/>
              <a:gd name="T73" fmla="*/ 2147483646 h 123"/>
              <a:gd name="T74" fmla="*/ 0 w 84"/>
              <a:gd name="T75" fmla="*/ 2147483646 h 12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84" h="123">
                <a:moveTo>
                  <a:pt x="11" y="11"/>
                </a:moveTo>
                <a:cubicBezTo>
                  <a:pt x="11" y="103"/>
                  <a:pt x="11" y="103"/>
                  <a:pt x="11" y="103"/>
                </a:cubicBezTo>
                <a:cubicBezTo>
                  <a:pt x="73" y="103"/>
                  <a:pt x="73" y="103"/>
                  <a:pt x="73" y="103"/>
                </a:cubicBezTo>
                <a:cubicBezTo>
                  <a:pt x="73" y="11"/>
                  <a:pt x="73" y="11"/>
                  <a:pt x="73" y="11"/>
                </a:cubicBezTo>
                <a:cubicBezTo>
                  <a:pt x="11" y="11"/>
                  <a:pt x="11" y="11"/>
                  <a:pt x="11" y="11"/>
                </a:cubicBezTo>
                <a:close/>
                <a:moveTo>
                  <a:pt x="34" y="111"/>
                </a:moveTo>
                <a:cubicBezTo>
                  <a:pt x="33" y="111"/>
                  <a:pt x="32" y="111"/>
                  <a:pt x="32" y="112"/>
                </a:cubicBezTo>
                <a:cubicBezTo>
                  <a:pt x="32" y="114"/>
                  <a:pt x="32" y="114"/>
                  <a:pt x="32" y="114"/>
                </a:cubicBezTo>
                <a:cubicBezTo>
                  <a:pt x="32" y="115"/>
                  <a:pt x="33" y="116"/>
                  <a:pt x="34" y="116"/>
                </a:cubicBezTo>
                <a:cubicBezTo>
                  <a:pt x="51" y="116"/>
                  <a:pt x="51" y="116"/>
                  <a:pt x="51" y="116"/>
                </a:cubicBezTo>
                <a:cubicBezTo>
                  <a:pt x="52" y="116"/>
                  <a:pt x="52" y="115"/>
                  <a:pt x="52" y="114"/>
                </a:cubicBezTo>
                <a:cubicBezTo>
                  <a:pt x="52" y="112"/>
                  <a:pt x="52" y="112"/>
                  <a:pt x="52" y="112"/>
                </a:cubicBezTo>
                <a:cubicBezTo>
                  <a:pt x="52" y="111"/>
                  <a:pt x="52" y="111"/>
                  <a:pt x="51" y="111"/>
                </a:cubicBezTo>
                <a:cubicBezTo>
                  <a:pt x="34" y="111"/>
                  <a:pt x="34" y="111"/>
                  <a:pt x="34" y="111"/>
                </a:cubicBezTo>
                <a:close/>
                <a:moveTo>
                  <a:pt x="48" y="34"/>
                </a:move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50" y="34"/>
                  <a:pt x="51" y="35"/>
                </a:cubicBezTo>
                <a:cubicBezTo>
                  <a:pt x="56" y="37"/>
                  <a:pt x="61" y="41"/>
                  <a:pt x="64" y="46"/>
                </a:cubicBezTo>
                <a:cubicBezTo>
                  <a:pt x="67" y="51"/>
                  <a:pt x="68" y="57"/>
                  <a:pt x="66" y="64"/>
                </a:cubicBezTo>
                <a:cubicBezTo>
                  <a:pt x="66" y="66"/>
                  <a:pt x="66" y="67"/>
                  <a:pt x="65" y="68"/>
                </a:cubicBezTo>
                <a:cubicBezTo>
                  <a:pt x="61" y="67"/>
                  <a:pt x="61" y="67"/>
                  <a:pt x="61" y="67"/>
                </a:cubicBezTo>
                <a:cubicBezTo>
                  <a:pt x="61" y="66"/>
                  <a:pt x="62" y="64"/>
                  <a:pt x="62" y="63"/>
                </a:cubicBezTo>
                <a:cubicBezTo>
                  <a:pt x="63" y="57"/>
                  <a:pt x="62" y="52"/>
                  <a:pt x="60" y="48"/>
                </a:cubicBezTo>
                <a:cubicBezTo>
                  <a:pt x="57" y="44"/>
                  <a:pt x="54" y="41"/>
                  <a:pt x="49" y="39"/>
                </a:cubicBezTo>
                <a:cubicBezTo>
                  <a:pt x="48" y="39"/>
                  <a:pt x="47" y="38"/>
                  <a:pt x="47" y="38"/>
                </a:cubicBezTo>
                <a:cubicBezTo>
                  <a:pt x="48" y="34"/>
                  <a:pt x="48" y="34"/>
                  <a:pt x="48" y="34"/>
                </a:cubicBezTo>
                <a:close/>
                <a:moveTo>
                  <a:pt x="44" y="54"/>
                </a:moveTo>
                <a:cubicBezTo>
                  <a:pt x="44" y="54"/>
                  <a:pt x="44" y="54"/>
                  <a:pt x="44" y="54"/>
                </a:cubicBezTo>
                <a:cubicBezTo>
                  <a:pt x="46" y="55"/>
                  <a:pt x="48" y="57"/>
                  <a:pt x="47" y="60"/>
                </a:cubicBezTo>
                <a:cubicBezTo>
                  <a:pt x="46" y="62"/>
                  <a:pt x="44" y="63"/>
                  <a:pt x="41" y="63"/>
                </a:cubicBezTo>
                <a:cubicBezTo>
                  <a:pt x="39" y="62"/>
                  <a:pt x="38" y="59"/>
                  <a:pt x="39" y="57"/>
                </a:cubicBezTo>
                <a:cubicBezTo>
                  <a:pt x="39" y="55"/>
                  <a:pt x="42" y="53"/>
                  <a:pt x="44" y="54"/>
                </a:cubicBezTo>
                <a:close/>
                <a:moveTo>
                  <a:pt x="50" y="84"/>
                </a:moveTo>
                <a:cubicBezTo>
                  <a:pt x="47" y="86"/>
                  <a:pt x="47" y="86"/>
                  <a:pt x="47" y="86"/>
                </a:cubicBezTo>
                <a:cubicBezTo>
                  <a:pt x="46" y="87"/>
                  <a:pt x="46" y="87"/>
                  <a:pt x="46" y="87"/>
                </a:cubicBezTo>
                <a:cubicBezTo>
                  <a:pt x="41" y="89"/>
                  <a:pt x="38" y="89"/>
                  <a:pt x="35" y="86"/>
                </a:cubicBezTo>
                <a:cubicBezTo>
                  <a:pt x="25" y="75"/>
                  <a:pt x="19" y="63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4"/>
                  <a:pt x="18" y="41"/>
                  <a:pt x="22" y="39"/>
                </a:cubicBezTo>
                <a:cubicBezTo>
                  <a:pt x="23" y="38"/>
                  <a:pt x="23" y="38"/>
                  <a:pt x="23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26" y="37"/>
                  <a:pt x="26" y="37"/>
                  <a:pt x="26" y="37"/>
                </a:cubicBezTo>
                <a:cubicBezTo>
                  <a:pt x="28" y="35"/>
                  <a:pt x="28" y="35"/>
                  <a:pt x="28" y="35"/>
                </a:cubicBezTo>
                <a:cubicBezTo>
                  <a:pt x="32" y="38"/>
                  <a:pt x="36" y="49"/>
                  <a:pt x="35" y="52"/>
                </a:cubicBezTo>
                <a:cubicBezTo>
                  <a:pt x="34" y="52"/>
                  <a:pt x="34" y="52"/>
                  <a:pt x="34" y="52"/>
                </a:cubicBezTo>
                <a:cubicBezTo>
                  <a:pt x="30" y="54"/>
                  <a:pt x="30" y="54"/>
                  <a:pt x="30" y="54"/>
                </a:cubicBezTo>
                <a:cubicBezTo>
                  <a:pt x="27" y="56"/>
                  <a:pt x="27" y="56"/>
                  <a:pt x="27" y="56"/>
                </a:cubicBezTo>
                <a:cubicBezTo>
                  <a:pt x="30" y="63"/>
                  <a:pt x="31" y="66"/>
                  <a:pt x="35" y="72"/>
                </a:cubicBezTo>
                <a:cubicBezTo>
                  <a:pt x="38" y="71"/>
                  <a:pt x="38" y="71"/>
                  <a:pt x="38" y="71"/>
                </a:cubicBezTo>
                <a:cubicBezTo>
                  <a:pt x="39" y="71"/>
                  <a:pt x="39" y="71"/>
                  <a:pt x="39" y="71"/>
                </a:cubicBezTo>
                <a:cubicBezTo>
                  <a:pt x="41" y="70"/>
                  <a:pt x="41" y="70"/>
                  <a:pt x="41" y="70"/>
                </a:cubicBezTo>
                <a:cubicBezTo>
                  <a:pt x="42" y="69"/>
                  <a:pt x="42" y="69"/>
                  <a:pt x="42" y="69"/>
                </a:cubicBezTo>
                <a:cubicBezTo>
                  <a:pt x="44" y="68"/>
                  <a:pt x="44" y="68"/>
                  <a:pt x="44" y="68"/>
                </a:cubicBezTo>
                <a:cubicBezTo>
                  <a:pt x="45" y="68"/>
                  <a:pt x="51" y="76"/>
                  <a:pt x="53" y="83"/>
                </a:cubicBezTo>
                <a:cubicBezTo>
                  <a:pt x="50" y="84"/>
                  <a:pt x="50" y="84"/>
                  <a:pt x="50" y="84"/>
                </a:cubicBezTo>
                <a:close/>
                <a:moveTo>
                  <a:pt x="45" y="43"/>
                </a:moveTo>
                <a:cubicBezTo>
                  <a:pt x="45" y="43"/>
                  <a:pt x="45" y="43"/>
                  <a:pt x="45" y="43"/>
                </a:cubicBezTo>
                <a:cubicBezTo>
                  <a:pt x="46" y="43"/>
                  <a:pt x="47" y="44"/>
                  <a:pt x="48" y="44"/>
                </a:cubicBezTo>
                <a:cubicBezTo>
                  <a:pt x="52" y="46"/>
                  <a:pt x="55" y="49"/>
                  <a:pt x="56" y="52"/>
                </a:cubicBezTo>
                <a:cubicBezTo>
                  <a:pt x="58" y="55"/>
                  <a:pt x="58" y="59"/>
                  <a:pt x="57" y="63"/>
                </a:cubicBezTo>
                <a:cubicBezTo>
                  <a:pt x="57" y="64"/>
                  <a:pt x="56" y="65"/>
                  <a:pt x="56" y="65"/>
                </a:cubicBezTo>
                <a:cubicBezTo>
                  <a:pt x="52" y="64"/>
                  <a:pt x="52" y="64"/>
                  <a:pt x="52" y="64"/>
                </a:cubicBezTo>
                <a:cubicBezTo>
                  <a:pt x="52" y="63"/>
                  <a:pt x="52" y="62"/>
                  <a:pt x="52" y="62"/>
                </a:cubicBezTo>
                <a:cubicBezTo>
                  <a:pt x="53" y="59"/>
                  <a:pt x="53" y="56"/>
                  <a:pt x="52" y="54"/>
                </a:cubicBezTo>
                <a:cubicBezTo>
                  <a:pt x="51" y="52"/>
                  <a:pt x="49" y="50"/>
                  <a:pt x="46" y="48"/>
                </a:cubicBezTo>
                <a:cubicBezTo>
                  <a:pt x="45" y="48"/>
                  <a:pt x="44" y="48"/>
                  <a:pt x="44" y="48"/>
                </a:cubicBezTo>
                <a:cubicBezTo>
                  <a:pt x="45" y="43"/>
                  <a:pt x="45" y="43"/>
                  <a:pt x="45" y="43"/>
                </a:cubicBezTo>
                <a:close/>
                <a:moveTo>
                  <a:pt x="5" y="0"/>
                </a:moveTo>
                <a:cubicBezTo>
                  <a:pt x="79" y="0"/>
                  <a:pt x="79" y="0"/>
                  <a:pt x="79" y="0"/>
                </a:cubicBezTo>
                <a:cubicBezTo>
                  <a:pt x="82" y="0"/>
                  <a:pt x="84" y="2"/>
                  <a:pt x="84" y="5"/>
                </a:cubicBezTo>
                <a:cubicBezTo>
                  <a:pt x="84" y="118"/>
                  <a:pt x="84" y="118"/>
                  <a:pt x="84" y="118"/>
                </a:cubicBezTo>
                <a:cubicBezTo>
                  <a:pt x="84" y="121"/>
                  <a:pt x="82" y="123"/>
                  <a:pt x="79" y="123"/>
                </a:cubicBezTo>
                <a:cubicBezTo>
                  <a:pt x="5" y="123"/>
                  <a:pt x="5" y="123"/>
                  <a:pt x="5" y="123"/>
                </a:cubicBezTo>
                <a:cubicBezTo>
                  <a:pt x="2" y="123"/>
                  <a:pt x="0" y="121"/>
                  <a:pt x="0" y="118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2" name="Freeform 5577"/>
          <p:cNvSpPr>
            <a:spLocks noEditPoints="1"/>
          </p:cNvSpPr>
          <p:nvPr/>
        </p:nvSpPr>
        <p:spPr bwMode="auto">
          <a:xfrm>
            <a:off x="5621338" y="3389313"/>
            <a:ext cx="742950" cy="635000"/>
          </a:xfrm>
          <a:custGeom>
            <a:avLst/>
            <a:gdLst>
              <a:gd name="T0" fmla="*/ 2147483646 w 144"/>
              <a:gd name="T1" fmla="*/ 2147483646 h 115"/>
              <a:gd name="T2" fmla="*/ 2147483646 w 144"/>
              <a:gd name="T3" fmla="*/ 2147483646 h 115"/>
              <a:gd name="T4" fmla="*/ 2147483646 w 144"/>
              <a:gd name="T5" fmla="*/ 0 h 115"/>
              <a:gd name="T6" fmla="*/ 2147483646 w 144"/>
              <a:gd name="T7" fmla="*/ 0 h 115"/>
              <a:gd name="T8" fmla="*/ 2147483646 w 144"/>
              <a:gd name="T9" fmla="*/ 2147483646 h 115"/>
              <a:gd name="T10" fmla="*/ 2147483646 w 144"/>
              <a:gd name="T11" fmla="*/ 2147483646 h 115"/>
              <a:gd name="T12" fmla="*/ 2147483646 w 144"/>
              <a:gd name="T13" fmla="*/ 2147483646 h 115"/>
              <a:gd name="T14" fmla="*/ 2147483646 w 144"/>
              <a:gd name="T15" fmla="*/ 2147483646 h 115"/>
              <a:gd name="T16" fmla="*/ 2147483646 w 144"/>
              <a:gd name="T17" fmla="*/ 2147483646 h 115"/>
              <a:gd name="T18" fmla="*/ 2147483646 w 144"/>
              <a:gd name="T19" fmla="*/ 2147483646 h 115"/>
              <a:gd name="T20" fmla="*/ 2147483646 w 144"/>
              <a:gd name="T21" fmla="*/ 2147483646 h 115"/>
              <a:gd name="T22" fmla="*/ 2147483646 w 144"/>
              <a:gd name="T23" fmla="*/ 2147483646 h 115"/>
              <a:gd name="T24" fmla="*/ 2147483646 w 144"/>
              <a:gd name="T25" fmla="*/ 2147483646 h 115"/>
              <a:gd name="T26" fmla="*/ 0 w 144"/>
              <a:gd name="T27" fmla="*/ 2147483646 h 115"/>
              <a:gd name="T28" fmla="*/ 0 w 144"/>
              <a:gd name="T29" fmla="*/ 2147483646 h 115"/>
              <a:gd name="T30" fmla="*/ 2147483646 w 144"/>
              <a:gd name="T31" fmla="*/ 2147483646 h 115"/>
              <a:gd name="T32" fmla="*/ 2147483646 w 144"/>
              <a:gd name="T33" fmla="*/ 2147483646 h 115"/>
              <a:gd name="T34" fmla="*/ 2147483646 w 144"/>
              <a:gd name="T35" fmla="*/ 2147483646 h 115"/>
              <a:gd name="T36" fmla="*/ 2147483646 w 144"/>
              <a:gd name="T37" fmla="*/ 2147483646 h 115"/>
              <a:gd name="T38" fmla="*/ 2147483646 w 144"/>
              <a:gd name="T39" fmla="*/ 2147483646 h 115"/>
              <a:gd name="T40" fmla="*/ 2147483646 w 144"/>
              <a:gd name="T41" fmla="*/ 2147483646 h 115"/>
              <a:gd name="T42" fmla="*/ 2147483646 w 144"/>
              <a:gd name="T43" fmla="*/ 2147483646 h 115"/>
              <a:gd name="T44" fmla="*/ 2147483646 w 144"/>
              <a:gd name="T45" fmla="*/ 2147483646 h 115"/>
              <a:gd name="T46" fmla="*/ 2147483646 w 144"/>
              <a:gd name="T47" fmla="*/ 2147483646 h 115"/>
              <a:gd name="T48" fmla="*/ 2147483646 w 144"/>
              <a:gd name="T49" fmla="*/ 2147483646 h 115"/>
              <a:gd name="T50" fmla="*/ 2147483646 w 144"/>
              <a:gd name="T51" fmla="*/ 2147483646 h 115"/>
              <a:gd name="T52" fmla="*/ 2147483646 w 144"/>
              <a:gd name="T53" fmla="*/ 2147483646 h 115"/>
              <a:gd name="T54" fmla="*/ 2147483646 w 144"/>
              <a:gd name="T55" fmla="*/ 2147483646 h 115"/>
              <a:gd name="T56" fmla="*/ 2147483646 w 144"/>
              <a:gd name="T57" fmla="*/ 2147483646 h 115"/>
              <a:gd name="T58" fmla="*/ 2147483646 w 144"/>
              <a:gd name="T59" fmla="*/ 2147483646 h 115"/>
              <a:gd name="T60" fmla="*/ 2147483646 w 144"/>
              <a:gd name="T61" fmla="*/ 2147483646 h 115"/>
              <a:gd name="T62" fmla="*/ 2147483646 w 144"/>
              <a:gd name="T63" fmla="*/ 2147483646 h 115"/>
              <a:gd name="T64" fmla="*/ 2147483646 w 144"/>
              <a:gd name="T65" fmla="*/ 2147483646 h 115"/>
              <a:gd name="T66" fmla="*/ 2147483646 w 144"/>
              <a:gd name="T67" fmla="*/ 2147483646 h 115"/>
              <a:gd name="T68" fmla="*/ 2147483646 w 144"/>
              <a:gd name="T69" fmla="*/ 2147483646 h 115"/>
              <a:gd name="T70" fmla="*/ 2147483646 w 144"/>
              <a:gd name="T71" fmla="*/ 2147483646 h 115"/>
              <a:gd name="T72" fmla="*/ 2147483646 w 144"/>
              <a:gd name="T73" fmla="*/ 2147483646 h 115"/>
              <a:gd name="T74" fmla="*/ 2147483646 w 144"/>
              <a:gd name="T75" fmla="*/ 2147483646 h 115"/>
              <a:gd name="T76" fmla="*/ 2147483646 w 144"/>
              <a:gd name="T77" fmla="*/ 2147483646 h 115"/>
              <a:gd name="T78" fmla="*/ 2147483646 w 144"/>
              <a:gd name="T79" fmla="*/ 2147483646 h 1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44" h="115">
                <a:moveTo>
                  <a:pt x="6" y="18"/>
                </a:moveTo>
                <a:lnTo>
                  <a:pt x="90" y="18"/>
                </a:lnTo>
                <a:lnTo>
                  <a:pt x="92" y="18"/>
                </a:lnTo>
                <a:lnTo>
                  <a:pt x="92" y="7"/>
                </a:lnTo>
                <a:lnTo>
                  <a:pt x="92" y="0"/>
                </a:lnTo>
                <a:lnTo>
                  <a:pt x="97" y="0"/>
                </a:lnTo>
                <a:lnTo>
                  <a:pt x="139" y="0"/>
                </a:lnTo>
                <a:lnTo>
                  <a:pt x="144" y="0"/>
                </a:lnTo>
                <a:lnTo>
                  <a:pt x="144" y="7"/>
                </a:lnTo>
                <a:lnTo>
                  <a:pt x="144" y="109"/>
                </a:lnTo>
                <a:lnTo>
                  <a:pt x="144" y="115"/>
                </a:lnTo>
                <a:lnTo>
                  <a:pt x="139" y="115"/>
                </a:lnTo>
                <a:lnTo>
                  <a:pt x="97" y="115"/>
                </a:lnTo>
                <a:lnTo>
                  <a:pt x="92" y="115"/>
                </a:lnTo>
                <a:lnTo>
                  <a:pt x="92" y="109"/>
                </a:lnTo>
                <a:lnTo>
                  <a:pt x="92" y="94"/>
                </a:lnTo>
                <a:lnTo>
                  <a:pt x="90" y="94"/>
                </a:lnTo>
                <a:lnTo>
                  <a:pt x="65" y="94"/>
                </a:lnTo>
                <a:lnTo>
                  <a:pt x="65" y="105"/>
                </a:lnTo>
                <a:lnTo>
                  <a:pt x="71" y="105"/>
                </a:lnTo>
                <a:lnTo>
                  <a:pt x="71" y="115"/>
                </a:lnTo>
                <a:lnTo>
                  <a:pt x="21" y="115"/>
                </a:lnTo>
                <a:lnTo>
                  <a:pt x="21" y="105"/>
                </a:lnTo>
                <a:lnTo>
                  <a:pt x="29" y="105"/>
                </a:lnTo>
                <a:lnTo>
                  <a:pt x="29" y="94"/>
                </a:lnTo>
                <a:lnTo>
                  <a:pt x="6" y="94"/>
                </a:lnTo>
                <a:lnTo>
                  <a:pt x="0" y="94"/>
                </a:lnTo>
                <a:lnTo>
                  <a:pt x="0" y="87"/>
                </a:lnTo>
                <a:lnTo>
                  <a:pt x="0" y="25"/>
                </a:lnTo>
                <a:lnTo>
                  <a:pt x="0" y="18"/>
                </a:lnTo>
                <a:lnTo>
                  <a:pt x="6" y="18"/>
                </a:lnTo>
                <a:close/>
                <a:moveTo>
                  <a:pt x="25" y="72"/>
                </a:moveTo>
                <a:lnTo>
                  <a:pt x="32" y="72"/>
                </a:lnTo>
                <a:lnTo>
                  <a:pt x="32" y="53"/>
                </a:lnTo>
                <a:lnTo>
                  <a:pt x="25" y="53"/>
                </a:lnTo>
                <a:lnTo>
                  <a:pt x="25" y="72"/>
                </a:lnTo>
                <a:close/>
                <a:moveTo>
                  <a:pt x="64" y="72"/>
                </a:moveTo>
                <a:lnTo>
                  <a:pt x="71" y="72"/>
                </a:lnTo>
                <a:lnTo>
                  <a:pt x="71" y="39"/>
                </a:lnTo>
                <a:lnTo>
                  <a:pt x="64" y="39"/>
                </a:lnTo>
                <a:lnTo>
                  <a:pt x="64" y="72"/>
                </a:lnTo>
                <a:close/>
                <a:moveTo>
                  <a:pt x="55" y="72"/>
                </a:moveTo>
                <a:lnTo>
                  <a:pt x="61" y="72"/>
                </a:lnTo>
                <a:lnTo>
                  <a:pt x="61" y="60"/>
                </a:lnTo>
                <a:lnTo>
                  <a:pt x="55" y="60"/>
                </a:lnTo>
                <a:lnTo>
                  <a:pt x="55" y="72"/>
                </a:lnTo>
                <a:close/>
                <a:moveTo>
                  <a:pt x="44" y="72"/>
                </a:moveTo>
                <a:lnTo>
                  <a:pt x="51" y="72"/>
                </a:lnTo>
                <a:lnTo>
                  <a:pt x="51" y="57"/>
                </a:lnTo>
                <a:lnTo>
                  <a:pt x="44" y="57"/>
                </a:lnTo>
                <a:lnTo>
                  <a:pt x="44" y="72"/>
                </a:lnTo>
                <a:close/>
                <a:moveTo>
                  <a:pt x="36" y="72"/>
                </a:moveTo>
                <a:lnTo>
                  <a:pt x="42" y="72"/>
                </a:lnTo>
                <a:lnTo>
                  <a:pt x="42" y="48"/>
                </a:lnTo>
                <a:lnTo>
                  <a:pt x="36" y="48"/>
                </a:lnTo>
                <a:lnTo>
                  <a:pt x="36" y="72"/>
                </a:lnTo>
                <a:close/>
                <a:moveTo>
                  <a:pt x="110" y="41"/>
                </a:moveTo>
                <a:lnTo>
                  <a:pt x="133" y="41"/>
                </a:lnTo>
                <a:lnTo>
                  <a:pt x="133" y="34"/>
                </a:lnTo>
                <a:lnTo>
                  <a:pt x="110" y="34"/>
                </a:lnTo>
                <a:lnTo>
                  <a:pt x="110" y="22"/>
                </a:lnTo>
                <a:lnTo>
                  <a:pt x="133" y="22"/>
                </a:lnTo>
                <a:lnTo>
                  <a:pt x="133" y="13"/>
                </a:lnTo>
                <a:lnTo>
                  <a:pt x="103" y="13"/>
                </a:lnTo>
                <a:lnTo>
                  <a:pt x="103" y="104"/>
                </a:lnTo>
                <a:lnTo>
                  <a:pt x="133" y="104"/>
                </a:lnTo>
                <a:lnTo>
                  <a:pt x="133" y="53"/>
                </a:lnTo>
                <a:lnTo>
                  <a:pt x="110" y="53"/>
                </a:lnTo>
                <a:lnTo>
                  <a:pt x="110" y="41"/>
                </a:lnTo>
                <a:close/>
                <a:moveTo>
                  <a:pt x="85" y="31"/>
                </a:moveTo>
                <a:lnTo>
                  <a:pt x="11" y="31"/>
                </a:lnTo>
                <a:lnTo>
                  <a:pt x="11" y="82"/>
                </a:lnTo>
                <a:lnTo>
                  <a:pt x="85" y="82"/>
                </a:lnTo>
                <a:lnTo>
                  <a:pt x="85" y="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3" name="Freeform 5617"/>
          <p:cNvSpPr>
            <a:spLocks noEditPoints="1"/>
          </p:cNvSpPr>
          <p:nvPr/>
        </p:nvSpPr>
        <p:spPr bwMode="auto">
          <a:xfrm>
            <a:off x="10490200" y="3314700"/>
            <a:ext cx="728663" cy="782638"/>
          </a:xfrm>
          <a:custGeom>
            <a:avLst/>
            <a:gdLst>
              <a:gd name="T0" fmla="*/ 2147483646 w 111"/>
              <a:gd name="T1" fmla="*/ 0 h 112"/>
              <a:gd name="T2" fmla="*/ 2147483646 w 111"/>
              <a:gd name="T3" fmla="*/ 0 h 112"/>
              <a:gd name="T4" fmla="*/ 2147483646 w 111"/>
              <a:gd name="T5" fmla="*/ 2147483646 h 112"/>
              <a:gd name="T6" fmla="*/ 2147483646 w 111"/>
              <a:gd name="T7" fmla="*/ 2147483646 h 112"/>
              <a:gd name="T8" fmla="*/ 2147483646 w 111"/>
              <a:gd name="T9" fmla="*/ 2147483646 h 112"/>
              <a:gd name="T10" fmla="*/ 2147483646 w 111"/>
              <a:gd name="T11" fmla="*/ 2147483646 h 112"/>
              <a:gd name="T12" fmla="*/ 2147483646 w 111"/>
              <a:gd name="T13" fmla="*/ 2147483646 h 112"/>
              <a:gd name="T14" fmla="*/ 2147483646 w 111"/>
              <a:gd name="T15" fmla="*/ 2147483646 h 112"/>
              <a:gd name="T16" fmla="*/ 2147483646 w 111"/>
              <a:gd name="T17" fmla="*/ 2147483646 h 112"/>
              <a:gd name="T18" fmla="*/ 2147483646 w 111"/>
              <a:gd name="T19" fmla="*/ 2147483646 h 112"/>
              <a:gd name="T20" fmla="*/ 2147483646 w 111"/>
              <a:gd name="T21" fmla="*/ 2147483646 h 112"/>
              <a:gd name="T22" fmla="*/ 2147483646 w 111"/>
              <a:gd name="T23" fmla="*/ 2147483646 h 112"/>
              <a:gd name="T24" fmla="*/ 2147483646 w 111"/>
              <a:gd name="T25" fmla="*/ 2147483646 h 112"/>
              <a:gd name="T26" fmla="*/ 0 w 111"/>
              <a:gd name="T27" fmla="*/ 2147483646 h 112"/>
              <a:gd name="T28" fmla="*/ 0 w 111"/>
              <a:gd name="T29" fmla="*/ 2147483646 h 112"/>
              <a:gd name="T30" fmla="*/ 2147483646 w 111"/>
              <a:gd name="T31" fmla="*/ 0 h 112"/>
              <a:gd name="T32" fmla="*/ 2147483646 w 111"/>
              <a:gd name="T33" fmla="*/ 2147483646 h 112"/>
              <a:gd name="T34" fmla="*/ 2147483646 w 111"/>
              <a:gd name="T35" fmla="*/ 2147483646 h 112"/>
              <a:gd name="T36" fmla="*/ 2147483646 w 111"/>
              <a:gd name="T37" fmla="*/ 2147483646 h 112"/>
              <a:gd name="T38" fmla="*/ 2147483646 w 111"/>
              <a:gd name="T39" fmla="*/ 2147483646 h 112"/>
              <a:gd name="T40" fmla="*/ 2147483646 w 111"/>
              <a:gd name="T41" fmla="*/ 2147483646 h 112"/>
              <a:gd name="T42" fmla="*/ 2147483646 w 111"/>
              <a:gd name="T43" fmla="*/ 2147483646 h 112"/>
              <a:gd name="T44" fmla="*/ 2147483646 w 111"/>
              <a:gd name="T45" fmla="*/ 2147483646 h 112"/>
              <a:gd name="T46" fmla="*/ 2147483646 w 111"/>
              <a:gd name="T47" fmla="*/ 2147483646 h 112"/>
              <a:gd name="T48" fmla="*/ 2147483646 w 111"/>
              <a:gd name="T49" fmla="*/ 2147483646 h 112"/>
              <a:gd name="T50" fmla="*/ 2147483646 w 111"/>
              <a:gd name="T51" fmla="*/ 2147483646 h 112"/>
              <a:gd name="T52" fmla="*/ 2147483646 w 111"/>
              <a:gd name="T53" fmla="*/ 2147483646 h 112"/>
              <a:gd name="T54" fmla="*/ 2147483646 w 111"/>
              <a:gd name="T55" fmla="*/ 2147483646 h 112"/>
              <a:gd name="T56" fmla="*/ 2147483646 w 111"/>
              <a:gd name="T57" fmla="*/ 2147483646 h 112"/>
              <a:gd name="T58" fmla="*/ 2147483646 w 111"/>
              <a:gd name="T59" fmla="*/ 2147483646 h 112"/>
              <a:gd name="T60" fmla="*/ 2147483646 w 111"/>
              <a:gd name="T61" fmla="*/ 2147483646 h 112"/>
              <a:gd name="T62" fmla="*/ 2147483646 w 111"/>
              <a:gd name="T63" fmla="*/ 2147483646 h 112"/>
              <a:gd name="T64" fmla="*/ 2147483646 w 111"/>
              <a:gd name="T65" fmla="*/ 2147483646 h 112"/>
              <a:gd name="T66" fmla="*/ 2147483646 w 111"/>
              <a:gd name="T67" fmla="*/ 2147483646 h 112"/>
              <a:gd name="T68" fmla="*/ 2147483646 w 111"/>
              <a:gd name="T69" fmla="*/ 2147483646 h 112"/>
              <a:gd name="T70" fmla="*/ 2147483646 w 111"/>
              <a:gd name="T71" fmla="*/ 2147483646 h 112"/>
              <a:gd name="T72" fmla="*/ 2147483646 w 111"/>
              <a:gd name="T73" fmla="*/ 2147483646 h 112"/>
              <a:gd name="T74" fmla="*/ 2147483646 w 111"/>
              <a:gd name="T75" fmla="*/ 2147483646 h 112"/>
              <a:gd name="T76" fmla="*/ 2147483646 w 111"/>
              <a:gd name="T77" fmla="*/ 2147483646 h 112"/>
              <a:gd name="T78" fmla="*/ 2147483646 w 111"/>
              <a:gd name="T79" fmla="*/ 2147483646 h 112"/>
              <a:gd name="T80" fmla="*/ 2147483646 w 111"/>
              <a:gd name="T81" fmla="*/ 2147483646 h 112"/>
              <a:gd name="T82" fmla="*/ 2147483646 w 111"/>
              <a:gd name="T83" fmla="*/ 2147483646 h 112"/>
              <a:gd name="T84" fmla="*/ 2147483646 w 111"/>
              <a:gd name="T85" fmla="*/ 2147483646 h 112"/>
              <a:gd name="T86" fmla="*/ 2147483646 w 111"/>
              <a:gd name="T87" fmla="*/ 2147483646 h 112"/>
              <a:gd name="T88" fmla="*/ 2147483646 w 111"/>
              <a:gd name="T89" fmla="*/ 2147483646 h 112"/>
              <a:gd name="T90" fmla="*/ 2147483646 w 111"/>
              <a:gd name="T91" fmla="*/ 2147483646 h 112"/>
              <a:gd name="T92" fmla="*/ 2147483646 w 111"/>
              <a:gd name="T93" fmla="*/ 2147483646 h 112"/>
              <a:gd name="T94" fmla="*/ 2147483646 w 111"/>
              <a:gd name="T95" fmla="*/ 2147483646 h 11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111" h="112">
                <a:moveTo>
                  <a:pt x="11" y="0"/>
                </a:moveTo>
                <a:cubicBezTo>
                  <a:pt x="59" y="0"/>
                  <a:pt x="59" y="0"/>
                  <a:pt x="59" y="0"/>
                </a:cubicBezTo>
                <a:cubicBezTo>
                  <a:pt x="63" y="0"/>
                  <a:pt x="67" y="2"/>
                  <a:pt x="69" y="6"/>
                </a:cubicBezTo>
                <a:cubicBezTo>
                  <a:pt x="43" y="6"/>
                  <a:pt x="43" y="6"/>
                  <a:pt x="43" y="6"/>
                </a:cubicBezTo>
                <a:cubicBezTo>
                  <a:pt x="37" y="6"/>
                  <a:pt x="32" y="8"/>
                  <a:pt x="28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96"/>
                  <a:pt x="9" y="96"/>
                  <a:pt x="9" y="96"/>
                </a:cubicBezTo>
                <a:cubicBezTo>
                  <a:pt x="62" y="96"/>
                  <a:pt x="62" y="96"/>
                  <a:pt x="62" y="96"/>
                </a:cubicBezTo>
                <a:cubicBezTo>
                  <a:pt x="62" y="74"/>
                  <a:pt x="62" y="74"/>
                  <a:pt x="62" y="74"/>
                </a:cubicBezTo>
                <a:cubicBezTo>
                  <a:pt x="70" y="74"/>
                  <a:pt x="70" y="74"/>
                  <a:pt x="70" y="74"/>
                </a:cubicBezTo>
                <a:cubicBezTo>
                  <a:pt x="70" y="100"/>
                  <a:pt x="70" y="100"/>
                  <a:pt x="70" y="100"/>
                </a:cubicBezTo>
                <a:cubicBezTo>
                  <a:pt x="70" y="107"/>
                  <a:pt x="66" y="112"/>
                  <a:pt x="59" y="112"/>
                </a:cubicBezTo>
                <a:cubicBezTo>
                  <a:pt x="11" y="112"/>
                  <a:pt x="11" y="112"/>
                  <a:pt x="11" y="112"/>
                </a:cubicBezTo>
                <a:cubicBezTo>
                  <a:pt x="5" y="112"/>
                  <a:pt x="0" y="107"/>
                  <a:pt x="0" y="10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  <a:moveTo>
                  <a:pt x="70" y="34"/>
                </a:moveTo>
                <a:cubicBezTo>
                  <a:pt x="68" y="34"/>
                  <a:pt x="66" y="36"/>
                  <a:pt x="66" y="39"/>
                </a:cubicBezTo>
                <a:cubicBezTo>
                  <a:pt x="66" y="42"/>
                  <a:pt x="68" y="44"/>
                  <a:pt x="70" y="44"/>
                </a:cubicBezTo>
                <a:cubicBezTo>
                  <a:pt x="73" y="44"/>
                  <a:pt x="75" y="42"/>
                  <a:pt x="75" y="39"/>
                </a:cubicBezTo>
                <a:cubicBezTo>
                  <a:pt x="75" y="36"/>
                  <a:pt x="73" y="34"/>
                  <a:pt x="70" y="34"/>
                </a:cubicBezTo>
                <a:close/>
                <a:moveTo>
                  <a:pt x="92" y="34"/>
                </a:moveTo>
                <a:cubicBezTo>
                  <a:pt x="95" y="34"/>
                  <a:pt x="97" y="36"/>
                  <a:pt x="97" y="39"/>
                </a:cubicBezTo>
                <a:cubicBezTo>
                  <a:pt x="97" y="42"/>
                  <a:pt x="95" y="44"/>
                  <a:pt x="92" y="44"/>
                </a:cubicBezTo>
                <a:cubicBezTo>
                  <a:pt x="89" y="44"/>
                  <a:pt x="87" y="42"/>
                  <a:pt x="87" y="39"/>
                </a:cubicBezTo>
                <a:cubicBezTo>
                  <a:pt x="87" y="36"/>
                  <a:pt x="89" y="34"/>
                  <a:pt x="92" y="34"/>
                </a:cubicBezTo>
                <a:close/>
                <a:moveTo>
                  <a:pt x="50" y="34"/>
                </a:moveTo>
                <a:cubicBezTo>
                  <a:pt x="47" y="34"/>
                  <a:pt x="45" y="36"/>
                  <a:pt x="45" y="39"/>
                </a:cubicBezTo>
                <a:cubicBezTo>
                  <a:pt x="45" y="42"/>
                  <a:pt x="47" y="44"/>
                  <a:pt x="50" y="44"/>
                </a:cubicBezTo>
                <a:cubicBezTo>
                  <a:pt x="53" y="44"/>
                  <a:pt x="55" y="42"/>
                  <a:pt x="55" y="39"/>
                </a:cubicBezTo>
                <a:cubicBezTo>
                  <a:pt x="55" y="36"/>
                  <a:pt x="53" y="34"/>
                  <a:pt x="50" y="34"/>
                </a:cubicBezTo>
                <a:close/>
                <a:moveTo>
                  <a:pt x="43" y="13"/>
                </a:moveTo>
                <a:cubicBezTo>
                  <a:pt x="35" y="13"/>
                  <a:pt x="28" y="19"/>
                  <a:pt x="28" y="27"/>
                </a:cubicBezTo>
                <a:cubicBezTo>
                  <a:pt x="28" y="53"/>
                  <a:pt x="28" y="53"/>
                  <a:pt x="28" y="53"/>
                </a:cubicBezTo>
                <a:cubicBezTo>
                  <a:pt x="28" y="61"/>
                  <a:pt x="35" y="67"/>
                  <a:pt x="43" y="67"/>
                </a:cubicBezTo>
                <a:cubicBezTo>
                  <a:pt x="44" y="67"/>
                  <a:pt x="44" y="67"/>
                  <a:pt x="44" y="67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67"/>
                  <a:pt x="56" y="67"/>
                  <a:pt x="56" y="67"/>
                </a:cubicBezTo>
                <a:cubicBezTo>
                  <a:pt x="96" y="67"/>
                  <a:pt x="96" y="67"/>
                  <a:pt x="96" y="67"/>
                </a:cubicBezTo>
                <a:cubicBezTo>
                  <a:pt x="104" y="67"/>
                  <a:pt x="111" y="61"/>
                  <a:pt x="111" y="53"/>
                </a:cubicBezTo>
                <a:cubicBezTo>
                  <a:pt x="111" y="27"/>
                  <a:pt x="111" y="27"/>
                  <a:pt x="111" y="27"/>
                </a:cubicBezTo>
                <a:cubicBezTo>
                  <a:pt x="111" y="19"/>
                  <a:pt x="104" y="13"/>
                  <a:pt x="96" y="13"/>
                </a:cubicBezTo>
                <a:cubicBezTo>
                  <a:pt x="43" y="13"/>
                  <a:pt x="43" y="13"/>
                  <a:pt x="43" y="13"/>
                </a:cubicBezTo>
                <a:close/>
                <a:moveTo>
                  <a:pt x="28" y="100"/>
                </a:moveTo>
                <a:cubicBezTo>
                  <a:pt x="28" y="108"/>
                  <a:pt x="28" y="108"/>
                  <a:pt x="28" y="108"/>
                </a:cubicBezTo>
                <a:cubicBezTo>
                  <a:pt x="42" y="108"/>
                  <a:pt x="42" y="108"/>
                  <a:pt x="42" y="108"/>
                </a:cubicBezTo>
                <a:cubicBezTo>
                  <a:pt x="42" y="100"/>
                  <a:pt x="42" y="100"/>
                  <a:pt x="42" y="100"/>
                </a:cubicBezTo>
                <a:lnTo>
                  <a:pt x="28" y="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554788" y="42863"/>
            <a:ext cx="5637212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 flipH="1" flipV="1">
            <a:off x="7681913" y="1258888"/>
            <a:ext cx="39687" cy="5461000"/>
          </a:xfrm>
          <a:prstGeom prst="line">
            <a:avLst/>
          </a:prstGeom>
          <a:ln w="57150">
            <a:solidFill>
              <a:schemeClr val="bg1"/>
            </a:solidFill>
            <a:prstDash val="solid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40" name="组合 73"/>
          <p:cNvGrpSpPr/>
          <p:nvPr/>
        </p:nvGrpSpPr>
        <p:grpSpPr bwMode="auto">
          <a:xfrm>
            <a:off x="7251700" y="5186363"/>
            <a:ext cx="862013" cy="860425"/>
            <a:chOff x="436214" y="1847742"/>
            <a:chExt cx="1023079" cy="1023308"/>
          </a:xfrm>
        </p:grpSpPr>
        <p:sp>
          <p:nvSpPr>
            <p:cNvPr id="75" name="椭圆 74"/>
            <p:cNvSpPr/>
            <p:nvPr/>
          </p:nvSpPr>
          <p:spPr>
            <a:xfrm>
              <a:off x="436214" y="1847742"/>
              <a:ext cx="1023079" cy="1023308"/>
            </a:xfrm>
            <a:prstGeom prst="ellipse">
              <a:avLst/>
            </a:prstGeom>
            <a:solidFill>
              <a:srgbClr val="EC7473"/>
            </a:solidFill>
            <a:ln w="762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76" name="Freeform 5554"/>
            <p:cNvSpPr>
              <a:spLocks noEditPoints="1"/>
            </p:cNvSpPr>
            <p:nvPr/>
          </p:nvSpPr>
          <p:spPr bwMode="auto">
            <a:xfrm>
              <a:off x="699991" y="2076192"/>
              <a:ext cx="557700" cy="428582"/>
            </a:xfrm>
            <a:custGeom>
              <a:avLst/>
              <a:gdLst>
                <a:gd name="T0" fmla="*/ 96 w 134"/>
                <a:gd name="T1" fmla="*/ 25 h 103"/>
                <a:gd name="T2" fmla="*/ 6 w 134"/>
                <a:gd name="T3" fmla="*/ 32 h 103"/>
                <a:gd name="T4" fmla="*/ 113 w 134"/>
                <a:gd name="T5" fmla="*/ 97 h 103"/>
                <a:gd name="T6" fmla="*/ 117 w 134"/>
                <a:gd name="T7" fmla="*/ 60 h 103"/>
                <a:gd name="T8" fmla="*/ 119 w 134"/>
                <a:gd name="T9" fmla="*/ 55 h 103"/>
                <a:gd name="T10" fmla="*/ 119 w 134"/>
                <a:gd name="T11" fmla="*/ 55 h 103"/>
                <a:gd name="T12" fmla="*/ 119 w 134"/>
                <a:gd name="T13" fmla="*/ 103 h 103"/>
                <a:gd name="T14" fmla="*/ 3 w 134"/>
                <a:gd name="T15" fmla="*/ 103 h 103"/>
                <a:gd name="T16" fmla="*/ 0 w 134"/>
                <a:gd name="T17" fmla="*/ 100 h 103"/>
                <a:gd name="T18" fmla="*/ 0 w 134"/>
                <a:gd name="T19" fmla="*/ 25 h 103"/>
                <a:gd name="T20" fmla="*/ 17 w 134"/>
                <a:gd name="T21" fmla="*/ 66 h 103"/>
                <a:gd name="T22" fmla="*/ 51 w 134"/>
                <a:gd name="T23" fmla="*/ 71 h 103"/>
                <a:gd name="T24" fmla="*/ 17 w 134"/>
                <a:gd name="T25" fmla="*/ 66 h 103"/>
                <a:gd name="T26" fmla="*/ 17 w 134"/>
                <a:gd name="T27" fmla="*/ 57 h 103"/>
                <a:gd name="T28" fmla="*/ 75 w 134"/>
                <a:gd name="T29" fmla="*/ 52 h 103"/>
                <a:gd name="T30" fmla="*/ 17 w 134"/>
                <a:gd name="T31" fmla="*/ 38 h 103"/>
                <a:gd name="T32" fmla="*/ 75 w 134"/>
                <a:gd name="T33" fmla="*/ 43 h 103"/>
                <a:gd name="T34" fmla="*/ 17 w 134"/>
                <a:gd name="T35" fmla="*/ 38 h 103"/>
                <a:gd name="T36" fmla="*/ 124 w 134"/>
                <a:gd name="T37" fmla="*/ 16 h 103"/>
                <a:gd name="T38" fmla="*/ 117 w 134"/>
                <a:gd name="T39" fmla="*/ 43 h 103"/>
                <a:gd name="T40" fmla="*/ 122 w 134"/>
                <a:gd name="T41" fmla="*/ 42 h 103"/>
                <a:gd name="T42" fmla="*/ 133 w 134"/>
                <a:gd name="T43" fmla="*/ 17 h 103"/>
                <a:gd name="T44" fmla="*/ 132 w 134"/>
                <a:gd name="T45" fmla="*/ 14 h 103"/>
                <a:gd name="T46" fmla="*/ 107 w 134"/>
                <a:gd name="T47" fmla="*/ 16 h 103"/>
                <a:gd name="T48" fmla="*/ 113 w 134"/>
                <a:gd name="T49" fmla="*/ 50 h 103"/>
                <a:gd name="T50" fmla="*/ 90 w 134"/>
                <a:gd name="T51" fmla="*/ 69 h 103"/>
                <a:gd name="T52" fmla="*/ 88 w 134"/>
                <a:gd name="T53" fmla="*/ 85 h 103"/>
                <a:gd name="T54" fmla="*/ 92 w 134"/>
                <a:gd name="T55" fmla="*/ 79 h 103"/>
                <a:gd name="T56" fmla="*/ 95 w 134"/>
                <a:gd name="T57" fmla="*/ 74 h 103"/>
                <a:gd name="T58" fmla="*/ 94 w 134"/>
                <a:gd name="T59" fmla="*/ 79 h 103"/>
                <a:gd name="T60" fmla="*/ 93 w 134"/>
                <a:gd name="T61" fmla="*/ 87 h 103"/>
                <a:gd name="T62" fmla="*/ 102 w 134"/>
                <a:gd name="T63" fmla="*/ 73 h 103"/>
                <a:gd name="T64" fmla="*/ 112 w 134"/>
                <a:gd name="T65" fmla="*/ 52 h 103"/>
                <a:gd name="T66" fmla="*/ 90 w 134"/>
                <a:gd name="T67" fmla="*/ 67 h 103"/>
                <a:gd name="T68" fmla="*/ 112 w 134"/>
                <a:gd name="T69" fmla="*/ 52 h 103"/>
                <a:gd name="T70" fmla="*/ 42 w 134"/>
                <a:gd name="T71" fmla="*/ 91 h 103"/>
                <a:gd name="T72" fmla="*/ 51 w 134"/>
                <a:gd name="T73" fmla="*/ 84 h 103"/>
                <a:gd name="T74" fmla="*/ 52 w 134"/>
                <a:gd name="T75" fmla="*/ 90 h 103"/>
                <a:gd name="T76" fmla="*/ 64 w 134"/>
                <a:gd name="T77" fmla="*/ 88 h 103"/>
                <a:gd name="T78" fmla="*/ 69 w 134"/>
                <a:gd name="T79" fmla="*/ 89 h 103"/>
                <a:gd name="T80" fmla="*/ 70 w 134"/>
                <a:gd name="T81" fmla="*/ 89 h 103"/>
                <a:gd name="T82" fmla="*/ 70 w 134"/>
                <a:gd name="T83" fmla="*/ 94 h 103"/>
                <a:gd name="T84" fmla="*/ 80 w 134"/>
                <a:gd name="T85" fmla="*/ 95 h 103"/>
                <a:gd name="T86" fmla="*/ 74 w 134"/>
                <a:gd name="T87" fmla="*/ 91 h 103"/>
                <a:gd name="T88" fmla="*/ 74 w 134"/>
                <a:gd name="T89" fmla="*/ 90 h 103"/>
                <a:gd name="T90" fmla="*/ 72 w 134"/>
                <a:gd name="T91" fmla="*/ 84 h 103"/>
                <a:gd name="T92" fmla="*/ 67 w 134"/>
                <a:gd name="T93" fmla="*/ 85 h 103"/>
                <a:gd name="T94" fmla="*/ 55 w 134"/>
                <a:gd name="T95" fmla="*/ 86 h 103"/>
                <a:gd name="T96" fmla="*/ 39 w 134"/>
                <a:gd name="T97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4" h="103">
                  <a:moveTo>
                    <a:pt x="3" y="25"/>
                  </a:moveTo>
                  <a:cubicBezTo>
                    <a:pt x="96" y="25"/>
                    <a:pt x="96" y="25"/>
                    <a:pt x="96" y="25"/>
                  </a:cubicBezTo>
                  <a:cubicBezTo>
                    <a:pt x="96" y="27"/>
                    <a:pt x="95" y="30"/>
                    <a:pt x="94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97"/>
                    <a:pt x="6" y="97"/>
                    <a:pt x="6" y="97"/>
                  </a:cubicBezTo>
                  <a:cubicBezTo>
                    <a:pt x="113" y="97"/>
                    <a:pt x="113" y="97"/>
                    <a:pt x="113" y="97"/>
                  </a:cubicBezTo>
                  <a:cubicBezTo>
                    <a:pt x="113" y="69"/>
                    <a:pt x="113" y="69"/>
                    <a:pt x="113" y="69"/>
                  </a:cubicBezTo>
                  <a:cubicBezTo>
                    <a:pt x="114" y="66"/>
                    <a:pt x="115" y="63"/>
                    <a:pt x="117" y="60"/>
                  </a:cubicBezTo>
                  <a:cubicBezTo>
                    <a:pt x="117" y="60"/>
                    <a:pt x="117" y="60"/>
                    <a:pt x="117" y="60"/>
                  </a:cubicBezTo>
                  <a:cubicBezTo>
                    <a:pt x="119" y="55"/>
                    <a:pt x="119" y="55"/>
                    <a:pt x="119" y="55"/>
                  </a:cubicBezTo>
                  <a:cubicBezTo>
                    <a:pt x="119" y="54"/>
                    <a:pt x="119" y="54"/>
                    <a:pt x="119" y="54"/>
                  </a:cubicBezTo>
                  <a:cubicBezTo>
                    <a:pt x="119" y="54"/>
                    <a:pt x="119" y="54"/>
                    <a:pt x="119" y="55"/>
                  </a:cubicBezTo>
                  <a:cubicBezTo>
                    <a:pt x="119" y="100"/>
                    <a:pt x="119" y="100"/>
                    <a:pt x="119" y="100"/>
                  </a:cubicBezTo>
                  <a:cubicBezTo>
                    <a:pt x="119" y="103"/>
                    <a:pt x="119" y="103"/>
                    <a:pt x="119" y="103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3" y="25"/>
                    <a:pt x="3" y="25"/>
                    <a:pt x="3" y="25"/>
                  </a:cubicBezTo>
                  <a:close/>
                  <a:moveTo>
                    <a:pt x="17" y="66"/>
                  </a:moveTo>
                  <a:cubicBezTo>
                    <a:pt x="17" y="71"/>
                    <a:pt x="17" y="71"/>
                    <a:pt x="17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66"/>
                    <a:pt x="17" y="66"/>
                    <a:pt x="17" y="66"/>
                  </a:cubicBezTo>
                  <a:close/>
                  <a:moveTo>
                    <a:pt x="17" y="52"/>
                  </a:moveTo>
                  <a:cubicBezTo>
                    <a:pt x="17" y="57"/>
                    <a:pt x="17" y="57"/>
                    <a:pt x="17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38"/>
                  </a:moveTo>
                  <a:cubicBezTo>
                    <a:pt x="17" y="43"/>
                    <a:pt x="17" y="43"/>
                    <a:pt x="17" y="43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17" y="38"/>
                    <a:pt x="17" y="38"/>
                    <a:pt x="17" y="38"/>
                  </a:cubicBezTo>
                  <a:close/>
                  <a:moveTo>
                    <a:pt x="123" y="21"/>
                  </a:moveTo>
                  <a:cubicBezTo>
                    <a:pt x="123" y="19"/>
                    <a:pt x="124" y="18"/>
                    <a:pt x="124" y="16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5" y="23"/>
                    <a:pt x="116" y="41"/>
                    <a:pt x="117" y="43"/>
                  </a:cubicBezTo>
                  <a:cubicBezTo>
                    <a:pt x="118" y="46"/>
                    <a:pt x="121" y="46"/>
                    <a:pt x="121" y="46"/>
                  </a:cubicBezTo>
                  <a:cubicBezTo>
                    <a:pt x="122" y="42"/>
                    <a:pt x="122" y="42"/>
                    <a:pt x="122" y="42"/>
                  </a:cubicBezTo>
                  <a:cubicBezTo>
                    <a:pt x="122" y="42"/>
                    <a:pt x="121" y="43"/>
                    <a:pt x="121" y="42"/>
                  </a:cubicBezTo>
                  <a:cubicBezTo>
                    <a:pt x="120" y="41"/>
                    <a:pt x="133" y="17"/>
                    <a:pt x="133" y="17"/>
                  </a:cubicBezTo>
                  <a:cubicBezTo>
                    <a:pt x="134" y="15"/>
                    <a:pt x="134" y="15"/>
                    <a:pt x="134" y="15"/>
                  </a:cubicBezTo>
                  <a:cubicBezTo>
                    <a:pt x="132" y="14"/>
                    <a:pt x="132" y="14"/>
                    <a:pt x="132" y="14"/>
                  </a:cubicBezTo>
                  <a:cubicBezTo>
                    <a:pt x="124" y="12"/>
                    <a:pt x="124" y="12"/>
                    <a:pt x="124" y="12"/>
                  </a:cubicBezTo>
                  <a:cubicBezTo>
                    <a:pt x="124" y="0"/>
                    <a:pt x="114" y="0"/>
                    <a:pt x="107" y="16"/>
                  </a:cubicBezTo>
                  <a:cubicBezTo>
                    <a:pt x="103" y="25"/>
                    <a:pt x="99" y="35"/>
                    <a:pt x="96" y="44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7" y="41"/>
                    <a:pt x="120" y="31"/>
                    <a:pt x="123" y="21"/>
                  </a:cubicBezTo>
                  <a:close/>
                  <a:moveTo>
                    <a:pt x="90" y="69"/>
                  </a:moveTo>
                  <a:cubicBezTo>
                    <a:pt x="86" y="74"/>
                    <a:pt x="86" y="74"/>
                    <a:pt x="86" y="74"/>
                  </a:cubicBezTo>
                  <a:cubicBezTo>
                    <a:pt x="88" y="85"/>
                    <a:pt x="88" y="85"/>
                    <a:pt x="88" y="85"/>
                  </a:cubicBezTo>
                  <a:cubicBezTo>
                    <a:pt x="90" y="86"/>
                    <a:pt x="90" y="86"/>
                    <a:pt x="90" y="86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91" y="78"/>
                    <a:pt x="91" y="77"/>
                    <a:pt x="91" y="76"/>
                  </a:cubicBezTo>
                  <a:cubicBezTo>
                    <a:pt x="92" y="75"/>
                    <a:pt x="93" y="74"/>
                    <a:pt x="95" y="74"/>
                  </a:cubicBezTo>
                  <a:cubicBezTo>
                    <a:pt x="96" y="75"/>
                    <a:pt x="97" y="76"/>
                    <a:pt x="96" y="78"/>
                  </a:cubicBezTo>
                  <a:cubicBezTo>
                    <a:pt x="96" y="79"/>
                    <a:pt x="95" y="79"/>
                    <a:pt x="94" y="79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93" y="87"/>
                    <a:pt x="93" y="87"/>
                    <a:pt x="93" y="87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90" y="69"/>
                    <a:pt x="90" y="69"/>
                    <a:pt x="90" y="69"/>
                  </a:cubicBezTo>
                  <a:close/>
                  <a:moveTo>
                    <a:pt x="112" y="52"/>
                  </a:moveTo>
                  <a:cubicBezTo>
                    <a:pt x="96" y="46"/>
                    <a:pt x="96" y="46"/>
                    <a:pt x="96" y="46"/>
                  </a:cubicBezTo>
                  <a:cubicBezTo>
                    <a:pt x="93" y="53"/>
                    <a:pt x="92" y="60"/>
                    <a:pt x="90" y="67"/>
                  </a:cubicBezTo>
                  <a:cubicBezTo>
                    <a:pt x="94" y="69"/>
                    <a:pt x="99" y="70"/>
                    <a:pt x="103" y="72"/>
                  </a:cubicBezTo>
                  <a:cubicBezTo>
                    <a:pt x="107" y="65"/>
                    <a:pt x="109" y="59"/>
                    <a:pt x="112" y="52"/>
                  </a:cubicBezTo>
                  <a:close/>
                  <a:moveTo>
                    <a:pt x="39" y="87"/>
                  </a:moveTo>
                  <a:cubicBezTo>
                    <a:pt x="42" y="91"/>
                    <a:pt x="42" y="91"/>
                    <a:pt x="42" y="91"/>
                  </a:cubicBezTo>
                  <a:cubicBezTo>
                    <a:pt x="42" y="91"/>
                    <a:pt x="53" y="80"/>
                    <a:pt x="53" y="81"/>
                  </a:cubicBezTo>
                  <a:cubicBezTo>
                    <a:pt x="53" y="82"/>
                    <a:pt x="51" y="83"/>
                    <a:pt x="51" y="84"/>
                  </a:cubicBezTo>
                  <a:cubicBezTo>
                    <a:pt x="49" y="85"/>
                    <a:pt x="48" y="86"/>
                    <a:pt x="48" y="87"/>
                  </a:cubicBezTo>
                  <a:cubicBezTo>
                    <a:pt x="48" y="89"/>
                    <a:pt x="49" y="90"/>
                    <a:pt x="52" y="90"/>
                  </a:cubicBezTo>
                  <a:cubicBezTo>
                    <a:pt x="55" y="91"/>
                    <a:pt x="57" y="90"/>
                    <a:pt x="60" y="89"/>
                  </a:cubicBezTo>
                  <a:cubicBezTo>
                    <a:pt x="61" y="88"/>
                    <a:pt x="63" y="88"/>
                    <a:pt x="64" y="88"/>
                  </a:cubicBezTo>
                  <a:cubicBezTo>
                    <a:pt x="64" y="89"/>
                    <a:pt x="65" y="89"/>
                    <a:pt x="66" y="90"/>
                  </a:cubicBezTo>
                  <a:cubicBezTo>
                    <a:pt x="67" y="90"/>
                    <a:pt x="68" y="89"/>
                    <a:pt x="69" y="89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69" y="91"/>
                    <a:pt x="69" y="93"/>
                    <a:pt x="70" y="94"/>
                  </a:cubicBezTo>
                  <a:cubicBezTo>
                    <a:pt x="70" y="96"/>
                    <a:pt x="72" y="96"/>
                    <a:pt x="74" y="95"/>
                  </a:cubicBezTo>
                  <a:cubicBezTo>
                    <a:pt x="76" y="95"/>
                    <a:pt x="80" y="95"/>
                    <a:pt x="80" y="95"/>
                  </a:cubicBezTo>
                  <a:cubicBezTo>
                    <a:pt x="81" y="91"/>
                    <a:pt x="81" y="91"/>
                    <a:pt x="81" y="91"/>
                  </a:cubicBezTo>
                  <a:cubicBezTo>
                    <a:pt x="81" y="91"/>
                    <a:pt x="77" y="90"/>
                    <a:pt x="74" y="91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4" y="89"/>
                    <a:pt x="75" y="89"/>
                    <a:pt x="75" y="88"/>
                  </a:cubicBezTo>
                  <a:cubicBezTo>
                    <a:pt x="75" y="85"/>
                    <a:pt x="74" y="84"/>
                    <a:pt x="72" y="84"/>
                  </a:cubicBezTo>
                  <a:cubicBezTo>
                    <a:pt x="71" y="83"/>
                    <a:pt x="69" y="84"/>
                    <a:pt x="68" y="85"/>
                  </a:cubicBezTo>
                  <a:cubicBezTo>
                    <a:pt x="68" y="85"/>
                    <a:pt x="67" y="85"/>
                    <a:pt x="67" y="85"/>
                  </a:cubicBezTo>
                  <a:cubicBezTo>
                    <a:pt x="65" y="83"/>
                    <a:pt x="62" y="84"/>
                    <a:pt x="58" y="85"/>
                  </a:cubicBezTo>
                  <a:cubicBezTo>
                    <a:pt x="57" y="85"/>
                    <a:pt x="56" y="86"/>
                    <a:pt x="55" y="86"/>
                  </a:cubicBezTo>
                  <a:cubicBezTo>
                    <a:pt x="56" y="85"/>
                    <a:pt x="57" y="83"/>
                    <a:pt x="57" y="81"/>
                  </a:cubicBezTo>
                  <a:cubicBezTo>
                    <a:pt x="57" y="73"/>
                    <a:pt x="39" y="87"/>
                    <a:pt x="39" y="8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ym typeface="时尚中黑简体" pitchFamily="2" charset="-122"/>
              </a:endParaRPr>
            </a:p>
          </p:txBody>
        </p:sp>
      </p:grpSp>
      <p:grpSp>
        <p:nvGrpSpPr>
          <p:cNvPr id="14341" name="组合 76"/>
          <p:cNvGrpSpPr/>
          <p:nvPr/>
        </p:nvGrpSpPr>
        <p:grpSpPr bwMode="auto">
          <a:xfrm>
            <a:off x="7251700" y="3465513"/>
            <a:ext cx="862013" cy="863600"/>
            <a:chOff x="5788737" y="1847742"/>
            <a:chExt cx="1023079" cy="1023308"/>
          </a:xfrm>
        </p:grpSpPr>
        <p:sp>
          <p:nvSpPr>
            <p:cNvPr id="78" name="椭圆 77"/>
            <p:cNvSpPr/>
            <p:nvPr/>
          </p:nvSpPr>
          <p:spPr>
            <a:xfrm>
              <a:off x="5788737" y="1847742"/>
              <a:ext cx="1023079" cy="1023308"/>
            </a:xfrm>
            <a:prstGeom prst="ellipse">
              <a:avLst/>
            </a:prstGeom>
            <a:solidFill>
              <a:srgbClr val="EC7473"/>
            </a:solidFill>
            <a:ln w="762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79" name="Freeform 5551"/>
            <p:cNvSpPr>
              <a:spLocks noEditPoints="1"/>
            </p:cNvSpPr>
            <p:nvPr/>
          </p:nvSpPr>
          <p:spPr bwMode="auto">
            <a:xfrm>
              <a:off x="6084545" y="2103569"/>
              <a:ext cx="487987" cy="475913"/>
            </a:xfrm>
            <a:custGeom>
              <a:avLst/>
              <a:gdLst>
                <a:gd name="T0" fmla="*/ 100 w 117"/>
                <a:gd name="T1" fmla="*/ 58 h 114"/>
                <a:gd name="T2" fmla="*/ 51 w 117"/>
                <a:gd name="T3" fmla="*/ 79 h 114"/>
                <a:gd name="T4" fmla="*/ 100 w 117"/>
                <a:gd name="T5" fmla="*/ 104 h 114"/>
                <a:gd name="T6" fmla="*/ 0 w 117"/>
                <a:gd name="T7" fmla="*/ 37 h 114"/>
                <a:gd name="T8" fmla="*/ 38 w 117"/>
                <a:gd name="T9" fmla="*/ 19 h 114"/>
                <a:gd name="T10" fmla="*/ 12 w 117"/>
                <a:gd name="T11" fmla="*/ 105 h 114"/>
                <a:gd name="T12" fmla="*/ 20 w 117"/>
                <a:gd name="T13" fmla="*/ 107 h 114"/>
                <a:gd name="T14" fmla="*/ 12 w 117"/>
                <a:gd name="T15" fmla="*/ 105 h 114"/>
                <a:gd name="T16" fmla="*/ 75 w 117"/>
                <a:gd name="T17" fmla="*/ 73 h 114"/>
                <a:gd name="T18" fmla="*/ 11 w 117"/>
                <a:gd name="T19" fmla="*/ 46 h 114"/>
                <a:gd name="T20" fmla="*/ 21 w 117"/>
                <a:gd name="T21" fmla="*/ 46 h 114"/>
                <a:gd name="T22" fmla="*/ 82 w 117"/>
                <a:gd name="T23" fmla="*/ 46 h 114"/>
                <a:gd name="T24" fmla="*/ 93 w 117"/>
                <a:gd name="T25" fmla="*/ 46 h 114"/>
                <a:gd name="T26" fmla="*/ 69 w 117"/>
                <a:gd name="T27" fmla="*/ 45 h 114"/>
                <a:gd name="T28" fmla="*/ 77 w 117"/>
                <a:gd name="T29" fmla="*/ 48 h 114"/>
                <a:gd name="T30" fmla="*/ 69 w 117"/>
                <a:gd name="T31" fmla="*/ 45 h 114"/>
                <a:gd name="T32" fmla="*/ 56 w 117"/>
                <a:gd name="T33" fmla="*/ 48 h 114"/>
                <a:gd name="T34" fmla="*/ 63 w 117"/>
                <a:gd name="T35" fmla="*/ 45 h 114"/>
                <a:gd name="T36" fmla="*/ 40 w 117"/>
                <a:gd name="T37" fmla="*/ 46 h 114"/>
                <a:gd name="T38" fmla="*/ 51 w 117"/>
                <a:gd name="T39" fmla="*/ 46 h 114"/>
                <a:gd name="T40" fmla="*/ 25 w 117"/>
                <a:gd name="T41" fmla="*/ 46 h 114"/>
                <a:gd name="T42" fmla="*/ 35 w 117"/>
                <a:gd name="T43" fmla="*/ 46 h 114"/>
                <a:gd name="T44" fmla="*/ 10 w 117"/>
                <a:gd name="T45" fmla="*/ 51 h 114"/>
                <a:gd name="T46" fmla="*/ 7 w 117"/>
                <a:gd name="T47" fmla="*/ 59 h 114"/>
                <a:gd name="T48" fmla="*/ 10 w 117"/>
                <a:gd name="T49" fmla="*/ 51 h 114"/>
                <a:gd name="T50" fmla="*/ 8 w 117"/>
                <a:gd name="T51" fmla="*/ 94 h 114"/>
                <a:gd name="T52" fmla="*/ 8 w 117"/>
                <a:gd name="T53" fmla="*/ 104 h 114"/>
                <a:gd name="T54" fmla="*/ 10 w 117"/>
                <a:gd name="T55" fmla="*/ 81 h 114"/>
                <a:gd name="T56" fmla="*/ 7 w 117"/>
                <a:gd name="T57" fmla="*/ 89 h 114"/>
                <a:gd name="T58" fmla="*/ 10 w 117"/>
                <a:gd name="T59" fmla="*/ 81 h 114"/>
                <a:gd name="T60" fmla="*/ 7 w 117"/>
                <a:gd name="T61" fmla="*/ 66 h 114"/>
                <a:gd name="T62" fmla="*/ 10 w 117"/>
                <a:gd name="T63" fmla="*/ 73 h 114"/>
                <a:gd name="T64" fmla="*/ 82 w 117"/>
                <a:gd name="T65" fmla="*/ 106 h 114"/>
                <a:gd name="T66" fmla="*/ 93 w 117"/>
                <a:gd name="T67" fmla="*/ 106 h 114"/>
                <a:gd name="T68" fmla="*/ 68 w 117"/>
                <a:gd name="T69" fmla="*/ 106 h 114"/>
                <a:gd name="T70" fmla="*/ 79 w 117"/>
                <a:gd name="T71" fmla="*/ 106 h 114"/>
                <a:gd name="T72" fmla="*/ 56 w 117"/>
                <a:gd name="T73" fmla="*/ 105 h 114"/>
                <a:gd name="T74" fmla="*/ 63 w 117"/>
                <a:gd name="T75" fmla="*/ 107 h 114"/>
                <a:gd name="T76" fmla="*/ 56 w 117"/>
                <a:gd name="T77" fmla="*/ 105 h 114"/>
                <a:gd name="T78" fmla="*/ 41 w 117"/>
                <a:gd name="T79" fmla="*/ 107 h 114"/>
                <a:gd name="T80" fmla="*/ 49 w 117"/>
                <a:gd name="T81" fmla="*/ 105 h 114"/>
                <a:gd name="T82" fmla="*/ 25 w 117"/>
                <a:gd name="T83" fmla="*/ 106 h 114"/>
                <a:gd name="T84" fmla="*/ 35 w 117"/>
                <a:gd name="T85" fmla="*/ 106 h 114"/>
                <a:gd name="T86" fmla="*/ 28 w 117"/>
                <a:gd name="T87" fmla="*/ 34 h 114"/>
                <a:gd name="T88" fmla="*/ 104 w 117"/>
                <a:gd name="T89" fmla="*/ 59 h 114"/>
                <a:gd name="T90" fmla="*/ 91 w 117"/>
                <a:gd name="T91" fmla="*/ 1 h 114"/>
                <a:gd name="T92" fmla="*/ 61 w 117"/>
                <a:gd name="T93" fmla="*/ 62 h 114"/>
                <a:gd name="T94" fmla="*/ 57 w 117"/>
                <a:gd name="T95" fmla="*/ 83 h 114"/>
                <a:gd name="T96" fmla="*/ 103 w 117"/>
                <a:gd name="T97" fmla="*/ 6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7" h="114">
                  <a:moveTo>
                    <a:pt x="12" y="37"/>
                  </a:moveTo>
                  <a:cubicBezTo>
                    <a:pt x="91" y="37"/>
                    <a:pt x="91" y="37"/>
                    <a:pt x="91" y="37"/>
                  </a:cubicBezTo>
                  <a:cubicBezTo>
                    <a:pt x="96" y="37"/>
                    <a:pt x="100" y="41"/>
                    <a:pt x="100" y="46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58" y="58"/>
                    <a:pt x="56" y="59"/>
                    <a:pt x="54" y="61"/>
                  </a:cubicBezTo>
                  <a:cubicBezTo>
                    <a:pt x="52" y="62"/>
                    <a:pt x="51" y="65"/>
                    <a:pt x="51" y="68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51" y="82"/>
                    <a:pt x="52" y="84"/>
                    <a:pt x="54" y="86"/>
                  </a:cubicBezTo>
                  <a:cubicBezTo>
                    <a:pt x="56" y="88"/>
                    <a:pt x="58" y="89"/>
                    <a:pt x="61" y="89"/>
                  </a:cubicBezTo>
                  <a:cubicBezTo>
                    <a:pt x="100" y="89"/>
                    <a:pt x="100" y="89"/>
                    <a:pt x="100" y="89"/>
                  </a:cubicBezTo>
                  <a:cubicBezTo>
                    <a:pt x="100" y="104"/>
                    <a:pt x="100" y="104"/>
                    <a:pt x="100" y="104"/>
                  </a:cubicBezTo>
                  <a:cubicBezTo>
                    <a:pt x="100" y="109"/>
                    <a:pt x="96" y="113"/>
                    <a:pt x="91" y="113"/>
                  </a:cubicBezTo>
                  <a:cubicBezTo>
                    <a:pt x="12" y="113"/>
                    <a:pt x="12" y="113"/>
                    <a:pt x="12" y="113"/>
                  </a:cubicBezTo>
                  <a:cubicBezTo>
                    <a:pt x="5" y="114"/>
                    <a:pt x="1" y="111"/>
                    <a:pt x="0" y="10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28"/>
                    <a:pt x="3" y="21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9" y="29"/>
                    <a:pt x="9" y="36"/>
                    <a:pt x="12" y="37"/>
                  </a:cubicBezTo>
                  <a:close/>
                  <a:moveTo>
                    <a:pt x="12" y="105"/>
                  </a:moveTo>
                  <a:cubicBezTo>
                    <a:pt x="11" y="105"/>
                    <a:pt x="11" y="105"/>
                    <a:pt x="11" y="106"/>
                  </a:cubicBezTo>
                  <a:cubicBezTo>
                    <a:pt x="11" y="106"/>
                    <a:pt x="11" y="106"/>
                    <a:pt x="11" y="106"/>
                  </a:cubicBezTo>
                  <a:cubicBezTo>
                    <a:pt x="11" y="107"/>
                    <a:pt x="11" y="107"/>
                    <a:pt x="12" y="107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21" y="107"/>
                    <a:pt x="21" y="107"/>
                    <a:pt x="21" y="106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21" y="105"/>
                    <a:pt x="21" y="105"/>
                    <a:pt x="20" y="105"/>
                  </a:cubicBezTo>
                  <a:cubicBezTo>
                    <a:pt x="12" y="105"/>
                    <a:pt x="12" y="105"/>
                    <a:pt x="12" y="105"/>
                  </a:cubicBezTo>
                  <a:close/>
                  <a:moveTo>
                    <a:pt x="68" y="66"/>
                  </a:moveTo>
                  <a:cubicBezTo>
                    <a:pt x="64" y="66"/>
                    <a:pt x="61" y="69"/>
                    <a:pt x="61" y="73"/>
                  </a:cubicBezTo>
                  <a:cubicBezTo>
                    <a:pt x="61" y="77"/>
                    <a:pt x="64" y="80"/>
                    <a:pt x="68" y="80"/>
                  </a:cubicBezTo>
                  <a:cubicBezTo>
                    <a:pt x="72" y="80"/>
                    <a:pt x="75" y="77"/>
                    <a:pt x="75" y="73"/>
                  </a:cubicBezTo>
                  <a:cubicBezTo>
                    <a:pt x="75" y="69"/>
                    <a:pt x="72" y="66"/>
                    <a:pt x="68" y="66"/>
                  </a:cubicBezTo>
                  <a:close/>
                  <a:moveTo>
                    <a:pt x="12" y="45"/>
                  </a:moveTo>
                  <a:cubicBezTo>
                    <a:pt x="11" y="45"/>
                    <a:pt x="11" y="46"/>
                    <a:pt x="11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1" y="48"/>
                    <a:pt x="21" y="47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1" y="45"/>
                    <a:pt x="20" y="45"/>
                  </a:cubicBezTo>
                  <a:cubicBezTo>
                    <a:pt x="12" y="45"/>
                    <a:pt x="12" y="45"/>
                    <a:pt x="12" y="45"/>
                  </a:cubicBezTo>
                  <a:close/>
                  <a:moveTo>
                    <a:pt x="84" y="45"/>
                  </a:moveTo>
                  <a:cubicBezTo>
                    <a:pt x="83" y="45"/>
                    <a:pt x="82" y="46"/>
                    <a:pt x="82" y="46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82" y="47"/>
                    <a:pt x="83" y="48"/>
                    <a:pt x="8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2" y="48"/>
                    <a:pt x="93" y="47"/>
                    <a:pt x="93" y="46"/>
                  </a:cubicBezTo>
                  <a:cubicBezTo>
                    <a:pt x="93" y="46"/>
                    <a:pt x="93" y="46"/>
                    <a:pt x="93" y="46"/>
                  </a:cubicBezTo>
                  <a:cubicBezTo>
                    <a:pt x="93" y="46"/>
                    <a:pt x="92" y="45"/>
                    <a:pt x="91" y="45"/>
                  </a:cubicBezTo>
                  <a:cubicBezTo>
                    <a:pt x="84" y="45"/>
                    <a:pt x="84" y="45"/>
                    <a:pt x="84" y="45"/>
                  </a:cubicBezTo>
                  <a:close/>
                  <a:moveTo>
                    <a:pt x="69" y="45"/>
                  </a:moveTo>
                  <a:cubicBezTo>
                    <a:pt x="69" y="45"/>
                    <a:pt x="68" y="46"/>
                    <a:pt x="68" y="46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47"/>
                    <a:pt x="69" y="48"/>
                    <a:pt x="69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8" y="48"/>
                    <a:pt x="79" y="47"/>
                    <a:pt x="79" y="46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79" y="46"/>
                    <a:pt x="78" y="45"/>
                    <a:pt x="77" y="45"/>
                  </a:cubicBezTo>
                  <a:cubicBezTo>
                    <a:pt x="69" y="45"/>
                    <a:pt x="69" y="45"/>
                    <a:pt x="69" y="45"/>
                  </a:cubicBezTo>
                  <a:close/>
                  <a:moveTo>
                    <a:pt x="56" y="45"/>
                  </a:moveTo>
                  <a:cubicBezTo>
                    <a:pt x="55" y="45"/>
                    <a:pt x="54" y="46"/>
                    <a:pt x="54" y="46"/>
                  </a:cubicBezTo>
                  <a:cubicBezTo>
                    <a:pt x="54" y="46"/>
                    <a:pt x="54" y="46"/>
                    <a:pt x="54" y="46"/>
                  </a:cubicBezTo>
                  <a:cubicBezTo>
                    <a:pt x="54" y="47"/>
                    <a:pt x="55" y="48"/>
                    <a:pt x="56" y="48"/>
                  </a:cubicBezTo>
                  <a:cubicBezTo>
                    <a:pt x="63" y="48"/>
                    <a:pt x="63" y="48"/>
                    <a:pt x="63" y="48"/>
                  </a:cubicBezTo>
                  <a:cubicBezTo>
                    <a:pt x="64" y="48"/>
                    <a:pt x="65" y="47"/>
                    <a:pt x="65" y="46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6"/>
                    <a:pt x="64" y="45"/>
                    <a:pt x="63" y="45"/>
                  </a:cubicBezTo>
                  <a:cubicBezTo>
                    <a:pt x="56" y="45"/>
                    <a:pt x="56" y="45"/>
                    <a:pt x="56" y="45"/>
                  </a:cubicBezTo>
                  <a:close/>
                  <a:moveTo>
                    <a:pt x="41" y="45"/>
                  </a:moveTo>
                  <a:cubicBezTo>
                    <a:pt x="41" y="45"/>
                    <a:pt x="40" y="46"/>
                    <a:pt x="40" y="46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0" y="47"/>
                    <a:pt x="41" y="48"/>
                    <a:pt x="41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0" y="48"/>
                    <a:pt x="51" y="47"/>
                    <a:pt x="51" y="46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6"/>
                    <a:pt x="50" y="45"/>
                    <a:pt x="49" y="45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26" y="45"/>
                  </a:moveTo>
                  <a:cubicBezTo>
                    <a:pt x="26" y="45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7"/>
                    <a:pt x="26" y="48"/>
                    <a:pt x="26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5" y="48"/>
                    <a:pt x="35" y="47"/>
                    <a:pt x="3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46"/>
                    <a:pt x="35" y="45"/>
                    <a:pt x="34" y="45"/>
                  </a:cubicBezTo>
                  <a:cubicBezTo>
                    <a:pt x="26" y="45"/>
                    <a:pt x="26" y="45"/>
                    <a:pt x="26" y="45"/>
                  </a:cubicBezTo>
                  <a:close/>
                  <a:moveTo>
                    <a:pt x="10" y="51"/>
                  </a:moveTo>
                  <a:cubicBezTo>
                    <a:pt x="10" y="51"/>
                    <a:pt x="9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7" y="51"/>
                    <a:pt x="7" y="51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60"/>
                    <a:pt x="8" y="61"/>
                    <a:pt x="8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9" y="61"/>
                    <a:pt x="10" y="60"/>
                    <a:pt x="10" y="59"/>
                  </a:cubicBezTo>
                  <a:cubicBezTo>
                    <a:pt x="10" y="51"/>
                    <a:pt x="10" y="51"/>
                    <a:pt x="10" y="51"/>
                  </a:cubicBezTo>
                  <a:close/>
                  <a:moveTo>
                    <a:pt x="8" y="108"/>
                  </a:moveTo>
                  <a:cubicBezTo>
                    <a:pt x="15" y="108"/>
                    <a:pt x="2" y="108"/>
                    <a:pt x="8" y="108"/>
                  </a:cubicBezTo>
                  <a:close/>
                  <a:moveTo>
                    <a:pt x="10" y="95"/>
                  </a:moveTo>
                  <a:cubicBezTo>
                    <a:pt x="10" y="94"/>
                    <a:pt x="9" y="94"/>
                    <a:pt x="8" y="94"/>
                  </a:cubicBezTo>
                  <a:cubicBezTo>
                    <a:pt x="8" y="94"/>
                    <a:pt x="8" y="94"/>
                    <a:pt x="8" y="94"/>
                  </a:cubicBezTo>
                  <a:cubicBezTo>
                    <a:pt x="8" y="94"/>
                    <a:pt x="7" y="94"/>
                    <a:pt x="7" y="9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7" y="104"/>
                    <a:pt x="8" y="104"/>
                    <a:pt x="8" y="10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9" y="104"/>
                    <a:pt x="10" y="104"/>
                    <a:pt x="10" y="103"/>
                  </a:cubicBezTo>
                  <a:cubicBezTo>
                    <a:pt x="10" y="95"/>
                    <a:pt x="10" y="95"/>
                    <a:pt x="10" y="95"/>
                  </a:cubicBezTo>
                  <a:close/>
                  <a:moveTo>
                    <a:pt x="10" y="81"/>
                  </a:moveTo>
                  <a:cubicBezTo>
                    <a:pt x="10" y="80"/>
                    <a:pt x="9" y="80"/>
                    <a:pt x="8" y="80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0"/>
                    <a:pt x="7" y="80"/>
                    <a:pt x="7" y="81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7" y="89"/>
                    <a:pt x="8" y="90"/>
                    <a:pt x="8" y="90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9" y="90"/>
                    <a:pt x="10" y="89"/>
                    <a:pt x="10" y="89"/>
                  </a:cubicBezTo>
                  <a:cubicBezTo>
                    <a:pt x="10" y="81"/>
                    <a:pt x="10" y="81"/>
                    <a:pt x="10" y="81"/>
                  </a:cubicBezTo>
                  <a:close/>
                  <a:moveTo>
                    <a:pt x="10" y="66"/>
                  </a:moveTo>
                  <a:cubicBezTo>
                    <a:pt x="10" y="65"/>
                    <a:pt x="9" y="64"/>
                    <a:pt x="8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4"/>
                    <a:pt x="7" y="65"/>
                    <a:pt x="7" y="66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7" y="74"/>
                    <a:pt x="8" y="75"/>
                    <a:pt x="8" y="75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9" y="75"/>
                    <a:pt x="10" y="74"/>
                    <a:pt x="10" y="73"/>
                  </a:cubicBezTo>
                  <a:cubicBezTo>
                    <a:pt x="10" y="66"/>
                    <a:pt x="10" y="66"/>
                    <a:pt x="10" y="66"/>
                  </a:cubicBezTo>
                  <a:close/>
                  <a:moveTo>
                    <a:pt x="84" y="105"/>
                  </a:moveTo>
                  <a:cubicBezTo>
                    <a:pt x="83" y="105"/>
                    <a:pt x="82" y="105"/>
                    <a:pt x="82" y="106"/>
                  </a:cubicBezTo>
                  <a:cubicBezTo>
                    <a:pt x="82" y="106"/>
                    <a:pt x="82" y="106"/>
                    <a:pt x="82" y="106"/>
                  </a:cubicBezTo>
                  <a:cubicBezTo>
                    <a:pt x="82" y="107"/>
                    <a:pt x="83" y="107"/>
                    <a:pt x="84" y="107"/>
                  </a:cubicBezTo>
                  <a:cubicBezTo>
                    <a:pt x="91" y="107"/>
                    <a:pt x="91" y="107"/>
                    <a:pt x="91" y="107"/>
                  </a:cubicBezTo>
                  <a:cubicBezTo>
                    <a:pt x="92" y="107"/>
                    <a:pt x="93" y="107"/>
                    <a:pt x="93" y="106"/>
                  </a:cubicBezTo>
                  <a:cubicBezTo>
                    <a:pt x="93" y="106"/>
                    <a:pt x="93" y="106"/>
                    <a:pt x="93" y="106"/>
                  </a:cubicBezTo>
                  <a:cubicBezTo>
                    <a:pt x="93" y="105"/>
                    <a:pt x="92" y="105"/>
                    <a:pt x="91" y="105"/>
                  </a:cubicBezTo>
                  <a:cubicBezTo>
                    <a:pt x="84" y="105"/>
                    <a:pt x="84" y="105"/>
                    <a:pt x="84" y="105"/>
                  </a:cubicBezTo>
                  <a:close/>
                  <a:moveTo>
                    <a:pt x="69" y="105"/>
                  </a:moveTo>
                  <a:cubicBezTo>
                    <a:pt x="69" y="105"/>
                    <a:pt x="68" y="105"/>
                    <a:pt x="68" y="106"/>
                  </a:cubicBezTo>
                  <a:cubicBezTo>
                    <a:pt x="68" y="106"/>
                    <a:pt x="68" y="106"/>
                    <a:pt x="68" y="106"/>
                  </a:cubicBezTo>
                  <a:cubicBezTo>
                    <a:pt x="68" y="107"/>
                    <a:pt x="69" y="107"/>
                    <a:pt x="69" y="107"/>
                  </a:cubicBezTo>
                  <a:cubicBezTo>
                    <a:pt x="77" y="107"/>
                    <a:pt x="77" y="107"/>
                    <a:pt x="77" y="107"/>
                  </a:cubicBezTo>
                  <a:cubicBezTo>
                    <a:pt x="78" y="107"/>
                    <a:pt x="79" y="107"/>
                    <a:pt x="79" y="106"/>
                  </a:cubicBezTo>
                  <a:cubicBezTo>
                    <a:pt x="79" y="106"/>
                    <a:pt x="79" y="106"/>
                    <a:pt x="79" y="106"/>
                  </a:cubicBezTo>
                  <a:cubicBezTo>
                    <a:pt x="79" y="105"/>
                    <a:pt x="78" y="105"/>
                    <a:pt x="77" y="105"/>
                  </a:cubicBezTo>
                  <a:cubicBezTo>
                    <a:pt x="69" y="105"/>
                    <a:pt x="69" y="105"/>
                    <a:pt x="69" y="105"/>
                  </a:cubicBezTo>
                  <a:close/>
                  <a:moveTo>
                    <a:pt x="56" y="105"/>
                  </a:moveTo>
                  <a:cubicBezTo>
                    <a:pt x="55" y="105"/>
                    <a:pt x="54" y="105"/>
                    <a:pt x="54" y="106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7"/>
                    <a:pt x="55" y="107"/>
                    <a:pt x="56" y="107"/>
                  </a:cubicBezTo>
                  <a:cubicBezTo>
                    <a:pt x="63" y="107"/>
                    <a:pt x="63" y="107"/>
                    <a:pt x="63" y="107"/>
                  </a:cubicBezTo>
                  <a:cubicBezTo>
                    <a:pt x="64" y="107"/>
                    <a:pt x="65" y="107"/>
                    <a:pt x="65" y="106"/>
                  </a:cubicBezTo>
                  <a:cubicBezTo>
                    <a:pt x="65" y="106"/>
                    <a:pt x="65" y="106"/>
                    <a:pt x="65" y="106"/>
                  </a:cubicBezTo>
                  <a:cubicBezTo>
                    <a:pt x="65" y="105"/>
                    <a:pt x="64" y="105"/>
                    <a:pt x="63" y="105"/>
                  </a:cubicBezTo>
                  <a:cubicBezTo>
                    <a:pt x="56" y="105"/>
                    <a:pt x="56" y="105"/>
                    <a:pt x="56" y="105"/>
                  </a:cubicBezTo>
                  <a:close/>
                  <a:moveTo>
                    <a:pt x="41" y="105"/>
                  </a:moveTo>
                  <a:cubicBezTo>
                    <a:pt x="41" y="105"/>
                    <a:pt x="40" y="105"/>
                    <a:pt x="40" y="106"/>
                  </a:cubicBezTo>
                  <a:cubicBezTo>
                    <a:pt x="40" y="106"/>
                    <a:pt x="40" y="106"/>
                    <a:pt x="40" y="106"/>
                  </a:cubicBezTo>
                  <a:cubicBezTo>
                    <a:pt x="40" y="107"/>
                    <a:pt x="41" y="107"/>
                    <a:pt x="41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50" y="107"/>
                    <a:pt x="51" y="107"/>
                    <a:pt x="51" y="106"/>
                  </a:cubicBezTo>
                  <a:cubicBezTo>
                    <a:pt x="51" y="106"/>
                    <a:pt x="51" y="106"/>
                    <a:pt x="51" y="106"/>
                  </a:cubicBezTo>
                  <a:cubicBezTo>
                    <a:pt x="51" y="105"/>
                    <a:pt x="50" y="105"/>
                    <a:pt x="49" y="105"/>
                  </a:cubicBezTo>
                  <a:cubicBezTo>
                    <a:pt x="41" y="105"/>
                    <a:pt x="41" y="105"/>
                    <a:pt x="41" y="105"/>
                  </a:cubicBezTo>
                  <a:close/>
                  <a:moveTo>
                    <a:pt x="26" y="105"/>
                  </a:moveTo>
                  <a:cubicBezTo>
                    <a:pt x="26" y="105"/>
                    <a:pt x="25" y="105"/>
                    <a:pt x="25" y="106"/>
                  </a:cubicBezTo>
                  <a:cubicBezTo>
                    <a:pt x="25" y="106"/>
                    <a:pt x="25" y="106"/>
                    <a:pt x="25" y="106"/>
                  </a:cubicBezTo>
                  <a:cubicBezTo>
                    <a:pt x="25" y="107"/>
                    <a:pt x="26" y="107"/>
                    <a:pt x="26" y="107"/>
                  </a:cubicBezTo>
                  <a:cubicBezTo>
                    <a:pt x="34" y="107"/>
                    <a:pt x="34" y="107"/>
                    <a:pt x="34" y="107"/>
                  </a:cubicBezTo>
                  <a:cubicBezTo>
                    <a:pt x="35" y="107"/>
                    <a:pt x="35" y="107"/>
                    <a:pt x="35" y="106"/>
                  </a:cubicBezTo>
                  <a:cubicBezTo>
                    <a:pt x="35" y="106"/>
                    <a:pt x="35" y="106"/>
                    <a:pt x="35" y="106"/>
                  </a:cubicBezTo>
                  <a:cubicBezTo>
                    <a:pt x="35" y="105"/>
                    <a:pt x="35" y="105"/>
                    <a:pt x="34" y="105"/>
                  </a:cubicBezTo>
                  <a:cubicBezTo>
                    <a:pt x="26" y="105"/>
                    <a:pt x="26" y="105"/>
                    <a:pt x="26" y="105"/>
                  </a:cubicBezTo>
                  <a:close/>
                  <a:moveTo>
                    <a:pt x="12" y="34"/>
                  </a:moveTo>
                  <a:cubicBezTo>
                    <a:pt x="28" y="34"/>
                    <a:pt x="28" y="34"/>
                    <a:pt x="28" y="34"/>
                  </a:cubicBezTo>
                  <a:cubicBezTo>
                    <a:pt x="90" y="8"/>
                    <a:pt x="90" y="8"/>
                    <a:pt x="90" y="8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17" y="52"/>
                    <a:pt x="117" y="52"/>
                    <a:pt x="117" y="52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1" y="1"/>
                    <a:pt x="91" y="1"/>
                    <a:pt x="91" y="1"/>
                  </a:cubicBezTo>
                  <a:cubicBezTo>
                    <a:pt x="12" y="34"/>
                    <a:pt x="12" y="34"/>
                    <a:pt x="12" y="34"/>
                  </a:cubicBezTo>
                  <a:close/>
                  <a:moveTo>
                    <a:pt x="103" y="62"/>
                  </a:moveTo>
                  <a:cubicBezTo>
                    <a:pt x="100" y="62"/>
                    <a:pt x="100" y="62"/>
                    <a:pt x="100" y="62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59" y="62"/>
                    <a:pt x="58" y="63"/>
                    <a:pt x="57" y="64"/>
                  </a:cubicBezTo>
                  <a:cubicBezTo>
                    <a:pt x="56" y="65"/>
                    <a:pt x="55" y="66"/>
                    <a:pt x="55" y="68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80"/>
                    <a:pt x="56" y="82"/>
                    <a:pt x="57" y="83"/>
                  </a:cubicBezTo>
                  <a:cubicBezTo>
                    <a:pt x="58" y="84"/>
                    <a:pt x="59" y="85"/>
                    <a:pt x="61" y="85"/>
                  </a:cubicBezTo>
                  <a:cubicBezTo>
                    <a:pt x="100" y="85"/>
                    <a:pt x="100" y="85"/>
                    <a:pt x="100" y="85"/>
                  </a:cubicBezTo>
                  <a:cubicBezTo>
                    <a:pt x="103" y="85"/>
                    <a:pt x="103" y="85"/>
                    <a:pt x="103" y="85"/>
                  </a:cubicBezTo>
                  <a:lnTo>
                    <a:pt x="103" y="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ym typeface="时尚中黑简体" pitchFamily="2" charset="-122"/>
              </a:endParaRPr>
            </a:p>
          </p:txBody>
        </p:sp>
      </p:grpSp>
      <p:grpSp>
        <p:nvGrpSpPr>
          <p:cNvPr id="14342" name="组合 79"/>
          <p:cNvGrpSpPr/>
          <p:nvPr/>
        </p:nvGrpSpPr>
        <p:grpSpPr bwMode="auto">
          <a:xfrm>
            <a:off x="7251700" y="1746250"/>
            <a:ext cx="862013" cy="863600"/>
            <a:chOff x="2220389" y="1847742"/>
            <a:chExt cx="1023079" cy="1023308"/>
          </a:xfrm>
        </p:grpSpPr>
        <p:sp>
          <p:nvSpPr>
            <p:cNvPr id="81" name="椭圆 80"/>
            <p:cNvSpPr/>
            <p:nvPr/>
          </p:nvSpPr>
          <p:spPr>
            <a:xfrm>
              <a:off x="2220389" y="1847742"/>
              <a:ext cx="1023079" cy="1023308"/>
            </a:xfrm>
            <a:prstGeom prst="ellipse">
              <a:avLst/>
            </a:prstGeom>
            <a:solidFill>
              <a:srgbClr val="EC7473"/>
            </a:solidFill>
            <a:ln w="762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82" name="Freeform 5567"/>
            <p:cNvSpPr>
              <a:spLocks noEditPoints="1"/>
            </p:cNvSpPr>
            <p:nvPr/>
          </p:nvSpPr>
          <p:spPr bwMode="auto">
            <a:xfrm>
              <a:off x="2553879" y="2103569"/>
              <a:ext cx="454073" cy="513536"/>
            </a:xfrm>
            <a:custGeom>
              <a:avLst/>
              <a:gdLst>
                <a:gd name="T0" fmla="*/ 33 w 108"/>
                <a:gd name="T1" fmla="*/ 110 h 123"/>
                <a:gd name="T2" fmla="*/ 31 w 108"/>
                <a:gd name="T3" fmla="*/ 112 h 123"/>
                <a:gd name="T4" fmla="*/ 31 w 108"/>
                <a:gd name="T5" fmla="*/ 114 h 123"/>
                <a:gd name="T6" fmla="*/ 33 w 108"/>
                <a:gd name="T7" fmla="*/ 116 h 123"/>
                <a:gd name="T8" fmla="*/ 50 w 108"/>
                <a:gd name="T9" fmla="*/ 116 h 123"/>
                <a:gd name="T10" fmla="*/ 52 w 108"/>
                <a:gd name="T11" fmla="*/ 114 h 123"/>
                <a:gd name="T12" fmla="*/ 52 w 108"/>
                <a:gd name="T13" fmla="*/ 112 h 123"/>
                <a:gd name="T14" fmla="*/ 50 w 108"/>
                <a:gd name="T15" fmla="*/ 110 h 123"/>
                <a:gd name="T16" fmla="*/ 33 w 108"/>
                <a:gd name="T17" fmla="*/ 110 h 123"/>
                <a:gd name="T18" fmla="*/ 45 w 108"/>
                <a:gd name="T19" fmla="*/ 37 h 123"/>
                <a:gd name="T20" fmla="*/ 45 w 108"/>
                <a:gd name="T21" fmla="*/ 41 h 123"/>
                <a:gd name="T22" fmla="*/ 91 w 108"/>
                <a:gd name="T23" fmla="*/ 41 h 123"/>
                <a:gd name="T24" fmla="*/ 91 w 108"/>
                <a:gd name="T25" fmla="*/ 37 h 123"/>
                <a:gd name="T26" fmla="*/ 45 w 108"/>
                <a:gd name="T27" fmla="*/ 37 h 123"/>
                <a:gd name="T28" fmla="*/ 41 w 108"/>
                <a:gd name="T29" fmla="*/ 47 h 123"/>
                <a:gd name="T30" fmla="*/ 41 w 108"/>
                <a:gd name="T31" fmla="*/ 51 h 123"/>
                <a:gd name="T32" fmla="*/ 96 w 108"/>
                <a:gd name="T33" fmla="*/ 51 h 123"/>
                <a:gd name="T34" fmla="*/ 96 w 108"/>
                <a:gd name="T35" fmla="*/ 47 h 123"/>
                <a:gd name="T36" fmla="*/ 41 w 108"/>
                <a:gd name="T37" fmla="*/ 47 h 123"/>
                <a:gd name="T38" fmla="*/ 45 w 108"/>
                <a:gd name="T39" fmla="*/ 58 h 123"/>
                <a:gd name="T40" fmla="*/ 45 w 108"/>
                <a:gd name="T41" fmla="*/ 62 h 123"/>
                <a:gd name="T42" fmla="*/ 91 w 108"/>
                <a:gd name="T43" fmla="*/ 62 h 123"/>
                <a:gd name="T44" fmla="*/ 91 w 108"/>
                <a:gd name="T45" fmla="*/ 58 h 123"/>
                <a:gd name="T46" fmla="*/ 45 w 108"/>
                <a:gd name="T47" fmla="*/ 58 h 123"/>
                <a:gd name="T48" fmla="*/ 67 w 108"/>
                <a:gd name="T49" fmla="*/ 21 h 123"/>
                <a:gd name="T50" fmla="*/ 67 w 108"/>
                <a:gd name="T51" fmla="*/ 21 h 123"/>
                <a:gd name="T52" fmla="*/ 108 w 108"/>
                <a:gd name="T53" fmla="*/ 50 h 123"/>
                <a:gd name="T54" fmla="*/ 67 w 108"/>
                <a:gd name="T55" fmla="*/ 79 h 123"/>
                <a:gd name="T56" fmla="*/ 53 w 108"/>
                <a:gd name="T57" fmla="*/ 77 h 123"/>
                <a:gd name="T58" fmla="*/ 41 w 108"/>
                <a:gd name="T59" fmla="*/ 87 h 123"/>
                <a:gd name="T60" fmla="*/ 45 w 108"/>
                <a:gd name="T61" fmla="*/ 75 h 123"/>
                <a:gd name="T62" fmla="*/ 26 w 108"/>
                <a:gd name="T63" fmla="*/ 50 h 123"/>
                <a:gd name="T64" fmla="*/ 67 w 108"/>
                <a:gd name="T65" fmla="*/ 21 h 123"/>
                <a:gd name="T66" fmla="*/ 4 w 108"/>
                <a:gd name="T67" fmla="*/ 0 h 123"/>
                <a:gd name="T68" fmla="*/ 78 w 108"/>
                <a:gd name="T69" fmla="*/ 0 h 123"/>
                <a:gd name="T70" fmla="*/ 83 w 108"/>
                <a:gd name="T71" fmla="*/ 5 h 123"/>
                <a:gd name="T72" fmla="*/ 83 w 108"/>
                <a:gd name="T73" fmla="*/ 16 h 123"/>
                <a:gd name="T74" fmla="*/ 72 w 108"/>
                <a:gd name="T75" fmla="*/ 14 h 123"/>
                <a:gd name="T76" fmla="*/ 72 w 108"/>
                <a:gd name="T77" fmla="*/ 11 h 123"/>
                <a:gd name="T78" fmla="*/ 11 w 108"/>
                <a:gd name="T79" fmla="*/ 11 h 123"/>
                <a:gd name="T80" fmla="*/ 11 w 108"/>
                <a:gd name="T81" fmla="*/ 103 h 123"/>
                <a:gd name="T82" fmla="*/ 72 w 108"/>
                <a:gd name="T83" fmla="*/ 103 h 123"/>
                <a:gd name="T84" fmla="*/ 72 w 108"/>
                <a:gd name="T85" fmla="*/ 86 h 123"/>
                <a:gd name="T86" fmla="*/ 83 w 108"/>
                <a:gd name="T87" fmla="*/ 84 h 123"/>
                <a:gd name="T88" fmla="*/ 83 w 108"/>
                <a:gd name="T89" fmla="*/ 118 h 123"/>
                <a:gd name="T90" fmla="*/ 78 w 108"/>
                <a:gd name="T91" fmla="*/ 123 h 123"/>
                <a:gd name="T92" fmla="*/ 4 w 108"/>
                <a:gd name="T93" fmla="*/ 123 h 123"/>
                <a:gd name="T94" fmla="*/ 0 w 108"/>
                <a:gd name="T95" fmla="*/ 118 h 123"/>
                <a:gd name="T96" fmla="*/ 0 w 108"/>
                <a:gd name="T97" fmla="*/ 5 h 123"/>
                <a:gd name="T98" fmla="*/ 4 w 108"/>
                <a:gd name="T9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8" h="123">
                  <a:moveTo>
                    <a:pt x="33" y="110"/>
                  </a:moveTo>
                  <a:cubicBezTo>
                    <a:pt x="32" y="110"/>
                    <a:pt x="31" y="111"/>
                    <a:pt x="31" y="112"/>
                  </a:cubicBezTo>
                  <a:cubicBezTo>
                    <a:pt x="31" y="114"/>
                    <a:pt x="31" y="114"/>
                    <a:pt x="31" y="114"/>
                  </a:cubicBezTo>
                  <a:cubicBezTo>
                    <a:pt x="31" y="115"/>
                    <a:pt x="32" y="116"/>
                    <a:pt x="33" y="116"/>
                  </a:cubicBezTo>
                  <a:cubicBezTo>
                    <a:pt x="50" y="116"/>
                    <a:pt x="50" y="116"/>
                    <a:pt x="50" y="116"/>
                  </a:cubicBezTo>
                  <a:cubicBezTo>
                    <a:pt x="51" y="116"/>
                    <a:pt x="52" y="115"/>
                    <a:pt x="52" y="114"/>
                  </a:cubicBezTo>
                  <a:cubicBezTo>
                    <a:pt x="52" y="112"/>
                    <a:pt x="52" y="112"/>
                    <a:pt x="52" y="112"/>
                  </a:cubicBezTo>
                  <a:cubicBezTo>
                    <a:pt x="52" y="111"/>
                    <a:pt x="51" y="110"/>
                    <a:pt x="50" y="110"/>
                  </a:cubicBezTo>
                  <a:cubicBezTo>
                    <a:pt x="33" y="110"/>
                    <a:pt x="33" y="110"/>
                    <a:pt x="33" y="110"/>
                  </a:cubicBezTo>
                  <a:close/>
                  <a:moveTo>
                    <a:pt x="45" y="37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91" y="41"/>
                    <a:pt x="91" y="41"/>
                    <a:pt x="91" y="41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45" y="37"/>
                    <a:pt x="45" y="37"/>
                    <a:pt x="45" y="37"/>
                  </a:cubicBezTo>
                  <a:close/>
                  <a:moveTo>
                    <a:pt x="41" y="47"/>
                  </a:moveTo>
                  <a:cubicBezTo>
                    <a:pt x="41" y="51"/>
                    <a:pt x="41" y="51"/>
                    <a:pt x="41" y="51"/>
                  </a:cubicBezTo>
                  <a:cubicBezTo>
                    <a:pt x="96" y="51"/>
                    <a:pt x="96" y="51"/>
                    <a:pt x="96" y="51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41" y="47"/>
                    <a:pt x="41" y="47"/>
                    <a:pt x="41" y="47"/>
                  </a:cubicBezTo>
                  <a:close/>
                  <a:moveTo>
                    <a:pt x="45" y="58"/>
                  </a:moveTo>
                  <a:cubicBezTo>
                    <a:pt x="45" y="62"/>
                    <a:pt x="45" y="62"/>
                    <a:pt x="45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45" y="58"/>
                    <a:pt x="45" y="58"/>
                    <a:pt x="45" y="58"/>
                  </a:cubicBezTo>
                  <a:close/>
                  <a:moveTo>
                    <a:pt x="67" y="21"/>
                  </a:moveTo>
                  <a:cubicBezTo>
                    <a:pt x="67" y="21"/>
                    <a:pt x="67" y="21"/>
                    <a:pt x="67" y="21"/>
                  </a:cubicBezTo>
                  <a:cubicBezTo>
                    <a:pt x="90" y="21"/>
                    <a:pt x="108" y="34"/>
                    <a:pt x="108" y="50"/>
                  </a:cubicBezTo>
                  <a:cubicBezTo>
                    <a:pt x="108" y="66"/>
                    <a:pt x="90" y="79"/>
                    <a:pt x="67" y="79"/>
                  </a:cubicBezTo>
                  <a:cubicBezTo>
                    <a:pt x="62" y="79"/>
                    <a:pt x="58" y="79"/>
                    <a:pt x="53" y="77"/>
                  </a:cubicBezTo>
                  <a:cubicBezTo>
                    <a:pt x="41" y="87"/>
                    <a:pt x="41" y="87"/>
                    <a:pt x="41" y="87"/>
                  </a:cubicBezTo>
                  <a:cubicBezTo>
                    <a:pt x="45" y="75"/>
                    <a:pt x="45" y="75"/>
                    <a:pt x="45" y="75"/>
                  </a:cubicBezTo>
                  <a:cubicBezTo>
                    <a:pt x="33" y="69"/>
                    <a:pt x="26" y="60"/>
                    <a:pt x="26" y="50"/>
                  </a:cubicBezTo>
                  <a:cubicBezTo>
                    <a:pt x="26" y="34"/>
                    <a:pt x="44" y="21"/>
                    <a:pt x="67" y="21"/>
                  </a:cubicBezTo>
                  <a:close/>
                  <a:moveTo>
                    <a:pt x="4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81" y="0"/>
                    <a:pt x="83" y="2"/>
                    <a:pt x="83" y="5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0" y="15"/>
                    <a:pt x="76" y="15"/>
                    <a:pt x="72" y="14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31" y="103"/>
                    <a:pt x="47" y="103"/>
                    <a:pt x="72" y="103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6" y="86"/>
                    <a:pt x="80" y="85"/>
                    <a:pt x="83" y="84"/>
                  </a:cubicBezTo>
                  <a:cubicBezTo>
                    <a:pt x="83" y="118"/>
                    <a:pt x="83" y="118"/>
                    <a:pt x="83" y="118"/>
                  </a:cubicBezTo>
                  <a:cubicBezTo>
                    <a:pt x="83" y="121"/>
                    <a:pt x="81" y="123"/>
                    <a:pt x="78" y="123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2" y="123"/>
                    <a:pt x="0" y="121"/>
                    <a:pt x="0" y="11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ym typeface="时尚中黑简体" pitchFamily="2" charset="-122"/>
              </a:endParaRPr>
            </a:p>
          </p:txBody>
        </p:sp>
      </p:grpSp>
      <p:sp>
        <p:nvSpPr>
          <p:cNvPr id="12295" name="矩形 82"/>
          <p:cNvSpPr>
            <a:spLocks noChangeArrowheads="1"/>
          </p:cNvSpPr>
          <p:nvPr/>
        </p:nvSpPr>
        <p:spPr bwMode="auto">
          <a:xfrm>
            <a:off x="8115300" y="1854200"/>
            <a:ext cx="3328988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800"/>
              </a:spcAft>
              <a:defRPr/>
            </a:pPr>
            <a:r>
              <a:rPr lang="en-US" altLang="zh-CN" sz="1465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65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2296" name="矩形 83"/>
          <p:cNvSpPr>
            <a:spLocks noChangeArrowheads="1"/>
          </p:cNvSpPr>
          <p:nvPr/>
        </p:nvSpPr>
        <p:spPr bwMode="auto">
          <a:xfrm>
            <a:off x="8115300" y="1535113"/>
            <a:ext cx="1963738" cy="42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135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Type here</a:t>
            </a:r>
            <a:endParaRPr lang="zh-CN" altLang="en-US" sz="2135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2297" name="矩形 84"/>
          <p:cNvSpPr>
            <a:spLocks noChangeArrowheads="1"/>
          </p:cNvSpPr>
          <p:nvPr/>
        </p:nvSpPr>
        <p:spPr bwMode="auto">
          <a:xfrm>
            <a:off x="8145463" y="3465513"/>
            <a:ext cx="3330575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800"/>
              </a:spcAft>
              <a:defRPr/>
            </a:pPr>
            <a:r>
              <a:rPr lang="en-US" altLang="zh-CN" sz="1465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65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2298" name="矩形 85"/>
          <p:cNvSpPr>
            <a:spLocks noChangeArrowheads="1"/>
          </p:cNvSpPr>
          <p:nvPr/>
        </p:nvSpPr>
        <p:spPr bwMode="auto">
          <a:xfrm>
            <a:off x="8145463" y="3148013"/>
            <a:ext cx="1963737" cy="42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135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Type here</a:t>
            </a:r>
            <a:endParaRPr lang="zh-CN" altLang="en-US" sz="2135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2299" name="矩形 86"/>
          <p:cNvSpPr>
            <a:spLocks noChangeArrowheads="1"/>
          </p:cNvSpPr>
          <p:nvPr/>
        </p:nvSpPr>
        <p:spPr bwMode="auto">
          <a:xfrm>
            <a:off x="8145463" y="5213350"/>
            <a:ext cx="3330575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800"/>
              </a:spcAft>
              <a:defRPr/>
            </a:pPr>
            <a:r>
              <a:rPr lang="en-US" altLang="zh-CN" sz="1465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65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2300" name="矩形 87"/>
          <p:cNvSpPr>
            <a:spLocks noChangeArrowheads="1"/>
          </p:cNvSpPr>
          <p:nvPr/>
        </p:nvSpPr>
        <p:spPr bwMode="auto">
          <a:xfrm>
            <a:off x="8145463" y="4895850"/>
            <a:ext cx="1963737" cy="42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135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Type here</a:t>
            </a:r>
            <a:endParaRPr lang="zh-CN" altLang="en-US" sz="2135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89" name="等腰三角形 88"/>
          <p:cNvSpPr/>
          <p:nvPr/>
        </p:nvSpPr>
        <p:spPr>
          <a:xfrm rot="5400000">
            <a:off x="5322888" y="3195638"/>
            <a:ext cx="1438275" cy="1343025"/>
          </a:xfrm>
          <a:prstGeom prst="triangle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4350" name="矩形 89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4351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3" name="矩形 92"/>
          <p:cNvSpPr>
            <a:spLocks noChangeArrowheads="1"/>
          </p:cNvSpPr>
          <p:nvPr/>
        </p:nvSpPr>
        <p:spPr bwMode="auto">
          <a:xfrm>
            <a:off x="6000750" y="646113"/>
            <a:ext cx="61452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algn="r" eaLnBrk="1" hangingPunct="1"/>
            <a:r>
              <a:rPr lang="en-US" altLang="zh-CN" sz="140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00">
              <a:solidFill>
                <a:schemeClr val="bg1"/>
              </a:solidFill>
              <a:sym typeface="时尚中黑简体" pitchFamily="2" charset="-122"/>
            </a:endParaRPr>
          </a:p>
        </p:txBody>
      </p:sp>
      <p:grpSp>
        <p:nvGrpSpPr>
          <p:cNvPr id="14354" name="组合 53"/>
          <p:cNvGrpSpPr/>
          <p:nvPr/>
        </p:nvGrpSpPr>
        <p:grpSpPr bwMode="auto">
          <a:xfrm>
            <a:off x="1525588" y="982663"/>
            <a:ext cx="2900362" cy="5341937"/>
            <a:chOff x="5049838" y="3794126"/>
            <a:chExt cx="719138" cy="1325563"/>
          </a:xfrm>
        </p:grpSpPr>
        <p:sp>
          <p:nvSpPr>
            <p:cNvPr id="14357" name="Freeform 593"/>
            <p:cNvSpPr/>
            <p:nvPr/>
          </p:nvSpPr>
          <p:spPr bwMode="auto">
            <a:xfrm>
              <a:off x="5049838" y="3794126"/>
              <a:ext cx="719138" cy="1325563"/>
            </a:xfrm>
            <a:custGeom>
              <a:avLst/>
              <a:gdLst>
                <a:gd name="T0" fmla="*/ 2147483646 w 387"/>
                <a:gd name="T1" fmla="*/ 0 h 713"/>
                <a:gd name="T2" fmla="*/ 2147483646 w 387"/>
                <a:gd name="T3" fmla="*/ 0 h 713"/>
                <a:gd name="T4" fmla="*/ 2147483646 w 387"/>
                <a:gd name="T5" fmla="*/ 2147483646 h 713"/>
                <a:gd name="T6" fmla="*/ 2147483646 w 387"/>
                <a:gd name="T7" fmla="*/ 2147483646 h 713"/>
                <a:gd name="T8" fmla="*/ 2147483646 w 387"/>
                <a:gd name="T9" fmla="*/ 2147483646 h 713"/>
                <a:gd name="T10" fmla="*/ 2147483646 w 387"/>
                <a:gd name="T11" fmla="*/ 2147483646 h 713"/>
                <a:gd name="T12" fmla="*/ 0 w 387"/>
                <a:gd name="T13" fmla="*/ 2147483646 h 713"/>
                <a:gd name="T14" fmla="*/ 0 w 387"/>
                <a:gd name="T15" fmla="*/ 2147483646 h 713"/>
                <a:gd name="T16" fmla="*/ 2147483646 w 387"/>
                <a:gd name="T17" fmla="*/ 0 h 7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713">
                  <a:moveTo>
                    <a:pt x="63" y="0"/>
                  </a:moveTo>
                  <a:cubicBezTo>
                    <a:pt x="323" y="0"/>
                    <a:pt x="323" y="0"/>
                    <a:pt x="323" y="0"/>
                  </a:cubicBezTo>
                  <a:cubicBezTo>
                    <a:pt x="358" y="0"/>
                    <a:pt x="387" y="29"/>
                    <a:pt x="387" y="63"/>
                  </a:cubicBezTo>
                  <a:cubicBezTo>
                    <a:pt x="387" y="650"/>
                    <a:pt x="387" y="650"/>
                    <a:pt x="387" y="650"/>
                  </a:cubicBezTo>
                  <a:cubicBezTo>
                    <a:pt x="387" y="684"/>
                    <a:pt x="358" y="713"/>
                    <a:pt x="323" y="713"/>
                  </a:cubicBezTo>
                  <a:cubicBezTo>
                    <a:pt x="63" y="713"/>
                    <a:pt x="63" y="713"/>
                    <a:pt x="63" y="713"/>
                  </a:cubicBezTo>
                  <a:cubicBezTo>
                    <a:pt x="28" y="713"/>
                    <a:pt x="0" y="684"/>
                    <a:pt x="0" y="65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9"/>
                    <a:pt x="2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8" name="Rectangle 594"/>
            <p:cNvSpPr>
              <a:spLocks noChangeArrowheads="1"/>
            </p:cNvSpPr>
            <p:nvPr/>
          </p:nvSpPr>
          <p:spPr bwMode="auto">
            <a:xfrm>
              <a:off x="5072063" y="3911601"/>
              <a:ext cx="674688" cy="1109663"/>
            </a:xfrm>
            <a:prstGeom prst="rect">
              <a:avLst/>
            </a:prstGeom>
            <a:solidFill>
              <a:srgbClr val="AB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endParaRPr lang="zh-CN" altLang="en-US">
                <a:sym typeface="时尚中黑简体" pitchFamily="2" charset="-122"/>
              </a:endParaRPr>
            </a:p>
          </p:txBody>
        </p:sp>
        <p:sp>
          <p:nvSpPr>
            <p:cNvPr id="14359" name="Rectangle 595"/>
            <p:cNvSpPr>
              <a:spLocks noChangeArrowheads="1"/>
            </p:cNvSpPr>
            <p:nvPr/>
          </p:nvSpPr>
          <p:spPr bwMode="auto">
            <a:xfrm>
              <a:off x="5338763" y="3870326"/>
              <a:ext cx="139700" cy="12700"/>
            </a:xfrm>
            <a:prstGeom prst="rect">
              <a:avLst/>
            </a:prstGeom>
            <a:solidFill>
              <a:srgbClr val="8FB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endParaRPr lang="zh-CN" altLang="en-US">
                <a:sym typeface="时尚中黑简体" pitchFamily="2" charset="-122"/>
              </a:endParaRPr>
            </a:p>
          </p:txBody>
        </p:sp>
        <p:sp>
          <p:nvSpPr>
            <p:cNvPr id="14360" name="Oval 596"/>
            <p:cNvSpPr>
              <a:spLocks noChangeArrowheads="1"/>
            </p:cNvSpPr>
            <p:nvPr/>
          </p:nvSpPr>
          <p:spPr bwMode="auto">
            <a:xfrm>
              <a:off x="5394326" y="3827463"/>
              <a:ext cx="26988" cy="26988"/>
            </a:xfrm>
            <a:prstGeom prst="ellipse">
              <a:avLst/>
            </a:prstGeom>
            <a:solidFill>
              <a:srgbClr val="8FB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endParaRPr lang="zh-CN" altLang="en-US">
                <a:sym typeface="时尚中黑简体" pitchFamily="2" charset="-122"/>
              </a:endParaRPr>
            </a:p>
          </p:txBody>
        </p:sp>
        <p:sp>
          <p:nvSpPr>
            <p:cNvPr id="14361" name="Rectangle 597"/>
            <p:cNvSpPr>
              <a:spLocks noChangeArrowheads="1"/>
            </p:cNvSpPr>
            <p:nvPr/>
          </p:nvSpPr>
          <p:spPr bwMode="auto">
            <a:xfrm>
              <a:off x="5072063" y="4467226"/>
              <a:ext cx="674688" cy="554038"/>
            </a:xfrm>
            <a:prstGeom prst="rect">
              <a:avLst/>
            </a:prstGeom>
            <a:solidFill>
              <a:srgbClr val="D96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endParaRPr lang="zh-CN" altLang="en-US">
                <a:sym typeface="时尚中黑简体" pitchFamily="2" charset="-122"/>
              </a:endParaRPr>
            </a:p>
          </p:txBody>
        </p:sp>
        <p:sp>
          <p:nvSpPr>
            <p:cNvPr id="14362" name="Freeform 598"/>
            <p:cNvSpPr/>
            <p:nvPr/>
          </p:nvSpPr>
          <p:spPr bwMode="auto">
            <a:xfrm>
              <a:off x="5208588" y="4168776"/>
              <a:ext cx="346075" cy="207963"/>
            </a:xfrm>
            <a:custGeom>
              <a:avLst/>
              <a:gdLst>
                <a:gd name="T0" fmla="*/ 2147483646 w 186"/>
                <a:gd name="T1" fmla="*/ 2147483646 h 112"/>
                <a:gd name="T2" fmla="*/ 2147483646 w 186"/>
                <a:gd name="T3" fmla="*/ 2147483646 h 112"/>
                <a:gd name="T4" fmla="*/ 2147483646 w 186"/>
                <a:gd name="T5" fmla="*/ 2147483646 h 112"/>
                <a:gd name="T6" fmla="*/ 2147483646 w 186"/>
                <a:gd name="T7" fmla="*/ 2147483646 h 112"/>
                <a:gd name="T8" fmla="*/ 2147483646 w 186"/>
                <a:gd name="T9" fmla="*/ 2147483646 h 112"/>
                <a:gd name="T10" fmla="*/ 2147483646 w 186"/>
                <a:gd name="T11" fmla="*/ 2147483646 h 112"/>
                <a:gd name="T12" fmla="*/ 2147483646 w 186"/>
                <a:gd name="T13" fmla="*/ 2147483646 h 112"/>
                <a:gd name="T14" fmla="*/ 2147483646 w 186"/>
                <a:gd name="T15" fmla="*/ 0 h 112"/>
                <a:gd name="T16" fmla="*/ 2147483646 w 186"/>
                <a:gd name="T17" fmla="*/ 2147483646 h 112"/>
                <a:gd name="T18" fmla="*/ 0 w 186"/>
                <a:gd name="T19" fmla="*/ 2147483646 h 112"/>
                <a:gd name="T20" fmla="*/ 2147483646 w 186"/>
                <a:gd name="T21" fmla="*/ 2147483646 h 1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6" h="112">
                  <a:moveTo>
                    <a:pt x="35" y="112"/>
                  </a:moveTo>
                  <a:cubicBezTo>
                    <a:pt x="159" y="112"/>
                    <a:pt x="159" y="112"/>
                    <a:pt x="159" y="112"/>
                  </a:cubicBezTo>
                  <a:cubicBezTo>
                    <a:pt x="174" y="112"/>
                    <a:pt x="186" y="100"/>
                    <a:pt x="186" y="84"/>
                  </a:cubicBezTo>
                  <a:cubicBezTo>
                    <a:pt x="186" y="69"/>
                    <a:pt x="174" y="57"/>
                    <a:pt x="159" y="57"/>
                  </a:cubicBezTo>
                  <a:cubicBezTo>
                    <a:pt x="157" y="57"/>
                    <a:pt x="154" y="58"/>
                    <a:pt x="152" y="58"/>
                  </a:cubicBezTo>
                  <a:cubicBezTo>
                    <a:pt x="150" y="44"/>
                    <a:pt x="137" y="33"/>
                    <a:pt x="122" y="33"/>
                  </a:cubicBezTo>
                  <a:cubicBezTo>
                    <a:pt x="120" y="33"/>
                    <a:pt x="118" y="33"/>
                    <a:pt x="116" y="34"/>
                  </a:cubicBezTo>
                  <a:cubicBezTo>
                    <a:pt x="112" y="15"/>
                    <a:pt x="95" y="0"/>
                    <a:pt x="75" y="0"/>
                  </a:cubicBezTo>
                  <a:cubicBezTo>
                    <a:pt x="52" y="0"/>
                    <a:pt x="34" y="19"/>
                    <a:pt x="34" y="41"/>
                  </a:cubicBezTo>
                  <a:cubicBezTo>
                    <a:pt x="15" y="42"/>
                    <a:pt x="0" y="57"/>
                    <a:pt x="0" y="77"/>
                  </a:cubicBezTo>
                  <a:cubicBezTo>
                    <a:pt x="0" y="96"/>
                    <a:pt x="16" y="112"/>
                    <a:pt x="35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" name="Freeform 599"/>
            <p:cNvSpPr/>
            <p:nvPr/>
          </p:nvSpPr>
          <p:spPr bwMode="auto">
            <a:xfrm>
              <a:off x="5421313" y="4144963"/>
              <a:ext cx="136525" cy="123825"/>
            </a:xfrm>
            <a:custGeom>
              <a:avLst/>
              <a:gdLst>
                <a:gd name="T0" fmla="*/ 2147483646 w 74"/>
                <a:gd name="T1" fmla="*/ 0 h 66"/>
                <a:gd name="T2" fmla="*/ 2147483646 w 74"/>
                <a:gd name="T3" fmla="*/ 2147483646 h 66"/>
                <a:gd name="T4" fmla="*/ 2147483646 w 74"/>
                <a:gd name="T5" fmla="*/ 2147483646 h 66"/>
                <a:gd name="T6" fmla="*/ 2147483646 w 74"/>
                <a:gd name="T7" fmla="*/ 2147483646 h 66"/>
                <a:gd name="T8" fmla="*/ 2147483646 w 74"/>
                <a:gd name="T9" fmla="*/ 2147483646 h 66"/>
                <a:gd name="T10" fmla="*/ 2147483646 w 74"/>
                <a:gd name="T11" fmla="*/ 2147483646 h 66"/>
                <a:gd name="T12" fmla="*/ 2147483646 w 74"/>
                <a:gd name="T13" fmla="*/ 2147483646 h 66"/>
                <a:gd name="T14" fmla="*/ 0 w 74"/>
                <a:gd name="T15" fmla="*/ 2147483646 h 66"/>
                <a:gd name="T16" fmla="*/ 2147483646 w 74"/>
                <a:gd name="T17" fmla="*/ 0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4" h="66">
                  <a:moveTo>
                    <a:pt x="36" y="0"/>
                  </a:moveTo>
                  <a:cubicBezTo>
                    <a:pt x="57" y="0"/>
                    <a:pt x="74" y="17"/>
                    <a:pt x="74" y="39"/>
                  </a:cubicBezTo>
                  <a:cubicBezTo>
                    <a:pt x="74" y="50"/>
                    <a:pt x="70" y="59"/>
                    <a:pt x="63" y="66"/>
                  </a:cubicBezTo>
                  <a:cubicBezTo>
                    <a:pt x="57" y="63"/>
                    <a:pt x="51" y="62"/>
                    <a:pt x="45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38" y="47"/>
                    <a:pt x="24" y="37"/>
                    <a:pt x="8" y="37"/>
                  </a:cubicBezTo>
                  <a:cubicBezTo>
                    <a:pt x="8" y="37"/>
                    <a:pt x="8" y="37"/>
                    <a:pt x="7" y="37"/>
                  </a:cubicBezTo>
                  <a:cubicBezTo>
                    <a:pt x="6" y="32"/>
                    <a:pt x="3" y="28"/>
                    <a:pt x="0" y="24"/>
                  </a:cubicBezTo>
                  <a:cubicBezTo>
                    <a:pt x="6" y="10"/>
                    <a:pt x="20" y="0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4" name="Freeform 600"/>
            <p:cNvSpPr>
              <a:spLocks noEditPoints="1"/>
            </p:cNvSpPr>
            <p:nvPr/>
          </p:nvSpPr>
          <p:spPr bwMode="auto">
            <a:xfrm>
              <a:off x="5413376" y="4092576"/>
              <a:ext cx="193675" cy="165100"/>
            </a:xfrm>
            <a:custGeom>
              <a:avLst/>
              <a:gdLst>
                <a:gd name="T0" fmla="*/ 2147483646 w 104"/>
                <a:gd name="T1" fmla="*/ 0 h 89"/>
                <a:gd name="T2" fmla="*/ 2147483646 w 104"/>
                <a:gd name="T3" fmla="*/ 2147483646 h 89"/>
                <a:gd name="T4" fmla="*/ 2147483646 w 104"/>
                <a:gd name="T5" fmla="*/ 2147483646 h 89"/>
                <a:gd name="T6" fmla="*/ 2147483646 w 104"/>
                <a:gd name="T7" fmla="*/ 2147483646 h 89"/>
                <a:gd name="T8" fmla="*/ 2147483646 w 104"/>
                <a:gd name="T9" fmla="*/ 0 h 89"/>
                <a:gd name="T10" fmla="*/ 2147483646 w 104"/>
                <a:gd name="T11" fmla="*/ 2147483646 h 89"/>
                <a:gd name="T12" fmla="*/ 2147483646 w 104"/>
                <a:gd name="T13" fmla="*/ 2147483646 h 89"/>
                <a:gd name="T14" fmla="*/ 2147483646 w 104"/>
                <a:gd name="T15" fmla="*/ 2147483646 h 89"/>
                <a:gd name="T16" fmla="*/ 2147483646 w 104"/>
                <a:gd name="T17" fmla="*/ 2147483646 h 89"/>
                <a:gd name="T18" fmla="*/ 2147483646 w 104"/>
                <a:gd name="T19" fmla="*/ 2147483646 h 89"/>
                <a:gd name="T20" fmla="*/ 2147483646 w 104"/>
                <a:gd name="T21" fmla="*/ 2147483646 h 89"/>
                <a:gd name="T22" fmla="*/ 2147483646 w 104"/>
                <a:gd name="T23" fmla="*/ 2147483646 h 89"/>
                <a:gd name="T24" fmla="*/ 2147483646 w 104"/>
                <a:gd name="T25" fmla="*/ 2147483646 h 89"/>
                <a:gd name="T26" fmla="*/ 2147483646 w 104"/>
                <a:gd name="T27" fmla="*/ 2147483646 h 89"/>
                <a:gd name="T28" fmla="*/ 2147483646 w 104"/>
                <a:gd name="T29" fmla="*/ 2147483646 h 89"/>
                <a:gd name="T30" fmla="*/ 2147483646 w 104"/>
                <a:gd name="T31" fmla="*/ 2147483646 h 89"/>
                <a:gd name="T32" fmla="*/ 2147483646 w 104"/>
                <a:gd name="T33" fmla="*/ 2147483646 h 89"/>
                <a:gd name="T34" fmla="*/ 2147483646 w 104"/>
                <a:gd name="T35" fmla="*/ 2147483646 h 89"/>
                <a:gd name="T36" fmla="*/ 0 w 104"/>
                <a:gd name="T37" fmla="*/ 2147483646 h 89"/>
                <a:gd name="T38" fmla="*/ 2147483646 w 104"/>
                <a:gd name="T39" fmla="*/ 2147483646 h 89"/>
                <a:gd name="T40" fmla="*/ 2147483646 w 104"/>
                <a:gd name="T41" fmla="*/ 2147483646 h 8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4" h="89">
                  <a:moveTo>
                    <a:pt x="40" y="0"/>
                  </a:moveTo>
                  <a:cubicBezTo>
                    <a:pt x="46" y="22"/>
                    <a:pt x="46" y="22"/>
                    <a:pt x="46" y="22"/>
                  </a:cubicBezTo>
                  <a:cubicBezTo>
                    <a:pt x="44" y="21"/>
                    <a:pt x="42" y="21"/>
                    <a:pt x="40" y="21"/>
                  </a:cubicBezTo>
                  <a:cubicBezTo>
                    <a:pt x="38" y="21"/>
                    <a:pt x="36" y="21"/>
                    <a:pt x="34" y="22"/>
                  </a:cubicBezTo>
                  <a:cubicBezTo>
                    <a:pt x="40" y="0"/>
                    <a:pt x="40" y="0"/>
                    <a:pt x="40" y="0"/>
                  </a:cubicBezTo>
                  <a:close/>
                  <a:moveTo>
                    <a:pt x="62" y="27"/>
                  </a:moveTo>
                  <a:cubicBezTo>
                    <a:pt x="80" y="13"/>
                    <a:pt x="80" y="13"/>
                    <a:pt x="80" y="13"/>
                  </a:cubicBezTo>
                  <a:cubicBezTo>
                    <a:pt x="72" y="34"/>
                    <a:pt x="72" y="34"/>
                    <a:pt x="72" y="34"/>
                  </a:cubicBezTo>
                  <a:cubicBezTo>
                    <a:pt x="69" y="31"/>
                    <a:pt x="66" y="29"/>
                    <a:pt x="62" y="27"/>
                  </a:cubicBezTo>
                  <a:close/>
                  <a:moveTo>
                    <a:pt x="82" y="48"/>
                  </a:moveTo>
                  <a:cubicBezTo>
                    <a:pt x="104" y="47"/>
                    <a:pt x="104" y="47"/>
                    <a:pt x="104" y="47"/>
                  </a:cubicBezTo>
                  <a:cubicBezTo>
                    <a:pt x="85" y="59"/>
                    <a:pt x="85" y="59"/>
                    <a:pt x="85" y="59"/>
                  </a:cubicBezTo>
                  <a:cubicBezTo>
                    <a:pt x="85" y="55"/>
                    <a:pt x="83" y="51"/>
                    <a:pt x="82" y="48"/>
                  </a:cubicBezTo>
                  <a:close/>
                  <a:moveTo>
                    <a:pt x="85" y="76"/>
                  </a:moveTo>
                  <a:cubicBezTo>
                    <a:pt x="104" y="89"/>
                    <a:pt x="104" y="89"/>
                    <a:pt x="104" y="89"/>
                  </a:cubicBezTo>
                  <a:cubicBezTo>
                    <a:pt x="82" y="87"/>
                    <a:pt x="82" y="87"/>
                    <a:pt x="82" y="87"/>
                  </a:cubicBezTo>
                  <a:cubicBezTo>
                    <a:pt x="83" y="84"/>
                    <a:pt x="85" y="80"/>
                    <a:pt x="85" y="76"/>
                  </a:cubicBezTo>
                  <a:close/>
                  <a:moveTo>
                    <a:pt x="8" y="34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4" y="29"/>
                    <a:pt x="11" y="31"/>
                    <a:pt x="8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5" name="Oval 601"/>
            <p:cNvSpPr>
              <a:spLocks noChangeArrowheads="1"/>
            </p:cNvSpPr>
            <p:nvPr/>
          </p:nvSpPr>
          <p:spPr bwMode="auto">
            <a:xfrm>
              <a:off x="5145088" y="4564063"/>
              <a:ext cx="79375" cy="77788"/>
            </a:xfrm>
            <a:prstGeom prst="ellipse">
              <a:avLst/>
            </a:pr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endParaRPr lang="zh-CN" altLang="en-US">
                <a:sym typeface="时尚中黑简体" pitchFamily="2" charset="-122"/>
              </a:endParaRPr>
            </a:p>
          </p:txBody>
        </p:sp>
        <p:sp>
          <p:nvSpPr>
            <p:cNvPr id="14366" name="Freeform 602"/>
            <p:cNvSpPr>
              <a:spLocks noEditPoints="1"/>
            </p:cNvSpPr>
            <p:nvPr/>
          </p:nvSpPr>
          <p:spPr bwMode="auto">
            <a:xfrm>
              <a:off x="5119688" y="4533901"/>
              <a:ext cx="130175" cy="136525"/>
            </a:xfrm>
            <a:custGeom>
              <a:avLst/>
              <a:gdLst>
                <a:gd name="T0" fmla="*/ 2147483646 w 70"/>
                <a:gd name="T1" fmla="*/ 0 h 73"/>
                <a:gd name="T2" fmla="*/ 2147483646 w 70"/>
                <a:gd name="T3" fmla="*/ 2147483646 h 73"/>
                <a:gd name="T4" fmla="*/ 2147483646 w 70"/>
                <a:gd name="T5" fmla="*/ 2147483646 h 73"/>
                <a:gd name="T6" fmla="*/ 2147483646 w 70"/>
                <a:gd name="T7" fmla="*/ 2147483646 h 73"/>
                <a:gd name="T8" fmla="*/ 2147483646 w 70"/>
                <a:gd name="T9" fmla="*/ 0 h 73"/>
                <a:gd name="T10" fmla="*/ 2147483646 w 70"/>
                <a:gd name="T11" fmla="*/ 2147483646 h 73"/>
                <a:gd name="T12" fmla="*/ 2147483646 w 70"/>
                <a:gd name="T13" fmla="*/ 2147483646 h 73"/>
                <a:gd name="T14" fmla="*/ 2147483646 w 70"/>
                <a:gd name="T15" fmla="*/ 2147483646 h 73"/>
                <a:gd name="T16" fmla="*/ 2147483646 w 70"/>
                <a:gd name="T17" fmla="*/ 2147483646 h 73"/>
                <a:gd name="T18" fmla="*/ 2147483646 w 70"/>
                <a:gd name="T19" fmla="*/ 2147483646 h 73"/>
                <a:gd name="T20" fmla="*/ 2147483646 w 70"/>
                <a:gd name="T21" fmla="*/ 2147483646 h 73"/>
                <a:gd name="T22" fmla="*/ 2147483646 w 70"/>
                <a:gd name="T23" fmla="*/ 2147483646 h 73"/>
                <a:gd name="T24" fmla="*/ 2147483646 w 70"/>
                <a:gd name="T25" fmla="*/ 2147483646 h 73"/>
                <a:gd name="T26" fmla="*/ 2147483646 w 70"/>
                <a:gd name="T27" fmla="*/ 2147483646 h 73"/>
                <a:gd name="T28" fmla="*/ 2147483646 w 70"/>
                <a:gd name="T29" fmla="*/ 2147483646 h 73"/>
                <a:gd name="T30" fmla="*/ 2147483646 w 70"/>
                <a:gd name="T31" fmla="*/ 2147483646 h 73"/>
                <a:gd name="T32" fmla="*/ 2147483646 w 70"/>
                <a:gd name="T33" fmla="*/ 2147483646 h 73"/>
                <a:gd name="T34" fmla="*/ 2147483646 w 70"/>
                <a:gd name="T35" fmla="*/ 2147483646 h 73"/>
                <a:gd name="T36" fmla="*/ 2147483646 w 70"/>
                <a:gd name="T37" fmla="*/ 2147483646 h 73"/>
                <a:gd name="T38" fmla="*/ 2147483646 w 70"/>
                <a:gd name="T39" fmla="*/ 2147483646 h 73"/>
                <a:gd name="T40" fmla="*/ 2147483646 w 70"/>
                <a:gd name="T41" fmla="*/ 2147483646 h 73"/>
                <a:gd name="T42" fmla="*/ 2147483646 w 70"/>
                <a:gd name="T43" fmla="*/ 2147483646 h 73"/>
                <a:gd name="T44" fmla="*/ 2147483646 w 70"/>
                <a:gd name="T45" fmla="*/ 2147483646 h 73"/>
                <a:gd name="T46" fmla="*/ 2147483646 w 70"/>
                <a:gd name="T47" fmla="*/ 2147483646 h 73"/>
                <a:gd name="T48" fmla="*/ 2147483646 w 70"/>
                <a:gd name="T49" fmla="*/ 2147483646 h 73"/>
                <a:gd name="T50" fmla="*/ 2147483646 w 70"/>
                <a:gd name="T51" fmla="*/ 2147483646 h 73"/>
                <a:gd name="T52" fmla="*/ 2147483646 w 70"/>
                <a:gd name="T53" fmla="*/ 2147483646 h 73"/>
                <a:gd name="T54" fmla="*/ 2147483646 w 70"/>
                <a:gd name="T55" fmla="*/ 2147483646 h 73"/>
                <a:gd name="T56" fmla="*/ 2147483646 w 70"/>
                <a:gd name="T57" fmla="*/ 2147483646 h 73"/>
                <a:gd name="T58" fmla="*/ 2147483646 w 70"/>
                <a:gd name="T59" fmla="*/ 2147483646 h 73"/>
                <a:gd name="T60" fmla="*/ 2147483646 w 70"/>
                <a:gd name="T61" fmla="*/ 2147483646 h 73"/>
                <a:gd name="T62" fmla="*/ 0 w 70"/>
                <a:gd name="T63" fmla="*/ 2147483646 h 73"/>
                <a:gd name="T64" fmla="*/ 2147483646 w 70"/>
                <a:gd name="T65" fmla="*/ 2147483646 h 73"/>
                <a:gd name="T66" fmla="*/ 2147483646 w 70"/>
                <a:gd name="T67" fmla="*/ 2147483646 h 73"/>
                <a:gd name="T68" fmla="*/ 2147483646 w 70"/>
                <a:gd name="T69" fmla="*/ 2147483646 h 73"/>
                <a:gd name="T70" fmla="*/ 0 w 70"/>
                <a:gd name="T71" fmla="*/ 2147483646 h 73"/>
                <a:gd name="T72" fmla="*/ 2147483646 w 70"/>
                <a:gd name="T73" fmla="*/ 2147483646 h 73"/>
                <a:gd name="T74" fmla="*/ 2147483646 w 70"/>
                <a:gd name="T75" fmla="*/ 2147483646 h 73"/>
                <a:gd name="T76" fmla="*/ 2147483646 w 70"/>
                <a:gd name="T77" fmla="*/ 2147483646 h 73"/>
                <a:gd name="T78" fmla="*/ 2147483646 w 70"/>
                <a:gd name="T79" fmla="*/ 2147483646 h 73"/>
                <a:gd name="T80" fmla="*/ 2147483646 w 70"/>
                <a:gd name="T81" fmla="*/ 2147483646 h 73"/>
                <a:gd name="T82" fmla="*/ 2147483646 w 70"/>
                <a:gd name="T83" fmla="*/ 2147483646 h 7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70" h="73">
                  <a:moveTo>
                    <a:pt x="35" y="0"/>
                  </a:moveTo>
                  <a:cubicBezTo>
                    <a:pt x="38" y="12"/>
                    <a:pt x="38" y="12"/>
                    <a:pt x="38" y="12"/>
                  </a:cubicBezTo>
                  <a:cubicBezTo>
                    <a:pt x="37" y="11"/>
                    <a:pt x="36" y="11"/>
                    <a:pt x="35" y="11"/>
                  </a:cubicBezTo>
                  <a:cubicBezTo>
                    <a:pt x="34" y="11"/>
                    <a:pt x="33" y="11"/>
                    <a:pt x="32" y="12"/>
                  </a:cubicBezTo>
                  <a:cubicBezTo>
                    <a:pt x="35" y="0"/>
                    <a:pt x="35" y="0"/>
                    <a:pt x="35" y="0"/>
                  </a:cubicBezTo>
                  <a:close/>
                  <a:moveTo>
                    <a:pt x="47" y="15"/>
                  </a:moveTo>
                  <a:cubicBezTo>
                    <a:pt x="56" y="7"/>
                    <a:pt x="56" y="7"/>
                    <a:pt x="56" y="7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1" y="17"/>
                    <a:pt x="49" y="16"/>
                    <a:pt x="47" y="15"/>
                  </a:cubicBezTo>
                  <a:close/>
                  <a:moveTo>
                    <a:pt x="58" y="26"/>
                  </a:moveTo>
                  <a:cubicBezTo>
                    <a:pt x="70" y="25"/>
                    <a:pt x="70" y="25"/>
                    <a:pt x="70" y="25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59" y="30"/>
                    <a:pt x="58" y="28"/>
                    <a:pt x="58" y="26"/>
                  </a:cubicBezTo>
                  <a:close/>
                  <a:moveTo>
                    <a:pt x="60" y="41"/>
                  </a:moveTo>
                  <a:cubicBezTo>
                    <a:pt x="70" y="48"/>
                    <a:pt x="70" y="48"/>
                    <a:pt x="70" y="48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5"/>
                    <a:pt x="59" y="43"/>
                    <a:pt x="60" y="41"/>
                  </a:cubicBezTo>
                  <a:close/>
                  <a:moveTo>
                    <a:pt x="52" y="55"/>
                  </a:moveTo>
                  <a:cubicBezTo>
                    <a:pt x="56" y="66"/>
                    <a:pt x="56" y="66"/>
                    <a:pt x="56" y="66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9" y="58"/>
                    <a:pt x="51" y="56"/>
                    <a:pt x="52" y="55"/>
                  </a:cubicBezTo>
                  <a:close/>
                  <a:moveTo>
                    <a:pt x="38" y="62"/>
                  </a:moveTo>
                  <a:cubicBezTo>
                    <a:pt x="35" y="73"/>
                    <a:pt x="35" y="73"/>
                    <a:pt x="35" y="73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3" y="62"/>
                    <a:pt x="34" y="62"/>
                    <a:pt x="35" y="62"/>
                  </a:cubicBezTo>
                  <a:cubicBezTo>
                    <a:pt x="36" y="62"/>
                    <a:pt x="37" y="62"/>
                    <a:pt x="38" y="62"/>
                  </a:cubicBezTo>
                  <a:close/>
                  <a:moveTo>
                    <a:pt x="23" y="59"/>
                  </a:moveTo>
                  <a:cubicBezTo>
                    <a:pt x="13" y="66"/>
                    <a:pt x="13" y="66"/>
                    <a:pt x="13" y="66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9" y="56"/>
                    <a:pt x="21" y="58"/>
                    <a:pt x="23" y="59"/>
                  </a:cubicBezTo>
                  <a:close/>
                  <a:moveTo>
                    <a:pt x="12" y="47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3"/>
                    <a:pt x="11" y="45"/>
                    <a:pt x="12" y="47"/>
                  </a:cubicBezTo>
                  <a:close/>
                  <a:moveTo>
                    <a:pt x="10" y="32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1" y="28"/>
                    <a:pt x="10" y="30"/>
                    <a:pt x="10" y="32"/>
                  </a:cubicBezTo>
                  <a:close/>
                  <a:moveTo>
                    <a:pt x="18" y="18"/>
                  </a:moveTo>
                  <a:cubicBezTo>
                    <a:pt x="13" y="7"/>
                    <a:pt x="13" y="7"/>
                    <a:pt x="13" y="7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1" y="16"/>
                    <a:pt x="19" y="17"/>
                    <a:pt x="18" y="18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7" name="Freeform 603"/>
            <p:cNvSpPr>
              <a:spLocks noEditPoints="1"/>
            </p:cNvSpPr>
            <p:nvPr/>
          </p:nvSpPr>
          <p:spPr bwMode="auto">
            <a:xfrm>
              <a:off x="5130801" y="4806951"/>
              <a:ext cx="107950" cy="106363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2147483646 w 58"/>
                <a:gd name="T5" fmla="*/ 2147483646 h 57"/>
                <a:gd name="T6" fmla="*/ 2147483646 w 58"/>
                <a:gd name="T7" fmla="*/ 2147483646 h 57"/>
                <a:gd name="T8" fmla="*/ 2147483646 w 58"/>
                <a:gd name="T9" fmla="*/ 2147483646 h 57"/>
                <a:gd name="T10" fmla="*/ 2147483646 w 58"/>
                <a:gd name="T11" fmla="*/ 2147483646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2147483646 w 58"/>
                <a:gd name="T19" fmla="*/ 2147483646 h 57"/>
                <a:gd name="T20" fmla="*/ 2147483646 w 58"/>
                <a:gd name="T21" fmla="*/ 2147483646 h 57"/>
                <a:gd name="T22" fmla="*/ 2147483646 w 58"/>
                <a:gd name="T23" fmla="*/ 2147483646 h 57"/>
                <a:gd name="T24" fmla="*/ 2147483646 w 58"/>
                <a:gd name="T25" fmla="*/ 2147483646 h 57"/>
                <a:gd name="T26" fmla="*/ 2147483646 w 58"/>
                <a:gd name="T27" fmla="*/ 2147483646 h 57"/>
                <a:gd name="T28" fmla="*/ 2147483646 w 58"/>
                <a:gd name="T29" fmla="*/ 2147483646 h 57"/>
                <a:gd name="T30" fmla="*/ 2147483646 w 58"/>
                <a:gd name="T31" fmla="*/ 2147483646 h 57"/>
                <a:gd name="T32" fmla="*/ 2147483646 w 58"/>
                <a:gd name="T33" fmla="*/ 2147483646 h 57"/>
                <a:gd name="T34" fmla="*/ 2147483646 w 58"/>
                <a:gd name="T35" fmla="*/ 2147483646 h 57"/>
                <a:gd name="T36" fmla="*/ 2147483646 w 58"/>
                <a:gd name="T37" fmla="*/ 2147483646 h 57"/>
                <a:gd name="T38" fmla="*/ 2147483646 w 58"/>
                <a:gd name="T39" fmla="*/ 2147483646 h 57"/>
                <a:gd name="T40" fmla="*/ 2147483646 w 58"/>
                <a:gd name="T41" fmla="*/ 2147483646 h 57"/>
                <a:gd name="T42" fmla="*/ 2147483646 w 58"/>
                <a:gd name="T43" fmla="*/ 2147483646 h 57"/>
                <a:gd name="T44" fmla="*/ 2147483646 w 58"/>
                <a:gd name="T45" fmla="*/ 2147483646 h 57"/>
                <a:gd name="T46" fmla="*/ 2147483646 w 58"/>
                <a:gd name="T47" fmla="*/ 2147483646 h 57"/>
                <a:gd name="T48" fmla="*/ 2147483646 w 58"/>
                <a:gd name="T49" fmla="*/ 2147483646 h 57"/>
                <a:gd name="T50" fmla="*/ 2147483646 w 58"/>
                <a:gd name="T51" fmla="*/ 2147483646 h 57"/>
                <a:gd name="T52" fmla="*/ 2147483646 w 58"/>
                <a:gd name="T53" fmla="*/ 2147483646 h 57"/>
                <a:gd name="T54" fmla="*/ 2147483646 w 58"/>
                <a:gd name="T55" fmla="*/ 2147483646 h 57"/>
                <a:gd name="T56" fmla="*/ 2147483646 w 58"/>
                <a:gd name="T57" fmla="*/ 2147483646 h 57"/>
                <a:gd name="T58" fmla="*/ 2147483646 w 58"/>
                <a:gd name="T59" fmla="*/ 2147483646 h 57"/>
                <a:gd name="T60" fmla="*/ 2147483646 w 58"/>
                <a:gd name="T61" fmla="*/ 2147483646 h 57"/>
                <a:gd name="T62" fmla="*/ 2147483646 w 58"/>
                <a:gd name="T63" fmla="*/ 2147483646 h 57"/>
                <a:gd name="T64" fmla="*/ 2147483646 w 58"/>
                <a:gd name="T65" fmla="*/ 2147483646 h 57"/>
                <a:gd name="T66" fmla="*/ 2147483646 w 58"/>
                <a:gd name="T67" fmla="*/ 2147483646 h 57"/>
                <a:gd name="T68" fmla="*/ 2147483646 w 58"/>
                <a:gd name="T69" fmla="*/ 2147483646 h 57"/>
                <a:gd name="T70" fmla="*/ 2147483646 w 58"/>
                <a:gd name="T71" fmla="*/ 2147483646 h 57"/>
                <a:gd name="T72" fmla="*/ 2147483646 w 58"/>
                <a:gd name="T73" fmla="*/ 2147483646 h 57"/>
                <a:gd name="T74" fmla="*/ 2147483646 w 58"/>
                <a:gd name="T75" fmla="*/ 2147483646 h 57"/>
                <a:gd name="T76" fmla="*/ 2147483646 w 58"/>
                <a:gd name="T77" fmla="*/ 2147483646 h 57"/>
                <a:gd name="T78" fmla="*/ 2147483646 w 58"/>
                <a:gd name="T79" fmla="*/ 2147483646 h 57"/>
                <a:gd name="T80" fmla="*/ 2147483646 w 58"/>
                <a:gd name="T81" fmla="*/ 2147483646 h 57"/>
                <a:gd name="T82" fmla="*/ 2147483646 w 58"/>
                <a:gd name="T83" fmla="*/ 2147483646 h 57"/>
                <a:gd name="T84" fmla="*/ 2147483646 w 58"/>
                <a:gd name="T85" fmla="*/ 2147483646 h 57"/>
                <a:gd name="T86" fmla="*/ 2147483646 w 58"/>
                <a:gd name="T87" fmla="*/ 2147483646 h 57"/>
                <a:gd name="T88" fmla="*/ 2147483646 w 58"/>
                <a:gd name="T89" fmla="*/ 2147483646 h 57"/>
                <a:gd name="T90" fmla="*/ 2147483646 w 58"/>
                <a:gd name="T91" fmla="*/ 2147483646 h 57"/>
                <a:gd name="T92" fmla="*/ 2147483646 w 58"/>
                <a:gd name="T93" fmla="*/ 2147483646 h 57"/>
                <a:gd name="T94" fmla="*/ 2147483646 w 58"/>
                <a:gd name="T95" fmla="*/ 2147483646 h 57"/>
                <a:gd name="T96" fmla="*/ 2147483646 w 58"/>
                <a:gd name="T97" fmla="*/ 2147483646 h 57"/>
                <a:gd name="T98" fmla="*/ 2147483646 w 58"/>
                <a:gd name="T99" fmla="*/ 2147483646 h 57"/>
                <a:gd name="T100" fmla="*/ 2147483646 w 58"/>
                <a:gd name="T101" fmla="*/ 2147483646 h 57"/>
                <a:gd name="T102" fmla="*/ 2147483646 w 58"/>
                <a:gd name="T103" fmla="*/ 2147483646 h 57"/>
                <a:gd name="T104" fmla="*/ 2147483646 w 58"/>
                <a:gd name="T105" fmla="*/ 2147483646 h 57"/>
                <a:gd name="T106" fmla="*/ 2147483646 w 58"/>
                <a:gd name="T107" fmla="*/ 2147483646 h 57"/>
                <a:gd name="T108" fmla="*/ 2147483646 w 58"/>
                <a:gd name="T109" fmla="*/ 2147483646 h 57"/>
                <a:gd name="T110" fmla="*/ 2147483646 w 58"/>
                <a:gd name="T111" fmla="*/ 2147483646 h 57"/>
                <a:gd name="T112" fmla="*/ 2147483646 w 58"/>
                <a:gd name="T113" fmla="*/ 2147483646 h 57"/>
                <a:gd name="T114" fmla="*/ 2147483646 w 58"/>
                <a:gd name="T115" fmla="*/ 2147483646 h 57"/>
                <a:gd name="T116" fmla="*/ 2147483646 w 58"/>
                <a:gd name="T117" fmla="*/ 2147483646 h 57"/>
                <a:gd name="T118" fmla="*/ 2147483646 w 58"/>
                <a:gd name="T119" fmla="*/ 2147483646 h 57"/>
                <a:gd name="T120" fmla="*/ 2147483646 w 58"/>
                <a:gd name="T121" fmla="*/ 2147483646 h 5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58" h="57">
                  <a:moveTo>
                    <a:pt x="38" y="5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3" y="49"/>
                    <a:pt x="44" y="50"/>
                    <a:pt x="44" y="51"/>
                  </a:cubicBezTo>
                  <a:cubicBezTo>
                    <a:pt x="43" y="52"/>
                    <a:pt x="43" y="52"/>
                    <a:pt x="42" y="52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0" y="56"/>
                    <a:pt x="40" y="57"/>
                    <a:pt x="39" y="57"/>
                  </a:cubicBezTo>
                  <a:cubicBezTo>
                    <a:pt x="39" y="57"/>
                    <a:pt x="38" y="57"/>
                    <a:pt x="38" y="57"/>
                  </a:cubicBezTo>
                  <a:close/>
                  <a:moveTo>
                    <a:pt x="38" y="37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45" y="47"/>
                    <a:pt x="46" y="48"/>
                    <a:pt x="47" y="48"/>
                  </a:cubicBezTo>
                  <a:cubicBezTo>
                    <a:pt x="48" y="48"/>
                    <a:pt x="49" y="47"/>
                    <a:pt x="49" y="46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3" y="45"/>
                    <a:pt x="54" y="45"/>
                    <a:pt x="54" y="44"/>
                  </a:cubicBezTo>
                  <a:cubicBezTo>
                    <a:pt x="55" y="43"/>
                    <a:pt x="54" y="42"/>
                    <a:pt x="54" y="42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4" y="38"/>
                    <a:pt x="54" y="37"/>
                    <a:pt x="54" y="36"/>
                  </a:cubicBezTo>
                  <a:cubicBezTo>
                    <a:pt x="53" y="35"/>
                    <a:pt x="52" y="35"/>
                    <a:pt x="52" y="35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7"/>
                    <a:pt x="38" y="37"/>
                    <a:pt x="38" y="37"/>
                  </a:cubicBezTo>
                  <a:close/>
                  <a:moveTo>
                    <a:pt x="38" y="30"/>
                  </a:moveTo>
                  <a:cubicBezTo>
                    <a:pt x="38" y="26"/>
                    <a:pt x="38" y="26"/>
                    <a:pt x="38" y="26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0" y="18"/>
                    <a:pt x="51" y="18"/>
                    <a:pt x="52" y="19"/>
                  </a:cubicBezTo>
                  <a:cubicBezTo>
                    <a:pt x="53" y="19"/>
                    <a:pt x="53" y="20"/>
                    <a:pt x="53" y="21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7" y="23"/>
                    <a:pt x="58" y="24"/>
                    <a:pt x="58" y="25"/>
                  </a:cubicBezTo>
                  <a:cubicBezTo>
                    <a:pt x="58" y="25"/>
                    <a:pt x="57" y="26"/>
                    <a:pt x="56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30"/>
                    <a:pt x="55" y="31"/>
                    <a:pt x="55" y="32"/>
                  </a:cubicBezTo>
                  <a:cubicBezTo>
                    <a:pt x="54" y="33"/>
                    <a:pt x="53" y="33"/>
                    <a:pt x="52" y="32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38" y="30"/>
                    <a:pt x="38" y="30"/>
                    <a:pt x="38" y="30"/>
                  </a:cubicBezTo>
                  <a:close/>
                  <a:moveTo>
                    <a:pt x="38" y="21"/>
                  </a:moveTo>
                  <a:cubicBezTo>
                    <a:pt x="42" y="16"/>
                    <a:pt x="42" y="16"/>
                    <a:pt x="42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9" y="17"/>
                    <a:pt x="50" y="16"/>
                    <a:pt x="50" y="15"/>
                  </a:cubicBezTo>
                  <a:cubicBezTo>
                    <a:pt x="50" y="14"/>
                    <a:pt x="49" y="13"/>
                    <a:pt x="49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9" y="9"/>
                    <a:pt x="48" y="8"/>
                    <a:pt x="48" y="7"/>
                  </a:cubicBezTo>
                  <a:cubicBezTo>
                    <a:pt x="47" y="6"/>
                    <a:pt x="46" y="7"/>
                    <a:pt x="45" y="7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6"/>
                    <a:pt x="38" y="7"/>
                    <a:pt x="38" y="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38" y="16"/>
                    <a:pt x="38" y="16"/>
                    <a:pt x="38" y="16"/>
                  </a:cubicBezTo>
                  <a:lnTo>
                    <a:pt x="38" y="21"/>
                  </a:lnTo>
                  <a:close/>
                  <a:moveTo>
                    <a:pt x="38" y="16"/>
                  </a:moveTo>
                  <a:cubicBezTo>
                    <a:pt x="38" y="21"/>
                    <a:pt x="38" y="21"/>
                    <a:pt x="38" y="21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8" y="16"/>
                    <a:pt x="38" y="16"/>
                    <a:pt x="38" y="16"/>
                  </a:cubicBezTo>
                  <a:close/>
                  <a:moveTo>
                    <a:pt x="38" y="26"/>
                  </a:moveTo>
                  <a:cubicBezTo>
                    <a:pt x="38" y="30"/>
                    <a:pt x="38" y="30"/>
                    <a:pt x="38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8" y="26"/>
                    <a:pt x="38" y="26"/>
                    <a:pt x="38" y="26"/>
                  </a:cubicBezTo>
                  <a:close/>
                  <a:moveTo>
                    <a:pt x="38" y="33"/>
                  </a:moveTo>
                  <a:cubicBezTo>
                    <a:pt x="38" y="37"/>
                    <a:pt x="38" y="37"/>
                    <a:pt x="38" y="37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8" y="33"/>
                    <a:pt x="38" y="33"/>
                    <a:pt x="38" y="33"/>
                  </a:cubicBezTo>
                  <a:close/>
                  <a:moveTo>
                    <a:pt x="38" y="47"/>
                  </a:moveTo>
                  <a:cubicBezTo>
                    <a:pt x="38" y="57"/>
                    <a:pt x="38" y="57"/>
                    <a:pt x="38" y="57"/>
                  </a:cubicBezTo>
                  <a:cubicBezTo>
                    <a:pt x="38" y="57"/>
                    <a:pt x="37" y="57"/>
                    <a:pt x="37" y="56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8" y="47"/>
                    <a:pt x="38" y="47"/>
                    <a:pt x="38" y="47"/>
                  </a:cubicBezTo>
                  <a:close/>
                  <a:moveTo>
                    <a:pt x="35" y="7"/>
                  </a:move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6" y="5"/>
                  </a:cubicBezTo>
                  <a:cubicBezTo>
                    <a:pt x="36" y="5"/>
                    <a:pt x="36" y="6"/>
                    <a:pt x="35" y="7"/>
                  </a:cubicBezTo>
                  <a:close/>
                  <a:moveTo>
                    <a:pt x="26" y="23"/>
                  </a:moveTo>
                  <a:cubicBezTo>
                    <a:pt x="27" y="24"/>
                    <a:pt x="27" y="25"/>
                    <a:pt x="26" y="26"/>
                  </a:cubicBezTo>
                  <a:cubicBezTo>
                    <a:pt x="25" y="26"/>
                    <a:pt x="25" y="26"/>
                    <a:pt x="24" y="26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6" y="23"/>
                    <a:pt x="26" y="23"/>
                    <a:pt x="26" y="23"/>
                  </a:cubicBezTo>
                  <a:close/>
                  <a:moveTo>
                    <a:pt x="35" y="4"/>
                  </a:moveTo>
                  <a:cubicBezTo>
                    <a:pt x="34" y="4"/>
                    <a:pt x="34" y="4"/>
                    <a:pt x="33" y="4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28" y="0"/>
                    <a:pt x="27" y="1"/>
                    <a:pt x="27" y="2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7" y="24"/>
                    <a:pt x="28" y="25"/>
                    <a:pt x="29" y="25"/>
                  </a:cubicBezTo>
                  <a:cubicBezTo>
                    <a:pt x="30" y="25"/>
                    <a:pt x="31" y="24"/>
                    <a:pt x="31" y="23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35" y="20"/>
                  </a:moveTo>
                  <a:cubicBezTo>
                    <a:pt x="35" y="25"/>
                    <a:pt x="35" y="25"/>
                    <a:pt x="35" y="25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3" y="27"/>
                    <a:pt x="32" y="26"/>
                  </a:cubicBezTo>
                  <a:cubicBezTo>
                    <a:pt x="31" y="25"/>
                    <a:pt x="31" y="24"/>
                    <a:pt x="32" y="24"/>
                  </a:cubicBezTo>
                  <a:cubicBezTo>
                    <a:pt x="35" y="20"/>
                    <a:pt x="35" y="20"/>
                    <a:pt x="35" y="20"/>
                  </a:cubicBezTo>
                  <a:close/>
                  <a:moveTo>
                    <a:pt x="35" y="27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34" y="30"/>
                    <a:pt x="34" y="29"/>
                    <a:pt x="34" y="29"/>
                  </a:cubicBezTo>
                  <a:cubicBezTo>
                    <a:pt x="33" y="28"/>
                    <a:pt x="34" y="27"/>
                    <a:pt x="35" y="27"/>
                  </a:cubicBezTo>
                  <a:close/>
                  <a:moveTo>
                    <a:pt x="35" y="31"/>
                  </a:moveTo>
                  <a:cubicBezTo>
                    <a:pt x="35" y="35"/>
                    <a:pt x="35" y="35"/>
                    <a:pt x="35" y="35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3" y="34"/>
                    <a:pt x="32" y="33"/>
                    <a:pt x="33" y="32"/>
                  </a:cubicBezTo>
                  <a:cubicBezTo>
                    <a:pt x="33" y="31"/>
                    <a:pt x="34" y="31"/>
                    <a:pt x="35" y="31"/>
                  </a:cubicBezTo>
                  <a:close/>
                  <a:moveTo>
                    <a:pt x="35" y="41"/>
                  </a:moveTo>
                  <a:cubicBezTo>
                    <a:pt x="33" y="35"/>
                    <a:pt x="33" y="35"/>
                    <a:pt x="33" y="35"/>
                  </a:cubicBezTo>
                  <a:cubicBezTo>
                    <a:pt x="32" y="34"/>
                    <a:pt x="31" y="34"/>
                    <a:pt x="30" y="34"/>
                  </a:cubicBezTo>
                  <a:cubicBezTo>
                    <a:pt x="30" y="34"/>
                    <a:pt x="29" y="35"/>
                    <a:pt x="29" y="36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0" y="54"/>
                    <a:pt x="30" y="55"/>
                    <a:pt x="31" y="55"/>
                  </a:cubicBezTo>
                  <a:cubicBezTo>
                    <a:pt x="32" y="56"/>
                    <a:pt x="33" y="56"/>
                    <a:pt x="33" y="55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41"/>
                    <a:pt x="35" y="41"/>
                    <a:pt x="35" y="41"/>
                  </a:cubicBezTo>
                  <a:close/>
                  <a:moveTo>
                    <a:pt x="24" y="55"/>
                  </a:moveTo>
                  <a:cubicBezTo>
                    <a:pt x="24" y="48"/>
                    <a:pt x="24" y="48"/>
                    <a:pt x="24" y="48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8" y="54"/>
                    <a:pt x="27" y="55"/>
                    <a:pt x="27" y="55"/>
                  </a:cubicBezTo>
                  <a:cubicBezTo>
                    <a:pt x="26" y="56"/>
                    <a:pt x="25" y="56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lose/>
                  <a:moveTo>
                    <a:pt x="24" y="48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4"/>
                    <a:pt x="26" y="34"/>
                    <a:pt x="27" y="34"/>
                  </a:cubicBezTo>
                  <a:cubicBezTo>
                    <a:pt x="28" y="34"/>
                    <a:pt x="28" y="35"/>
                    <a:pt x="28" y="36"/>
                  </a:cubicBezTo>
                  <a:cubicBezTo>
                    <a:pt x="24" y="48"/>
                    <a:pt x="24" y="48"/>
                    <a:pt x="24" y="48"/>
                  </a:cubicBezTo>
                  <a:close/>
                  <a:moveTo>
                    <a:pt x="24" y="34"/>
                  </a:moveTo>
                  <a:cubicBezTo>
                    <a:pt x="25" y="34"/>
                    <a:pt x="25" y="33"/>
                    <a:pt x="25" y="32"/>
                  </a:cubicBezTo>
                  <a:cubicBezTo>
                    <a:pt x="25" y="32"/>
                    <a:pt x="24" y="31"/>
                    <a:pt x="24" y="31"/>
                  </a:cubicBezTo>
                  <a:cubicBezTo>
                    <a:pt x="24" y="34"/>
                    <a:pt x="24" y="34"/>
                    <a:pt x="24" y="34"/>
                  </a:cubicBezTo>
                  <a:close/>
                  <a:moveTo>
                    <a:pt x="24" y="29"/>
                  </a:move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lose/>
                  <a:moveTo>
                    <a:pt x="24" y="26"/>
                  </a:moveTo>
                  <a:cubicBezTo>
                    <a:pt x="24" y="26"/>
                    <a:pt x="24" y="26"/>
                    <a:pt x="23" y="2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6"/>
                    <a:pt x="17" y="6"/>
                    <a:pt x="18" y="6"/>
                  </a:cubicBezTo>
                  <a:cubicBezTo>
                    <a:pt x="19" y="6"/>
                    <a:pt x="20" y="7"/>
                    <a:pt x="19" y="8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6"/>
                    <a:pt x="24" y="26"/>
                    <a:pt x="24" y="26"/>
                  </a:cubicBezTo>
                  <a:close/>
                  <a:moveTo>
                    <a:pt x="24" y="4"/>
                  </a:moveTo>
                  <a:cubicBezTo>
                    <a:pt x="23" y="4"/>
                    <a:pt x="22" y="4"/>
                    <a:pt x="22" y="5"/>
                  </a:cubicBezTo>
                  <a:cubicBezTo>
                    <a:pt x="21" y="5"/>
                    <a:pt x="22" y="6"/>
                    <a:pt x="22" y="7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4"/>
                    <a:pt x="24" y="4"/>
                    <a:pt x="24" y="4"/>
                  </a:cubicBezTo>
                  <a:close/>
                  <a:moveTo>
                    <a:pt x="24" y="28"/>
                  </a:moveTo>
                  <a:cubicBezTo>
                    <a:pt x="24" y="27"/>
                    <a:pt x="23" y="27"/>
                    <a:pt x="23" y="27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3" y="30"/>
                    <a:pt x="24" y="30"/>
                    <a:pt x="24" y="29"/>
                  </a:cubicBezTo>
                  <a:cubicBezTo>
                    <a:pt x="24" y="28"/>
                    <a:pt x="24" y="28"/>
                    <a:pt x="24" y="28"/>
                  </a:cubicBezTo>
                  <a:close/>
                  <a:moveTo>
                    <a:pt x="24" y="31"/>
                  </a:moveTo>
                  <a:cubicBezTo>
                    <a:pt x="24" y="34"/>
                    <a:pt x="24" y="34"/>
                    <a:pt x="24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3" y="31"/>
                    <a:pt x="24" y="31"/>
                    <a:pt x="24" y="31"/>
                  </a:cubicBezTo>
                  <a:close/>
                  <a:moveTo>
                    <a:pt x="24" y="37"/>
                  </a:moveTo>
                  <a:cubicBezTo>
                    <a:pt x="21" y="47"/>
                    <a:pt x="21" y="47"/>
                    <a:pt x="21" y="47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7" y="56"/>
                    <a:pt x="18" y="57"/>
                    <a:pt x="19" y="57"/>
                  </a:cubicBezTo>
                  <a:cubicBezTo>
                    <a:pt x="20" y="57"/>
                    <a:pt x="21" y="57"/>
                    <a:pt x="21" y="56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lnTo>
                    <a:pt x="24" y="37"/>
                  </a:lnTo>
                  <a:close/>
                  <a:moveTo>
                    <a:pt x="16" y="17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8" y="16"/>
                    <a:pt x="8" y="16"/>
                    <a:pt x="8" y="15"/>
                  </a:cubicBezTo>
                  <a:cubicBezTo>
                    <a:pt x="7" y="14"/>
                    <a:pt x="8" y="13"/>
                    <a:pt x="9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8"/>
                    <a:pt x="10" y="7"/>
                  </a:cubicBezTo>
                  <a:cubicBezTo>
                    <a:pt x="11" y="6"/>
                    <a:pt x="12" y="7"/>
                    <a:pt x="12" y="7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17"/>
                    <a:pt x="16" y="17"/>
                    <a:pt x="16" y="17"/>
                  </a:cubicBezTo>
                  <a:close/>
                  <a:moveTo>
                    <a:pt x="16" y="25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3"/>
                    <a:pt x="4" y="33"/>
                    <a:pt x="3" y="32"/>
                  </a:cubicBezTo>
                  <a:cubicBezTo>
                    <a:pt x="2" y="31"/>
                    <a:pt x="2" y="30"/>
                    <a:pt x="3" y="29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6"/>
                    <a:pt x="0" y="25"/>
                    <a:pt x="0" y="24"/>
                  </a:cubicBezTo>
                  <a:cubicBezTo>
                    <a:pt x="0" y="23"/>
                    <a:pt x="1" y="23"/>
                    <a:pt x="2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4" y="20"/>
                    <a:pt x="5" y="19"/>
                    <a:pt x="5" y="18"/>
                  </a:cubicBezTo>
                  <a:cubicBezTo>
                    <a:pt x="6" y="18"/>
                    <a:pt x="7" y="18"/>
                    <a:pt x="8" y="19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6" y="25"/>
                    <a:pt x="16" y="25"/>
                    <a:pt x="16" y="25"/>
                  </a:cubicBezTo>
                  <a:close/>
                  <a:moveTo>
                    <a:pt x="16" y="35"/>
                  </a:moveTo>
                  <a:cubicBezTo>
                    <a:pt x="16" y="39"/>
                    <a:pt x="16" y="39"/>
                    <a:pt x="16" y="39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2" y="47"/>
                    <a:pt x="12" y="48"/>
                    <a:pt x="11" y="48"/>
                  </a:cubicBezTo>
                  <a:cubicBezTo>
                    <a:pt x="10" y="48"/>
                    <a:pt x="9" y="47"/>
                    <a:pt x="9" y="46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5" y="45"/>
                    <a:pt x="4" y="45"/>
                    <a:pt x="3" y="44"/>
                  </a:cubicBezTo>
                  <a:cubicBezTo>
                    <a:pt x="3" y="43"/>
                    <a:pt x="3" y="42"/>
                    <a:pt x="4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8"/>
                    <a:pt x="3" y="37"/>
                    <a:pt x="4" y="36"/>
                  </a:cubicBezTo>
                  <a:cubicBezTo>
                    <a:pt x="4" y="35"/>
                    <a:pt x="5" y="35"/>
                    <a:pt x="6" y="35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6" y="35"/>
                    <a:pt x="16" y="35"/>
                    <a:pt x="16" y="35"/>
                  </a:cubicBezTo>
                  <a:close/>
                  <a:moveTo>
                    <a:pt x="16" y="48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15" y="52"/>
                    <a:pt x="14" y="52"/>
                    <a:pt x="14" y="51"/>
                  </a:cubicBezTo>
                  <a:cubicBezTo>
                    <a:pt x="14" y="50"/>
                    <a:pt x="14" y="49"/>
                    <a:pt x="15" y="49"/>
                  </a:cubicBezTo>
                  <a:lnTo>
                    <a:pt x="16" y="48"/>
                  </a:ln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8" name="Line 604"/>
            <p:cNvSpPr>
              <a:spLocks noChangeShapeType="1"/>
            </p:cNvSpPr>
            <p:nvPr/>
          </p:nvSpPr>
          <p:spPr bwMode="auto">
            <a:xfrm>
              <a:off x="5072063" y="4743451"/>
              <a:ext cx="674688" cy="0"/>
            </a:xfrm>
            <a:prstGeom prst="line">
              <a:avLst/>
            </a:prstGeom>
            <a:noFill/>
            <a:ln w="7938">
              <a:solidFill>
                <a:srgbClr val="ABCDEB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9" name="Line 605"/>
            <p:cNvSpPr>
              <a:spLocks noChangeShapeType="1"/>
            </p:cNvSpPr>
            <p:nvPr/>
          </p:nvSpPr>
          <p:spPr bwMode="auto">
            <a:xfrm>
              <a:off x="5295901" y="4467226"/>
              <a:ext cx="0" cy="554038"/>
            </a:xfrm>
            <a:prstGeom prst="line">
              <a:avLst/>
            </a:prstGeom>
            <a:noFill/>
            <a:ln w="7938">
              <a:solidFill>
                <a:srgbClr val="ABCDEB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0" name="Line 606"/>
            <p:cNvSpPr>
              <a:spLocks noChangeShapeType="1"/>
            </p:cNvSpPr>
            <p:nvPr/>
          </p:nvSpPr>
          <p:spPr bwMode="auto">
            <a:xfrm>
              <a:off x="5521326" y="4467226"/>
              <a:ext cx="0" cy="554038"/>
            </a:xfrm>
            <a:prstGeom prst="line">
              <a:avLst/>
            </a:prstGeom>
            <a:noFill/>
            <a:ln w="7938">
              <a:solidFill>
                <a:srgbClr val="ABCDEB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1" name="Freeform 608"/>
            <p:cNvSpPr/>
            <p:nvPr/>
          </p:nvSpPr>
          <p:spPr bwMode="auto">
            <a:xfrm>
              <a:off x="5557838" y="4814888"/>
              <a:ext cx="157163" cy="92075"/>
            </a:xfrm>
            <a:custGeom>
              <a:avLst/>
              <a:gdLst>
                <a:gd name="T0" fmla="*/ 2147483646 w 84"/>
                <a:gd name="T1" fmla="*/ 2147483646 h 50"/>
                <a:gd name="T2" fmla="*/ 2147483646 w 84"/>
                <a:gd name="T3" fmla="*/ 2147483646 h 50"/>
                <a:gd name="T4" fmla="*/ 2147483646 w 84"/>
                <a:gd name="T5" fmla="*/ 2147483646 h 50"/>
                <a:gd name="T6" fmla="*/ 2147483646 w 84"/>
                <a:gd name="T7" fmla="*/ 2147483646 h 50"/>
                <a:gd name="T8" fmla="*/ 2147483646 w 84"/>
                <a:gd name="T9" fmla="*/ 2147483646 h 50"/>
                <a:gd name="T10" fmla="*/ 2147483646 w 84"/>
                <a:gd name="T11" fmla="*/ 2147483646 h 50"/>
                <a:gd name="T12" fmla="*/ 2147483646 w 84"/>
                <a:gd name="T13" fmla="*/ 2147483646 h 50"/>
                <a:gd name="T14" fmla="*/ 2147483646 w 84"/>
                <a:gd name="T15" fmla="*/ 0 h 50"/>
                <a:gd name="T16" fmla="*/ 2147483646 w 84"/>
                <a:gd name="T17" fmla="*/ 2147483646 h 50"/>
                <a:gd name="T18" fmla="*/ 0 w 84"/>
                <a:gd name="T19" fmla="*/ 2147483646 h 50"/>
                <a:gd name="T20" fmla="*/ 2147483646 w 84"/>
                <a:gd name="T21" fmla="*/ 2147483646 h 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4" h="50">
                  <a:moveTo>
                    <a:pt x="16" y="50"/>
                  </a:moveTo>
                  <a:cubicBezTo>
                    <a:pt x="71" y="50"/>
                    <a:pt x="71" y="50"/>
                    <a:pt x="71" y="50"/>
                  </a:cubicBezTo>
                  <a:cubicBezTo>
                    <a:pt x="78" y="50"/>
                    <a:pt x="84" y="44"/>
                    <a:pt x="84" y="38"/>
                  </a:cubicBezTo>
                  <a:cubicBezTo>
                    <a:pt x="84" y="31"/>
                    <a:pt x="78" y="25"/>
                    <a:pt x="71" y="25"/>
                  </a:cubicBezTo>
                  <a:cubicBezTo>
                    <a:pt x="70" y="25"/>
                    <a:pt x="69" y="25"/>
                    <a:pt x="69" y="26"/>
                  </a:cubicBezTo>
                  <a:cubicBezTo>
                    <a:pt x="67" y="19"/>
                    <a:pt x="62" y="14"/>
                    <a:pt x="55" y="14"/>
                  </a:cubicBezTo>
                  <a:cubicBezTo>
                    <a:pt x="54" y="14"/>
                    <a:pt x="53" y="14"/>
                    <a:pt x="52" y="15"/>
                  </a:cubicBezTo>
                  <a:cubicBezTo>
                    <a:pt x="50" y="6"/>
                    <a:pt x="43" y="0"/>
                    <a:pt x="34" y="0"/>
                  </a:cubicBezTo>
                  <a:cubicBezTo>
                    <a:pt x="23" y="0"/>
                    <a:pt x="15" y="8"/>
                    <a:pt x="15" y="18"/>
                  </a:cubicBezTo>
                  <a:cubicBezTo>
                    <a:pt x="6" y="18"/>
                    <a:pt x="0" y="25"/>
                    <a:pt x="0" y="34"/>
                  </a:cubicBezTo>
                  <a:cubicBezTo>
                    <a:pt x="0" y="43"/>
                    <a:pt x="7" y="50"/>
                    <a:pt x="16" y="50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" name="Freeform 609"/>
            <p:cNvSpPr/>
            <p:nvPr/>
          </p:nvSpPr>
          <p:spPr bwMode="auto">
            <a:xfrm>
              <a:off x="5610226" y="4951413"/>
              <a:ext cx="26988" cy="20638"/>
            </a:xfrm>
            <a:custGeom>
              <a:avLst/>
              <a:gdLst>
                <a:gd name="T0" fmla="*/ 2147483646 w 17"/>
                <a:gd name="T1" fmla="*/ 2147483646 h 13"/>
                <a:gd name="T2" fmla="*/ 0 w 17"/>
                <a:gd name="T3" fmla="*/ 2147483646 h 13"/>
                <a:gd name="T4" fmla="*/ 2147483646 w 17"/>
                <a:gd name="T5" fmla="*/ 0 h 13"/>
                <a:gd name="T6" fmla="*/ 2147483646 w 17"/>
                <a:gd name="T7" fmla="*/ 2147483646 h 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13">
                  <a:moveTo>
                    <a:pt x="17" y="10"/>
                  </a:moveTo>
                  <a:lnTo>
                    <a:pt x="0" y="13"/>
                  </a:lnTo>
                  <a:lnTo>
                    <a:pt x="4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" name="Freeform 610"/>
            <p:cNvSpPr/>
            <p:nvPr/>
          </p:nvSpPr>
          <p:spPr bwMode="auto">
            <a:xfrm>
              <a:off x="5602288" y="4911726"/>
              <a:ext cx="60325" cy="53975"/>
            </a:xfrm>
            <a:custGeom>
              <a:avLst/>
              <a:gdLst>
                <a:gd name="T0" fmla="*/ 2147483646 w 38"/>
                <a:gd name="T1" fmla="*/ 2147483646 h 34"/>
                <a:gd name="T2" fmla="*/ 2147483646 w 38"/>
                <a:gd name="T3" fmla="*/ 2147483646 h 34"/>
                <a:gd name="T4" fmla="*/ 2147483646 w 38"/>
                <a:gd name="T5" fmla="*/ 2147483646 h 34"/>
                <a:gd name="T6" fmla="*/ 0 w 38"/>
                <a:gd name="T7" fmla="*/ 2147483646 h 34"/>
                <a:gd name="T8" fmla="*/ 2147483646 w 38"/>
                <a:gd name="T9" fmla="*/ 0 h 34"/>
                <a:gd name="T10" fmla="*/ 2147483646 w 38"/>
                <a:gd name="T11" fmla="*/ 0 h 34"/>
                <a:gd name="T12" fmla="*/ 2147483646 w 38"/>
                <a:gd name="T13" fmla="*/ 2147483646 h 34"/>
                <a:gd name="T14" fmla="*/ 2147483646 w 38"/>
                <a:gd name="T15" fmla="*/ 2147483646 h 34"/>
                <a:gd name="T16" fmla="*/ 2147483646 w 38"/>
                <a:gd name="T17" fmla="*/ 2147483646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" h="34">
                  <a:moveTo>
                    <a:pt x="17" y="34"/>
                  </a:moveTo>
                  <a:lnTo>
                    <a:pt x="11" y="29"/>
                  </a:lnTo>
                  <a:lnTo>
                    <a:pt x="23" y="20"/>
                  </a:lnTo>
                  <a:lnTo>
                    <a:pt x="0" y="9"/>
                  </a:lnTo>
                  <a:lnTo>
                    <a:pt x="11" y="0"/>
                  </a:lnTo>
                  <a:lnTo>
                    <a:pt x="24" y="0"/>
                  </a:lnTo>
                  <a:lnTo>
                    <a:pt x="15" y="8"/>
                  </a:lnTo>
                  <a:lnTo>
                    <a:pt x="38" y="18"/>
                  </a:lnTo>
                  <a:lnTo>
                    <a:pt x="17" y="34"/>
                  </a:ln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4" name="Freeform 611"/>
            <p:cNvSpPr/>
            <p:nvPr/>
          </p:nvSpPr>
          <p:spPr bwMode="auto">
            <a:xfrm>
              <a:off x="5334001" y="4814888"/>
              <a:ext cx="155575" cy="92075"/>
            </a:xfrm>
            <a:custGeom>
              <a:avLst/>
              <a:gdLst>
                <a:gd name="T0" fmla="*/ 2147483646 w 84"/>
                <a:gd name="T1" fmla="*/ 2147483646 h 50"/>
                <a:gd name="T2" fmla="*/ 2147483646 w 84"/>
                <a:gd name="T3" fmla="*/ 2147483646 h 50"/>
                <a:gd name="T4" fmla="*/ 2147483646 w 84"/>
                <a:gd name="T5" fmla="*/ 2147483646 h 50"/>
                <a:gd name="T6" fmla="*/ 2147483646 w 84"/>
                <a:gd name="T7" fmla="*/ 2147483646 h 50"/>
                <a:gd name="T8" fmla="*/ 2147483646 w 84"/>
                <a:gd name="T9" fmla="*/ 2147483646 h 50"/>
                <a:gd name="T10" fmla="*/ 2147483646 w 84"/>
                <a:gd name="T11" fmla="*/ 2147483646 h 50"/>
                <a:gd name="T12" fmla="*/ 2147483646 w 84"/>
                <a:gd name="T13" fmla="*/ 2147483646 h 50"/>
                <a:gd name="T14" fmla="*/ 2147483646 w 84"/>
                <a:gd name="T15" fmla="*/ 0 h 50"/>
                <a:gd name="T16" fmla="*/ 2147483646 w 84"/>
                <a:gd name="T17" fmla="*/ 2147483646 h 50"/>
                <a:gd name="T18" fmla="*/ 0 w 84"/>
                <a:gd name="T19" fmla="*/ 2147483646 h 50"/>
                <a:gd name="T20" fmla="*/ 2147483646 w 84"/>
                <a:gd name="T21" fmla="*/ 2147483646 h 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4" h="50">
                  <a:moveTo>
                    <a:pt x="15" y="50"/>
                  </a:moveTo>
                  <a:cubicBezTo>
                    <a:pt x="71" y="50"/>
                    <a:pt x="71" y="50"/>
                    <a:pt x="71" y="50"/>
                  </a:cubicBezTo>
                  <a:cubicBezTo>
                    <a:pt x="78" y="50"/>
                    <a:pt x="84" y="44"/>
                    <a:pt x="84" y="38"/>
                  </a:cubicBezTo>
                  <a:cubicBezTo>
                    <a:pt x="84" y="31"/>
                    <a:pt x="78" y="25"/>
                    <a:pt x="71" y="25"/>
                  </a:cubicBezTo>
                  <a:cubicBezTo>
                    <a:pt x="70" y="25"/>
                    <a:pt x="69" y="25"/>
                    <a:pt x="68" y="26"/>
                  </a:cubicBezTo>
                  <a:cubicBezTo>
                    <a:pt x="67" y="19"/>
                    <a:pt x="62" y="14"/>
                    <a:pt x="55" y="14"/>
                  </a:cubicBezTo>
                  <a:cubicBezTo>
                    <a:pt x="54" y="14"/>
                    <a:pt x="53" y="14"/>
                    <a:pt x="52" y="15"/>
                  </a:cubicBezTo>
                  <a:cubicBezTo>
                    <a:pt x="50" y="6"/>
                    <a:pt x="43" y="0"/>
                    <a:pt x="33" y="0"/>
                  </a:cubicBezTo>
                  <a:cubicBezTo>
                    <a:pt x="23" y="0"/>
                    <a:pt x="15" y="8"/>
                    <a:pt x="15" y="18"/>
                  </a:cubicBezTo>
                  <a:cubicBezTo>
                    <a:pt x="6" y="18"/>
                    <a:pt x="0" y="25"/>
                    <a:pt x="0" y="34"/>
                  </a:cubicBezTo>
                  <a:cubicBezTo>
                    <a:pt x="0" y="43"/>
                    <a:pt x="7" y="50"/>
                    <a:pt x="15" y="50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5" name="Freeform 612"/>
            <p:cNvSpPr/>
            <p:nvPr/>
          </p:nvSpPr>
          <p:spPr bwMode="auto">
            <a:xfrm>
              <a:off x="5368926" y="4921251"/>
              <a:ext cx="19050" cy="30163"/>
            </a:xfrm>
            <a:custGeom>
              <a:avLst/>
              <a:gdLst>
                <a:gd name="T0" fmla="*/ 2147483646 w 10"/>
                <a:gd name="T1" fmla="*/ 0 h 17"/>
                <a:gd name="T2" fmla="*/ 2147483646 w 10"/>
                <a:gd name="T3" fmla="*/ 2147483646 h 17"/>
                <a:gd name="T4" fmla="*/ 2147483646 w 10"/>
                <a:gd name="T5" fmla="*/ 2147483646 h 17"/>
                <a:gd name="T6" fmla="*/ 0 w 10"/>
                <a:gd name="T7" fmla="*/ 2147483646 h 17"/>
                <a:gd name="T8" fmla="*/ 2147483646 w 10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7">
                  <a:moveTo>
                    <a:pt x="5" y="0"/>
                  </a:moveTo>
                  <a:cubicBezTo>
                    <a:pt x="6" y="0"/>
                    <a:pt x="10" y="9"/>
                    <a:pt x="10" y="12"/>
                  </a:cubicBezTo>
                  <a:cubicBezTo>
                    <a:pt x="10" y="14"/>
                    <a:pt x="8" y="17"/>
                    <a:pt x="5" y="17"/>
                  </a:cubicBezTo>
                  <a:cubicBezTo>
                    <a:pt x="2" y="17"/>
                    <a:pt x="0" y="14"/>
                    <a:pt x="0" y="12"/>
                  </a:cubicBezTo>
                  <a:cubicBezTo>
                    <a:pt x="0" y="9"/>
                    <a:pt x="4" y="0"/>
                    <a:pt x="5" y="0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6" name="Freeform 613"/>
            <p:cNvSpPr/>
            <p:nvPr/>
          </p:nvSpPr>
          <p:spPr bwMode="auto">
            <a:xfrm>
              <a:off x="5400676" y="4921251"/>
              <a:ext cx="20638" cy="30163"/>
            </a:xfrm>
            <a:custGeom>
              <a:avLst/>
              <a:gdLst>
                <a:gd name="T0" fmla="*/ 2147483646 w 11"/>
                <a:gd name="T1" fmla="*/ 0 h 17"/>
                <a:gd name="T2" fmla="*/ 2147483646 w 11"/>
                <a:gd name="T3" fmla="*/ 2147483646 h 17"/>
                <a:gd name="T4" fmla="*/ 2147483646 w 11"/>
                <a:gd name="T5" fmla="*/ 2147483646 h 17"/>
                <a:gd name="T6" fmla="*/ 0 w 11"/>
                <a:gd name="T7" fmla="*/ 2147483646 h 17"/>
                <a:gd name="T8" fmla="*/ 2147483646 w 11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7">
                  <a:moveTo>
                    <a:pt x="6" y="0"/>
                  </a:moveTo>
                  <a:cubicBezTo>
                    <a:pt x="6" y="0"/>
                    <a:pt x="11" y="9"/>
                    <a:pt x="11" y="12"/>
                  </a:cubicBezTo>
                  <a:cubicBezTo>
                    <a:pt x="11" y="14"/>
                    <a:pt x="8" y="17"/>
                    <a:pt x="6" y="17"/>
                  </a:cubicBezTo>
                  <a:cubicBezTo>
                    <a:pt x="3" y="17"/>
                    <a:pt x="0" y="14"/>
                    <a:pt x="0" y="12"/>
                  </a:cubicBezTo>
                  <a:cubicBezTo>
                    <a:pt x="0" y="9"/>
                    <a:pt x="5" y="0"/>
                    <a:pt x="6" y="0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7" name="Freeform 614"/>
            <p:cNvSpPr/>
            <p:nvPr/>
          </p:nvSpPr>
          <p:spPr bwMode="auto">
            <a:xfrm>
              <a:off x="5434013" y="4921251"/>
              <a:ext cx="19050" cy="30163"/>
            </a:xfrm>
            <a:custGeom>
              <a:avLst/>
              <a:gdLst>
                <a:gd name="T0" fmla="*/ 2147483646 w 10"/>
                <a:gd name="T1" fmla="*/ 0 h 17"/>
                <a:gd name="T2" fmla="*/ 2147483646 w 10"/>
                <a:gd name="T3" fmla="*/ 2147483646 h 17"/>
                <a:gd name="T4" fmla="*/ 2147483646 w 10"/>
                <a:gd name="T5" fmla="*/ 2147483646 h 17"/>
                <a:gd name="T6" fmla="*/ 0 w 10"/>
                <a:gd name="T7" fmla="*/ 2147483646 h 17"/>
                <a:gd name="T8" fmla="*/ 2147483646 w 10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7">
                  <a:moveTo>
                    <a:pt x="5" y="0"/>
                  </a:moveTo>
                  <a:cubicBezTo>
                    <a:pt x="6" y="0"/>
                    <a:pt x="10" y="9"/>
                    <a:pt x="10" y="12"/>
                  </a:cubicBezTo>
                  <a:cubicBezTo>
                    <a:pt x="10" y="14"/>
                    <a:pt x="8" y="17"/>
                    <a:pt x="5" y="17"/>
                  </a:cubicBezTo>
                  <a:cubicBezTo>
                    <a:pt x="3" y="17"/>
                    <a:pt x="0" y="14"/>
                    <a:pt x="0" y="12"/>
                  </a:cubicBezTo>
                  <a:cubicBezTo>
                    <a:pt x="0" y="9"/>
                    <a:pt x="4" y="0"/>
                    <a:pt x="5" y="0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8" name="Freeform 615"/>
            <p:cNvSpPr/>
            <p:nvPr/>
          </p:nvSpPr>
          <p:spPr bwMode="auto">
            <a:xfrm>
              <a:off x="5321301" y="4554538"/>
              <a:ext cx="157163" cy="95250"/>
            </a:xfrm>
            <a:custGeom>
              <a:avLst/>
              <a:gdLst>
                <a:gd name="T0" fmla="*/ 2147483646 w 85"/>
                <a:gd name="T1" fmla="*/ 2147483646 h 51"/>
                <a:gd name="T2" fmla="*/ 2147483646 w 85"/>
                <a:gd name="T3" fmla="*/ 2147483646 h 51"/>
                <a:gd name="T4" fmla="*/ 2147483646 w 85"/>
                <a:gd name="T5" fmla="*/ 2147483646 h 51"/>
                <a:gd name="T6" fmla="*/ 2147483646 w 85"/>
                <a:gd name="T7" fmla="*/ 2147483646 h 51"/>
                <a:gd name="T8" fmla="*/ 2147483646 w 85"/>
                <a:gd name="T9" fmla="*/ 2147483646 h 51"/>
                <a:gd name="T10" fmla="*/ 2147483646 w 85"/>
                <a:gd name="T11" fmla="*/ 2147483646 h 51"/>
                <a:gd name="T12" fmla="*/ 2147483646 w 85"/>
                <a:gd name="T13" fmla="*/ 2147483646 h 51"/>
                <a:gd name="T14" fmla="*/ 2147483646 w 85"/>
                <a:gd name="T15" fmla="*/ 0 h 51"/>
                <a:gd name="T16" fmla="*/ 2147483646 w 85"/>
                <a:gd name="T17" fmla="*/ 2147483646 h 51"/>
                <a:gd name="T18" fmla="*/ 0 w 85"/>
                <a:gd name="T19" fmla="*/ 2147483646 h 51"/>
                <a:gd name="T20" fmla="*/ 2147483646 w 85"/>
                <a:gd name="T21" fmla="*/ 2147483646 h 5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5" h="51">
                  <a:moveTo>
                    <a:pt x="16" y="51"/>
                  </a:moveTo>
                  <a:cubicBezTo>
                    <a:pt x="72" y="51"/>
                    <a:pt x="72" y="51"/>
                    <a:pt x="72" y="51"/>
                  </a:cubicBezTo>
                  <a:cubicBezTo>
                    <a:pt x="79" y="51"/>
                    <a:pt x="85" y="45"/>
                    <a:pt x="85" y="38"/>
                  </a:cubicBezTo>
                  <a:cubicBezTo>
                    <a:pt x="85" y="31"/>
                    <a:pt x="79" y="26"/>
                    <a:pt x="72" y="26"/>
                  </a:cubicBezTo>
                  <a:cubicBezTo>
                    <a:pt x="71" y="26"/>
                    <a:pt x="70" y="26"/>
                    <a:pt x="70" y="26"/>
                  </a:cubicBezTo>
                  <a:cubicBezTo>
                    <a:pt x="68" y="20"/>
                    <a:pt x="63" y="15"/>
                    <a:pt x="56" y="15"/>
                  </a:cubicBezTo>
                  <a:cubicBezTo>
                    <a:pt x="55" y="15"/>
                    <a:pt x="54" y="15"/>
                    <a:pt x="53" y="15"/>
                  </a:cubicBezTo>
                  <a:cubicBezTo>
                    <a:pt x="51" y="6"/>
                    <a:pt x="43" y="0"/>
                    <a:pt x="34" y="0"/>
                  </a:cubicBezTo>
                  <a:cubicBezTo>
                    <a:pt x="24" y="0"/>
                    <a:pt x="15" y="8"/>
                    <a:pt x="15" y="19"/>
                  </a:cubicBezTo>
                  <a:cubicBezTo>
                    <a:pt x="7" y="19"/>
                    <a:pt x="0" y="26"/>
                    <a:pt x="0" y="35"/>
                  </a:cubicBezTo>
                  <a:cubicBezTo>
                    <a:pt x="0" y="43"/>
                    <a:pt x="7" y="51"/>
                    <a:pt x="16" y="51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9" name="Freeform 616"/>
            <p:cNvSpPr/>
            <p:nvPr/>
          </p:nvSpPr>
          <p:spPr bwMode="auto">
            <a:xfrm>
              <a:off x="5557838" y="4554538"/>
              <a:ext cx="158750" cy="95250"/>
            </a:xfrm>
            <a:custGeom>
              <a:avLst/>
              <a:gdLst>
                <a:gd name="T0" fmla="*/ 2147483646 w 85"/>
                <a:gd name="T1" fmla="*/ 2147483646 h 51"/>
                <a:gd name="T2" fmla="*/ 2147483646 w 85"/>
                <a:gd name="T3" fmla="*/ 2147483646 h 51"/>
                <a:gd name="T4" fmla="*/ 2147483646 w 85"/>
                <a:gd name="T5" fmla="*/ 2147483646 h 51"/>
                <a:gd name="T6" fmla="*/ 2147483646 w 85"/>
                <a:gd name="T7" fmla="*/ 2147483646 h 51"/>
                <a:gd name="T8" fmla="*/ 2147483646 w 85"/>
                <a:gd name="T9" fmla="*/ 2147483646 h 51"/>
                <a:gd name="T10" fmla="*/ 2147483646 w 85"/>
                <a:gd name="T11" fmla="*/ 2147483646 h 51"/>
                <a:gd name="T12" fmla="*/ 2147483646 w 85"/>
                <a:gd name="T13" fmla="*/ 2147483646 h 51"/>
                <a:gd name="T14" fmla="*/ 2147483646 w 85"/>
                <a:gd name="T15" fmla="*/ 0 h 51"/>
                <a:gd name="T16" fmla="*/ 2147483646 w 85"/>
                <a:gd name="T17" fmla="*/ 2147483646 h 51"/>
                <a:gd name="T18" fmla="*/ 0 w 85"/>
                <a:gd name="T19" fmla="*/ 2147483646 h 51"/>
                <a:gd name="T20" fmla="*/ 2147483646 w 85"/>
                <a:gd name="T21" fmla="*/ 2147483646 h 5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5" h="51">
                  <a:moveTo>
                    <a:pt x="16" y="51"/>
                  </a:moveTo>
                  <a:cubicBezTo>
                    <a:pt x="72" y="51"/>
                    <a:pt x="72" y="51"/>
                    <a:pt x="72" y="51"/>
                  </a:cubicBezTo>
                  <a:cubicBezTo>
                    <a:pt x="79" y="51"/>
                    <a:pt x="85" y="45"/>
                    <a:pt x="85" y="38"/>
                  </a:cubicBezTo>
                  <a:cubicBezTo>
                    <a:pt x="85" y="31"/>
                    <a:pt x="79" y="26"/>
                    <a:pt x="72" y="26"/>
                  </a:cubicBezTo>
                  <a:cubicBezTo>
                    <a:pt x="71" y="26"/>
                    <a:pt x="70" y="26"/>
                    <a:pt x="69" y="26"/>
                  </a:cubicBezTo>
                  <a:cubicBezTo>
                    <a:pt x="68" y="20"/>
                    <a:pt x="63" y="15"/>
                    <a:pt x="56" y="15"/>
                  </a:cubicBezTo>
                  <a:cubicBezTo>
                    <a:pt x="55" y="15"/>
                    <a:pt x="54" y="15"/>
                    <a:pt x="53" y="15"/>
                  </a:cubicBezTo>
                  <a:cubicBezTo>
                    <a:pt x="51" y="6"/>
                    <a:pt x="43" y="0"/>
                    <a:pt x="34" y="0"/>
                  </a:cubicBezTo>
                  <a:cubicBezTo>
                    <a:pt x="24" y="0"/>
                    <a:pt x="15" y="8"/>
                    <a:pt x="15" y="19"/>
                  </a:cubicBezTo>
                  <a:cubicBezTo>
                    <a:pt x="7" y="19"/>
                    <a:pt x="0" y="26"/>
                    <a:pt x="0" y="35"/>
                  </a:cubicBezTo>
                  <a:cubicBezTo>
                    <a:pt x="0" y="43"/>
                    <a:pt x="7" y="51"/>
                    <a:pt x="16" y="51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0" name="Freeform 617"/>
            <p:cNvSpPr/>
            <p:nvPr/>
          </p:nvSpPr>
          <p:spPr bwMode="auto">
            <a:xfrm>
              <a:off x="5654676" y="4543426"/>
              <a:ext cx="63500" cy="57150"/>
            </a:xfrm>
            <a:custGeom>
              <a:avLst/>
              <a:gdLst>
                <a:gd name="T0" fmla="*/ 2147483646 w 34"/>
                <a:gd name="T1" fmla="*/ 0 h 31"/>
                <a:gd name="T2" fmla="*/ 2147483646 w 34"/>
                <a:gd name="T3" fmla="*/ 2147483646 h 31"/>
                <a:gd name="T4" fmla="*/ 2147483646 w 34"/>
                <a:gd name="T5" fmla="*/ 2147483646 h 31"/>
                <a:gd name="T6" fmla="*/ 2147483646 w 34"/>
                <a:gd name="T7" fmla="*/ 2147483646 h 31"/>
                <a:gd name="T8" fmla="*/ 2147483646 w 34"/>
                <a:gd name="T9" fmla="*/ 2147483646 h 31"/>
                <a:gd name="T10" fmla="*/ 2147483646 w 34"/>
                <a:gd name="T11" fmla="*/ 2147483646 h 31"/>
                <a:gd name="T12" fmla="*/ 2147483646 w 34"/>
                <a:gd name="T13" fmla="*/ 2147483646 h 31"/>
                <a:gd name="T14" fmla="*/ 0 w 34"/>
                <a:gd name="T15" fmla="*/ 2147483646 h 31"/>
                <a:gd name="T16" fmla="*/ 2147483646 w 34"/>
                <a:gd name="T17" fmla="*/ 0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4" h="31">
                  <a:moveTo>
                    <a:pt x="16" y="0"/>
                  </a:moveTo>
                  <a:cubicBezTo>
                    <a:pt x="26" y="0"/>
                    <a:pt x="34" y="8"/>
                    <a:pt x="34" y="18"/>
                  </a:cubicBezTo>
                  <a:cubicBezTo>
                    <a:pt x="34" y="23"/>
                    <a:pt x="32" y="27"/>
                    <a:pt x="28" y="31"/>
                  </a:cubicBezTo>
                  <a:cubicBezTo>
                    <a:pt x="26" y="29"/>
                    <a:pt x="23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7" y="22"/>
                    <a:pt x="11" y="17"/>
                    <a:pt x="4" y="17"/>
                  </a:cubicBezTo>
                  <a:cubicBezTo>
                    <a:pt x="4" y="17"/>
                    <a:pt x="3" y="17"/>
                    <a:pt x="3" y="17"/>
                  </a:cubicBezTo>
                  <a:cubicBezTo>
                    <a:pt x="2" y="15"/>
                    <a:pt x="1" y="13"/>
                    <a:pt x="0" y="11"/>
                  </a:cubicBezTo>
                  <a:cubicBezTo>
                    <a:pt x="3" y="5"/>
                    <a:pt x="9" y="0"/>
                    <a:pt x="16" y="0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1" name="Freeform 618"/>
            <p:cNvSpPr>
              <a:spLocks noEditPoints="1"/>
            </p:cNvSpPr>
            <p:nvPr/>
          </p:nvSpPr>
          <p:spPr bwMode="auto">
            <a:xfrm>
              <a:off x="5651501" y="4519613"/>
              <a:ext cx="88900" cy="74613"/>
            </a:xfrm>
            <a:custGeom>
              <a:avLst/>
              <a:gdLst>
                <a:gd name="T0" fmla="*/ 2147483646 w 48"/>
                <a:gd name="T1" fmla="*/ 0 h 40"/>
                <a:gd name="T2" fmla="*/ 2147483646 w 48"/>
                <a:gd name="T3" fmla="*/ 2147483646 h 40"/>
                <a:gd name="T4" fmla="*/ 2147483646 w 48"/>
                <a:gd name="T5" fmla="*/ 2147483646 h 40"/>
                <a:gd name="T6" fmla="*/ 2147483646 w 48"/>
                <a:gd name="T7" fmla="*/ 2147483646 h 40"/>
                <a:gd name="T8" fmla="*/ 2147483646 w 48"/>
                <a:gd name="T9" fmla="*/ 0 h 40"/>
                <a:gd name="T10" fmla="*/ 2147483646 w 48"/>
                <a:gd name="T11" fmla="*/ 2147483646 h 40"/>
                <a:gd name="T12" fmla="*/ 2147483646 w 48"/>
                <a:gd name="T13" fmla="*/ 2147483646 h 40"/>
                <a:gd name="T14" fmla="*/ 2147483646 w 48"/>
                <a:gd name="T15" fmla="*/ 2147483646 h 40"/>
                <a:gd name="T16" fmla="*/ 2147483646 w 48"/>
                <a:gd name="T17" fmla="*/ 2147483646 h 40"/>
                <a:gd name="T18" fmla="*/ 2147483646 w 48"/>
                <a:gd name="T19" fmla="*/ 2147483646 h 40"/>
                <a:gd name="T20" fmla="*/ 2147483646 w 48"/>
                <a:gd name="T21" fmla="*/ 2147483646 h 40"/>
                <a:gd name="T22" fmla="*/ 2147483646 w 48"/>
                <a:gd name="T23" fmla="*/ 2147483646 h 40"/>
                <a:gd name="T24" fmla="*/ 2147483646 w 48"/>
                <a:gd name="T25" fmla="*/ 2147483646 h 40"/>
                <a:gd name="T26" fmla="*/ 2147483646 w 48"/>
                <a:gd name="T27" fmla="*/ 2147483646 h 40"/>
                <a:gd name="T28" fmla="*/ 2147483646 w 48"/>
                <a:gd name="T29" fmla="*/ 2147483646 h 40"/>
                <a:gd name="T30" fmla="*/ 2147483646 w 48"/>
                <a:gd name="T31" fmla="*/ 2147483646 h 40"/>
                <a:gd name="T32" fmla="*/ 2147483646 w 48"/>
                <a:gd name="T33" fmla="*/ 2147483646 h 40"/>
                <a:gd name="T34" fmla="*/ 2147483646 w 48"/>
                <a:gd name="T35" fmla="*/ 2147483646 h 40"/>
                <a:gd name="T36" fmla="*/ 0 w 48"/>
                <a:gd name="T37" fmla="*/ 2147483646 h 40"/>
                <a:gd name="T38" fmla="*/ 2147483646 w 48"/>
                <a:gd name="T39" fmla="*/ 2147483646 h 40"/>
                <a:gd name="T40" fmla="*/ 2147483646 w 48"/>
                <a:gd name="T41" fmla="*/ 2147483646 h 4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8" h="40">
                  <a:moveTo>
                    <a:pt x="18" y="0"/>
                  </a:moveTo>
                  <a:cubicBezTo>
                    <a:pt x="21" y="10"/>
                    <a:pt x="21" y="10"/>
                    <a:pt x="21" y="10"/>
                  </a:cubicBezTo>
                  <a:cubicBezTo>
                    <a:pt x="20" y="10"/>
                    <a:pt x="19" y="10"/>
                    <a:pt x="18" y="10"/>
                  </a:cubicBezTo>
                  <a:cubicBezTo>
                    <a:pt x="17" y="10"/>
                    <a:pt x="16" y="10"/>
                    <a:pt x="16" y="10"/>
                  </a:cubicBezTo>
                  <a:cubicBezTo>
                    <a:pt x="18" y="0"/>
                    <a:pt x="18" y="0"/>
                    <a:pt x="18" y="0"/>
                  </a:cubicBezTo>
                  <a:close/>
                  <a:moveTo>
                    <a:pt x="28" y="12"/>
                  </a:moveTo>
                  <a:cubicBezTo>
                    <a:pt x="36" y="6"/>
                    <a:pt x="36" y="6"/>
                    <a:pt x="36" y="6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2" y="14"/>
                    <a:pt x="30" y="13"/>
                    <a:pt x="28" y="12"/>
                  </a:cubicBezTo>
                  <a:close/>
                  <a:moveTo>
                    <a:pt x="37" y="22"/>
                  </a:moveTo>
                  <a:cubicBezTo>
                    <a:pt x="48" y="21"/>
                    <a:pt x="48" y="21"/>
                    <a:pt x="48" y="21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8" y="23"/>
                    <a:pt x="37" y="22"/>
                  </a:cubicBezTo>
                  <a:close/>
                  <a:moveTo>
                    <a:pt x="39" y="35"/>
                  </a:moveTo>
                  <a:cubicBezTo>
                    <a:pt x="48" y="40"/>
                    <a:pt x="48" y="40"/>
                    <a:pt x="48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38"/>
                    <a:pt x="39" y="37"/>
                    <a:pt x="39" y="35"/>
                  </a:cubicBezTo>
                  <a:close/>
                  <a:moveTo>
                    <a:pt x="4" y="15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6" y="13"/>
                    <a:pt x="5" y="14"/>
                    <a:pt x="4" y="15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4" name="Rectangle 619"/>
            <p:cNvSpPr>
              <a:spLocks noChangeArrowheads="1"/>
            </p:cNvSpPr>
            <p:nvPr/>
          </p:nvSpPr>
          <p:spPr bwMode="auto">
            <a:xfrm>
              <a:off x="5129349" y="3957605"/>
              <a:ext cx="40149" cy="2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zh-CN" sz="535" smtClean="0">
                  <a:solidFill>
                    <a:srgbClr val="FFFFFF"/>
                  </a:solidFill>
                  <a:ea typeface="时尚中黑简体" pitchFamily="2" charset="-122"/>
                  <a:sym typeface="时尚中黑简体" pitchFamily="2" charset="-122"/>
                </a:rPr>
                <a:t>23º C</a:t>
              </a:r>
              <a:endParaRPr lang="zh-CN" altLang="zh-CN" smtClean="0"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12335" name="Rectangle 620"/>
            <p:cNvSpPr>
              <a:spLocks noChangeArrowheads="1"/>
            </p:cNvSpPr>
            <p:nvPr/>
          </p:nvSpPr>
          <p:spPr bwMode="auto">
            <a:xfrm>
              <a:off x="5326157" y="3957605"/>
              <a:ext cx="51013" cy="2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zh-CN" sz="535" smtClean="0">
                  <a:solidFill>
                    <a:srgbClr val="FFFFFF"/>
                  </a:solidFill>
                  <a:ea typeface="时尚中黑简体" pitchFamily="2" charset="-122"/>
                  <a:sym typeface="时尚中黑简体" pitchFamily="2" charset="-122"/>
                </a:rPr>
                <a:t>MONDAY</a:t>
              </a:r>
              <a:endParaRPr lang="zh-CN" altLang="zh-CN" smtClean="0"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12336" name="Rectangle 621"/>
            <p:cNvSpPr>
              <a:spLocks noChangeArrowheads="1"/>
            </p:cNvSpPr>
            <p:nvPr/>
          </p:nvSpPr>
          <p:spPr bwMode="auto">
            <a:xfrm>
              <a:off x="5562721" y="3957605"/>
              <a:ext cx="51013" cy="2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zh-CN" sz="535" smtClean="0">
                  <a:solidFill>
                    <a:srgbClr val="FFFFFF"/>
                  </a:solidFill>
                  <a:ea typeface="时尚中黑简体" pitchFamily="2" charset="-122"/>
                  <a:sym typeface="时尚中黑简体" pitchFamily="2" charset="-122"/>
                </a:rPr>
                <a:t>CLOUDY</a:t>
              </a:r>
              <a:endParaRPr lang="zh-CN" altLang="zh-CN" smtClean="0"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14385" name="Line 622"/>
            <p:cNvSpPr>
              <a:spLocks noChangeShapeType="1"/>
            </p:cNvSpPr>
            <p:nvPr/>
          </p:nvSpPr>
          <p:spPr bwMode="auto">
            <a:xfrm flipH="1">
              <a:off x="5072063" y="4038601"/>
              <a:ext cx="674688" cy="0"/>
            </a:xfrm>
            <a:prstGeom prst="line">
              <a:avLst/>
            </a:prstGeom>
            <a:noFill/>
            <a:ln w="7938">
              <a:solidFill>
                <a:srgbClr val="FFFF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6" name="Line 623"/>
            <p:cNvSpPr>
              <a:spLocks noChangeShapeType="1"/>
            </p:cNvSpPr>
            <p:nvPr/>
          </p:nvSpPr>
          <p:spPr bwMode="auto">
            <a:xfrm flipV="1">
              <a:off x="5295901" y="3911601"/>
              <a:ext cx="0" cy="127000"/>
            </a:xfrm>
            <a:prstGeom prst="line">
              <a:avLst/>
            </a:prstGeom>
            <a:noFill/>
            <a:ln w="7938">
              <a:solidFill>
                <a:srgbClr val="FFFF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7" name="Line 624"/>
            <p:cNvSpPr>
              <a:spLocks noChangeShapeType="1"/>
            </p:cNvSpPr>
            <p:nvPr/>
          </p:nvSpPr>
          <p:spPr bwMode="auto">
            <a:xfrm flipV="1">
              <a:off x="5521326" y="3911601"/>
              <a:ext cx="0" cy="127000"/>
            </a:xfrm>
            <a:prstGeom prst="line">
              <a:avLst/>
            </a:prstGeom>
            <a:noFill/>
            <a:ln w="7938">
              <a:solidFill>
                <a:srgbClr val="FFFF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" name="等腰三角形 55"/>
          <p:cNvSpPr/>
          <p:nvPr/>
        </p:nvSpPr>
        <p:spPr>
          <a:xfrm rot="5400000">
            <a:off x="5321301" y="1497012"/>
            <a:ext cx="1441450" cy="1343025"/>
          </a:xfrm>
          <a:prstGeom prst="triangle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57" name="等腰三角形 56"/>
          <p:cNvSpPr/>
          <p:nvPr/>
        </p:nvSpPr>
        <p:spPr>
          <a:xfrm rot="5400000">
            <a:off x="5292725" y="4975225"/>
            <a:ext cx="1439863" cy="1344613"/>
          </a:xfrm>
          <a:prstGeom prst="triangle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554788" y="42863"/>
            <a:ext cx="5637212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49"/>
          <p:cNvGrpSpPr/>
          <p:nvPr/>
        </p:nvGrpSpPr>
        <p:grpSpPr bwMode="auto">
          <a:xfrm>
            <a:off x="-49213" y="6350"/>
            <a:ext cx="6813551" cy="6858000"/>
            <a:chOff x="-72516" y="0"/>
            <a:chExt cx="5110509" cy="5143500"/>
          </a:xfrm>
        </p:grpSpPr>
        <p:sp>
          <p:nvSpPr>
            <p:cNvPr id="51" name="矩形 50"/>
            <p:cNvSpPr/>
            <p:nvPr/>
          </p:nvSpPr>
          <p:spPr>
            <a:xfrm>
              <a:off x="-72516" y="0"/>
              <a:ext cx="4572310" cy="5143500"/>
            </a:xfrm>
            <a:prstGeom prst="rect">
              <a:avLst/>
            </a:prstGeom>
            <a:solidFill>
              <a:srgbClr val="EC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 rot="5400000">
              <a:off x="3994376" y="2067486"/>
              <a:ext cx="1078706" cy="1008528"/>
            </a:xfrm>
            <a:prstGeom prst="triangle">
              <a:avLst/>
            </a:prstGeom>
            <a:solidFill>
              <a:srgbClr val="EC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ea typeface="时尚中黑简体" pitchFamily="2" charset="-122"/>
                <a:sym typeface="时尚中黑简体" pitchFamily="2" charset="-122"/>
              </a:endParaRPr>
            </a:p>
          </p:txBody>
        </p:sp>
      </p:grpSp>
      <p:sp>
        <p:nvSpPr>
          <p:cNvPr id="61" name="Rectangle 5"/>
          <p:cNvSpPr>
            <a:spLocks noChangeArrowheads="1"/>
          </p:cNvSpPr>
          <p:nvPr/>
        </p:nvSpPr>
        <p:spPr bwMode="auto">
          <a:xfrm>
            <a:off x="808038" y="5776913"/>
            <a:ext cx="2181225" cy="4540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ym typeface="时尚中黑简体" pitchFamily="2" charset="-122"/>
            </a:endParaRPr>
          </a:p>
        </p:txBody>
      </p:sp>
      <p:sp>
        <p:nvSpPr>
          <p:cNvPr id="16388" name="Freeform 24"/>
          <p:cNvSpPr>
            <a:spLocks noEditPoints="1"/>
          </p:cNvSpPr>
          <p:nvPr/>
        </p:nvSpPr>
        <p:spPr bwMode="auto">
          <a:xfrm>
            <a:off x="3302000" y="5767388"/>
            <a:ext cx="2197100" cy="473075"/>
          </a:xfrm>
          <a:custGeom>
            <a:avLst/>
            <a:gdLst>
              <a:gd name="T0" fmla="*/ 2147483646 w 1038"/>
              <a:gd name="T1" fmla="*/ 2147483646 h 223"/>
              <a:gd name="T2" fmla="*/ 0 w 1038"/>
              <a:gd name="T3" fmla="*/ 2147483646 h 223"/>
              <a:gd name="T4" fmla="*/ 0 w 1038"/>
              <a:gd name="T5" fmla="*/ 0 h 223"/>
              <a:gd name="T6" fmla="*/ 2147483646 w 1038"/>
              <a:gd name="T7" fmla="*/ 0 h 223"/>
              <a:gd name="T8" fmla="*/ 2147483646 w 1038"/>
              <a:gd name="T9" fmla="*/ 2147483646 h 223"/>
              <a:gd name="T10" fmla="*/ 2147483646 w 1038"/>
              <a:gd name="T11" fmla="*/ 2147483646 h 223"/>
              <a:gd name="T12" fmla="*/ 2147483646 w 1038"/>
              <a:gd name="T13" fmla="*/ 2147483646 h 223"/>
              <a:gd name="T14" fmla="*/ 2147483646 w 1038"/>
              <a:gd name="T15" fmla="*/ 2147483646 h 223"/>
              <a:gd name="T16" fmla="*/ 2147483646 w 1038"/>
              <a:gd name="T17" fmla="*/ 2147483646 h 223"/>
              <a:gd name="T18" fmla="*/ 2147483646 w 1038"/>
              <a:gd name="T19" fmla="*/ 2147483646 h 2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38" h="223">
                <a:moveTo>
                  <a:pt x="1038" y="223"/>
                </a:moveTo>
                <a:lnTo>
                  <a:pt x="0" y="223"/>
                </a:lnTo>
                <a:lnTo>
                  <a:pt x="0" y="0"/>
                </a:lnTo>
                <a:lnTo>
                  <a:pt x="1038" y="0"/>
                </a:lnTo>
                <a:lnTo>
                  <a:pt x="1038" y="223"/>
                </a:lnTo>
                <a:close/>
                <a:moveTo>
                  <a:pt x="8" y="215"/>
                </a:moveTo>
                <a:lnTo>
                  <a:pt x="1031" y="215"/>
                </a:lnTo>
                <a:lnTo>
                  <a:pt x="1031" y="8"/>
                </a:lnTo>
                <a:lnTo>
                  <a:pt x="8" y="8"/>
                </a:lnTo>
                <a:lnTo>
                  <a:pt x="8" y="2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1" name="TextBox 1"/>
          <p:cNvSpPr txBox="1">
            <a:spLocks noChangeArrowheads="1"/>
          </p:cNvSpPr>
          <p:nvPr/>
        </p:nvSpPr>
        <p:spPr bwMode="auto">
          <a:xfrm>
            <a:off x="808039" y="5767388"/>
            <a:ext cx="2262186" cy="42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135" dirty="0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Click here</a:t>
            </a:r>
            <a:endParaRPr lang="zh-CN" altLang="en-US" sz="2135" dirty="0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4342" name="TextBox 1"/>
          <p:cNvSpPr txBox="1">
            <a:spLocks noChangeArrowheads="1"/>
          </p:cNvSpPr>
          <p:nvPr/>
        </p:nvSpPr>
        <p:spPr bwMode="auto">
          <a:xfrm>
            <a:off x="3503713" y="5780088"/>
            <a:ext cx="1950838" cy="42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135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Type here</a:t>
            </a:r>
            <a:endParaRPr lang="zh-CN" altLang="en-US" sz="2135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6391" name="矩形 55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6392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4" name="矩形 58"/>
          <p:cNvSpPr>
            <a:spLocks noChangeArrowheads="1"/>
          </p:cNvSpPr>
          <p:nvPr/>
        </p:nvSpPr>
        <p:spPr bwMode="auto">
          <a:xfrm>
            <a:off x="6000750" y="646113"/>
            <a:ext cx="61452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algn="r" eaLnBrk="1" hangingPunct="1"/>
            <a:r>
              <a:rPr lang="en-US" altLang="zh-CN" sz="140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0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250113" y="1627188"/>
            <a:ext cx="3814439" cy="189738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735" dirty="0">
                <a:solidFill>
                  <a:schemeClr val="bg1"/>
                </a:solidFill>
                <a:sym typeface="时尚中黑简体" pitchFamily="2" charset="-122"/>
              </a:rPr>
              <a:t>Part</a:t>
            </a:r>
            <a:endParaRPr lang="en-US" altLang="zh-CN" sz="11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4348" name="矩形 53"/>
          <p:cNvSpPr>
            <a:spLocks noChangeArrowheads="1"/>
          </p:cNvSpPr>
          <p:nvPr/>
        </p:nvSpPr>
        <p:spPr bwMode="auto">
          <a:xfrm>
            <a:off x="1968500" y="754063"/>
            <a:ext cx="2206625" cy="4994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1865" smtClean="0">
                <a:solidFill>
                  <a:srgbClr val="FFFFFF"/>
                </a:solidFill>
                <a:ea typeface="时尚中黑简体" pitchFamily="2" charset="-122"/>
                <a:sym typeface="时尚中黑简体" pitchFamily="2" charset="-122"/>
              </a:rPr>
              <a:t>2</a:t>
            </a:r>
            <a:endParaRPr lang="en-US" altLang="zh-CN" sz="31865" smtClean="0">
              <a:solidFill>
                <a:srgbClr val="FFFFFF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4349" name="矩形 54"/>
          <p:cNvSpPr>
            <a:spLocks noChangeArrowheads="1"/>
          </p:cNvSpPr>
          <p:nvPr/>
        </p:nvSpPr>
        <p:spPr bwMode="auto">
          <a:xfrm>
            <a:off x="7265988" y="3435350"/>
            <a:ext cx="4664075" cy="1240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65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865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4350" name="矩形 59"/>
          <p:cNvSpPr>
            <a:spLocks noChangeArrowheads="1"/>
          </p:cNvSpPr>
          <p:nvPr/>
        </p:nvSpPr>
        <p:spPr bwMode="auto">
          <a:xfrm>
            <a:off x="7285038" y="4706938"/>
            <a:ext cx="39147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65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865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54788" y="42863"/>
            <a:ext cx="5637212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谁在用</a:t>
            </a:r>
            <a:r>
              <a:rPr lang="en-US" altLang="zh-CN"/>
              <a:t>Vue.js</a:t>
            </a:r>
            <a:endParaRPr lang="en-US" altLang="zh-CN"/>
          </a:p>
        </p:txBody>
      </p:sp>
      <p:pic>
        <p:nvPicPr>
          <p:cNvPr id="7" name="图片 6" descr="DuZnPddOZJNoNR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6245" y="3245485"/>
            <a:ext cx="2247900" cy="1104900"/>
          </a:xfrm>
          <a:prstGeom prst="rect">
            <a:avLst/>
          </a:prstGeom>
        </p:spPr>
      </p:pic>
      <p:pic>
        <p:nvPicPr>
          <p:cNvPr id="9" name="图片 8" descr="logo-201305-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245" y="3317875"/>
            <a:ext cx="2159000" cy="762000"/>
          </a:xfrm>
          <a:prstGeom prst="rect">
            <a:avLst/>
          </a:prstGeom>
        </p:spPr>
      </p:pic>
      <p:pic>
        <p:nvPicPr>
          <p:cNvPr id="11" name="图片 10" descr="qqlogofilter_white1_5x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040" y="3378835"/>
            <a:ext cx="2552065" cy="838200"/>
          </a:xfrm>
          <a:prstGeom prst="rect">
            <a:avLst/>
          </a:prstGeom>
        </p:spPr>
      </p:pic>
      <p:pic>
        <p:nvPicPr>
          <p:cNvPr id="12" name="图片 11" descr="TB11ojWRXXXXXafaFXXXXXXXXXX-190-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625" y="5336540"/>
            <a:ext cx="1809750" cy="257175"/>
          </a:xfrm>
          <a:prstGeom prst="rect">
            <a:avLst/>
          </a:prstGeom>
        </p:spPr>
      </p:pic>
      <p:pic>
        <p:nvPicPr>
          <p:cNvPr id="3" name="图片 2" descr="bd_logo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9710" y="4696460"/>
            <a:ext cx="2964180" cy="1292860"/>
          </a:xfrm>
          <a:prstGeom prst="rect">
            <a:avLst/>
          </a:prstGeom>
        </p:spPr>
      </p:pic>
      <p:pic>
        <p:nvPicPr>
          <p:cNvPr id="4" name="图片 3" descr="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3220" y="4696460"/>
            <a:ext cx="2550160" cy="1102995"/>
          </a:xfrm>
          <a:prstGeom prst="rect">
            <a:avLst/>
          </a:prstGeom>
        </p:spPr>
      </p:pic>
      <p:pic>
        <p:nvPicPr>
          <p:cNvPr id="6" name="图片 5" descr="微信截图_201801271439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5345" y="1796415"/>
            <a:ext cx="1692910" cy="619760"/>
          </a:xfrm>
          <a:prstGeom prst="rect">
            <a:avLst/>
          </a:prstGeom>
        </p:spPr>
      </p:pic>
      <p:pic>
        <p:nvPicPr>
          <p:cNvPr id="10" name="图片 9" descr="c_logo20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7100" y="1687830"/>
            <a:ext cx="1811655" cy="836930"/>
          </a:xfrm>
          <a:prstGeom prst="rect">
            <a:avLst/>
          </a:prstGeom>
        </p:spPr>
      </p:pic>
      <p:pic>
        <p:nvPicPr>
          <p:cNvPr id="14" name="图片 13" descr="微信图片_2018013115004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54925" y="1534160"/>
            <a:ext cx="3049905" cy="114363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直角三角形 31"/>
          <p:cNvSpPr/>
          <p:nvPr/>
        </p:nvSpPr>
        <p:spPr>
          <a:xfrm>
            <a:off x="0" y="0"/>
            <a:ext cx="12241213" cy="6858000"/>
          </a:xfrm>
          <a:prstGeom prst="rtTriangle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33" name="Lorem Ipsum"/>
          <p:cNvSpPr/>
          <p:nvPr/>
        </p:nvSpPr>
        <p:spPr bwMode="auto">
          <a:xfrm>
            <a:off x="350838" y="5132388"/>
            <a:ext cx="7270750" cy="133794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tIns="43199" rIns="96000" bIns="4319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ipsum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dolor sit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adipisicing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eiusmod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tempor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incididunt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labore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et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dolore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magna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aliqua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endParaRPr lang="en-US" sz="1400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  <a:p>
            <a:pPr fontAlgn="auto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enim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ad minim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veniam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quis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nostrud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exercitation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ullamco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laboris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nisi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aliquip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ex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ea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commodo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consequat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Duis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aute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irure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dolor in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reprehenderit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in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voluptate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velit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esse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cillum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dolore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eu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fugiat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nulla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pariatur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 </a:t>
            </a:r>
            <a:endParaRPr lang="en-US" sz="1400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graphicFrame>
        <p:nvGraphicFramePr>
          <p:cNvPr id="2" name="图表 49"/>
          <p:cNvGraphicFramePr/>
          <p:nvPr/>
        </p:nvGraphicFramePr>
        <p:xfrm>
          <a:off x="-954088" y="1550988"/>
          <a:ext cx="5329238" cy="4030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6" name="矩形 65"/>
          <p:cNvSpPr/>
          <p:nvPr/>
        </p:nvSpPr>
        <p:spPr>
          <a:xfrm>
            <a:off x="3033713" y="3621088"/>
            <a:ext cx="4902200" cy="124142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7414" name="矩形 66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7415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" name="图表 24"/>
          <p:cNvGraphicFramePr/>
          <p:nvPr/>
        </p:nvGraphicFramePr>
        <p:xfrm>
          <a:off x="6197600" y="1295400"/>
          <a:ext cx="6083300" cy="275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418" name="矩形 25"/>
          <p:cNvSpPr>
            <a:spLocks noChangeArrowheads="1"/>
          </p:cNvSpPr>
          <p:nvPr/>
        </p:nvSpPr>
        <p:spPr bwMode="auto">
          <a:xfrm>
            <a:off x="6000750" y="646113"/>
            <a:ext cx="61452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algn="r" eaLnBrk="1" hangingPunct="1"/>
            <a:r>
              <a:rPr lang="en-US" altLang="zh-CN" sz="140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0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040563" y="4259263"/>
            <a:ext cx="4902200" cy="124142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54788" y="42863"/>
            <a:ext cx="5637212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303338"/>
            <a:ext cx="12192000" cy="4718050"/>
          </a:xfrm>
          <a:prstGeom prst="rect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881438" y="2455863"/>
            <a:ext cx="2214562" cy="1139825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096000" y="1728788"/>
            <a:ext cx="0" cy="95885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6096000" y="2732088"/>
            <a:ext cx="2833688" cy="8636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 flipV="1">
            <a:off x="6096000" y="3595688"/>
            <a:ext cx="2833688" cy="16002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 flipV="1">
            <a:off x="6096000" y="3595688"/>
            <a:ext cx="747713" cy="14986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4616450" y="3595688"/>
            <a:ext cx="1479550" cy="1738312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5792788" y="1868488"/>
            <a:ext cx="303212" cy="164465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2" name="矩形 21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8443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5" name="矩形 24"/>
          <p:cNvSpPr>
            <a:spLocks noChangeArrowheads="1"/>
          </p:cNvSpPr>
          <p:nvPr/>
        </p:nvSpPr>
        <p:spPr bwMode="auto">
          <a:xfrm>
            <a:off x="6000750" y="646113"/>
            <a:ext cx="61452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algn="r" eaLnBrk="1" hangingPunct="1"/>
            <a:r>
              <a:rPr lang="en-US" altLang="zh-CN" sz="140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0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895850" y="2395538"/>
            <a:ext cx="2400300" cy="2400300"/>
          </a:xfrm>
          <a:prstGeom prst="ellipse">
            <a:avLst/>
          </a:prstGeom>
          <a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/>
          </a:p>
        </p:txBody>
      </p:sp>
      <p:sp>
        <p:nvSpPr>
          <p:cNvPr id="27" name="椭圆 26"/>
          <p:cNvSpPr/>
          <p:nvPr/>
        </p:nvSpPr>
        <p:spPr>
          <a:xfrm>
            <a:off x="8451850" y="2252663"/>
            <a:ext cx="958850" cy="958850"/>
          </a:xfrm>
          <a:prstGeom prst="ellipse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 dirty="0"/>
          </a:p>
        </p:txBody>
      </p:sp>
      <p:sp>
        <p:nvSpPr>
          <p:cNvPr id="28" name="椭圆 27"/>
          <p:cNvSpPr/>
          <p:nvPr/>
        </p:nvSpPr>
        <p:spPr>
          <a:xfrm>
            <a:off x="5975350" y="1543050"/>
            <a:ext cx="241300" cy="241300"/>
          </a:xfrm>
          <a:prstGeom prst="ellipse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/>
          </a:p>
        </p:txBody>
      </p:sp>
      <p:sp>
        <p:nvSpPr>
          <p:cNvPr id="29" name="椭圆 28"/>
          <p:cNvSpPr/>
          <p:nvPr/>
        </p:nvSpPr>
        <p:spPr>
          <a:xfrm>
            <a:off x="5675313" y="1712913"/>
            <a:ext cx="238125" cy="238125"/>
          </a:xfrm>
          <a:prstGeom prst="ellipse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/>
          </a:p>
        </p:txBody>
      </p:sp>
      <p:sp>
        <p:nvSpPr>
          <p:cNvPr id="32" name="椭圆 31"/>
          <p:cNvSpPr/>
          <p:nvPr/>
        </p:nvSpPr>
        <p:spPr>
          <a:xfrm>
            <a:off x="4368800" y="3910013"/>
            <a:ext cx="239713" cy="238125"/>
          </a:xfrm>
          <a:prstGeom prst="ellipse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/>
          </a:p>
        </p:txBody>
      </p:sp>
      <p:sp>
        <p:nvSpPr>
          <p:cNvPr id="33" name="椭圆 32"/>
          <p:cNvSpPr/>
          <p:nvPr/>
        </p:nvSpPr>
        <p:spPr>
          <a:xfrm>
            <a:off x="7632700" y="3740150"/>
            <a:ext cx="334963" cy="336550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/>
          </a:p>
        </p:txBody>
      </p:sp>
      <p:sp>
        <p:nvSpPr>
          <p:cNvPr id="34" name="椭圆 33"/>
          <p:cNvSpPr/>
          <p:nvPr/>
        </p:nvSpPr>
        <p:spPr>
          <a:xfrm>
            <a:off x="8210550" y="4476750"/>
            <a:ext cx="1441450" cy="1439863"/>
          </a:xfrm>
          <a:prstGeom prst="ellipse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 dirty="0"/>
          </a:p>
        </p:txBody>
      </p:sp>
      <p:sp>
        <p:nvSpPr>
          <p:cNvPr id="35" name="椭圆 34"/>
          <p:cNvSpPr/>
          <p:nvPr/>
        </p:nvSpPr>
        <p:spPr>
          <a:xfrm>
            <a:off x="2446338" y="4503738"/>
            <a:ext cx="962025" cy="9620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 dirty="0"/>
          </a:p>
        </p:txBody>
      </p:sp>
      <p:sp>
        <p:nvSpPr>
          <p:cNvPr id="36" name="椭圆 35"/>
          <p:cNvSpPr/>
          <p:nvPr/>
        </p:nvSpPr>
        <p:spPr>
          <a:xfrm>
            <a:off x="6946900" y="1493838"/>
            <a:ext cx="960438" cy="9620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 dirty="0"/>
          </a:p>
        </p:txBody>
      </p:sp>
      <p:sp>
        <p:nvSpPr>
          <p:cNvPr id="37" name="椭圆 36"/>
          <p:cNvSpPr/>
          <p:nvPr/>
        </p:nvSpPr>
        <p:spPr>
          <a:xfrm>
            <a:off x="3041650" y="1706563"/>
            <a:ext cx="1681163" cy="1679575"/>
          </a:xfrm>
          <a:prstGeom prst="ellipse">
            <a:avLst/>
          </a:prstGeom>
          <a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 dirty="0"/>
          </a:p>
        </p:txBody>
      </p:sp>
      <p:sp>
        <p:nvSpPr>
          <p:cNvPr id="38" name="椭圆 37"/>
          <p:cNvSpPr/>
          <p:nvPr/>
        </p:nvSpPr>
        <p:spPr>
          <a:xfrm>
            <a:off x="4376738" y="5094288"/>
            <a:ext cx="481012" cy="479425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/>
          </a:p>
        </p:txBody>
      </p:sp>
      <p:sp>
        <p:nvSpPr>
          <p:cNvPr id="39" name="椭圆 38"/>
          <p:cNvSpPr/>
          <p:nvPr/>
        </p:nvSpPr>
        <p:spPr>
          <a:xfrm>
            <a:off x="6675438" y="4926013"/>
            <a:ext cx="334962" cy="336550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/>
          </a:p>
        </p:txBody>
      </p:sp>
      <p:sp>
        <p:nvSpPr>
          <p:cNvPr id="44" name="等腰三角形 43"/>
          <p:cNvSpPr/>
          <p:nvPr/>
        </p:nvSpPr>
        <p:spPr>
          <a:xfrm rot="7347296">
            <a:off x="4563269" y="2763044"/>
            <a:ext cx="168275" cy="176213"/>
          </a:xfrm>
          <a:prstGeom prst="triangle">
            <a:avLst>
              <a:gd name="adj" fmla="val 48491"/>
            </a:avLst>
          </a:prstGeom>
          <a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45" name="等腰三角形 44"/>
          <p:cNvSpPr/>
          <p:nvPr/>
        </p:nvSpPr>
        <p:spPr>
          <a:xfrm rot="17897920">
            <a:off x="4936331" y="2967832"/>
            <a:ext cx="169863" cy="177800"/>
          </a:xfrm>
          <a:prstGeom prst="triangle">
            <a:avLst>
              <a:gd name="adj" fmla="val 48491"/>
            </a:avLst>
          </a:prstGeom>
          <a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46" name="等腰三角形 45"/>
          <p:cNvSpPr/>
          <p:nvPr/>
        </p:nvSpPr>
        <p:spPr>
          <a:xfrm rot="13211395">
            <a:off x="5214938" y="4373563"/>
            <a:ext cx="169862" cy="300037"/>
          </a:xfrm>
          <a:prstGeom prst="triangle">
            <a:avLst>
              <a:gd name="adj" fmla="val 48491"/>
            </a:avLst>
          </a:prstGeom>
          <a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47" name="等腰三角形 46"/>
          <p:cNvSpPr/>
          <p:nvPr/>
        </p:nvSpPr>
        <p:spPr>
          <a:xfrm rot="2507644">
            <a:off x="4697413" y="4999038"/>
            <a:ext cx="166687" cy="301625"/>
          </a:xfrm>
          <a:prstGeom prst="triangle">
            <a:avLst>
              <a:gd name="adj" fmla="val 48491"/>
            </a:avLst>
          </a:prstGeom>
          <a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48" name="等腰三角形 47"/>
          <p:cNvSpPr/>
          <p:nvPr/>
        </p:nvSpPr>
        <p:spPr>
          <a:xfrm rot="18455446">
            <a:off x="8194675" y="4645025"/>
            <a:ext cx="169863" cy="303213"/>
          </a:xfrm>
          <a:prstGeom prst="triangle">
            <a:avLst>
              <a:gd name="adj" fmla="val 15588"/>
            </a:avLst>
          </a:prstGeom>
          <a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49" name="等腰三角形 48"/>
          <p:cNvSpPr/>
          <p:nvPr/>
        </p:nvSpPr>
        <p:spPr>
          <a:xfrm rot="7703308">
            <a:off x="7061201" y="4044950"/>
            <a:ext cx="169862" cy="300037"/>
          </a:xfrm>
          <a:prstGeom prst="triangle">
            <a:avLst>
              <a:gd name="adj" fmla="val 35066"/>
            </a:avLst>
          </a:prstGeom>
          <a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50" name="等腰三角形 49"/>
          <p:cNvSpPr/>
          <p:nvPr/>
        </p:nvSpPr>
        <p:spPr>
          <a:xfrm rot="4115590">
            <a:off x="7154863" y="3167063"/>
            <a:ext cx="169862" cy="176212"/>
          </a:xfrm>
          <a:prstGeom prst="triangle">
            <a:avLst>
              <a:gd name="adj" fmla="val 48491"/>
            </a:avLst>
          </a:prstGeom>
          <a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51" name="等腰三角形 50"/>
          <p:cNvSpPr/>
          <p:nvPr/>
        </p:nvSpPr>
        <p:spPr>
          <a:xfrm rot="14666214">
            <a:off x="8390732" y="2766219"/>
            <a:ext cx="169862" cy="177800"/>
          </a:xfrm>
          <a:prstGeom prst="triangle">
            <a:avLst>
              <a:gd name="adj" fmla="val 48491"/>
            </a:avLst>
          </a:prstGeom>
          <a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52" name="等腰三角形 51"/>
          <p:cNvSpPr/>
          <p:nvPr/>
        </p:nvSpPr>
        <p:spPr>
          <a:xfrm rot="9102622">
            <a:off x="6532563" y="4487863"/>
            <a:ext cx="166687" cy="301625"/>
          </a:xfrm>
          <a:prstGeom prst="triangle">
            <a:avLst>
              <a:gd name="adj" fmla="val 55219"/>
            </a:avLst>
          </a:prstGeom>
          <a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53" name="等腰三角形 52"/>
          <p:cNvSpPr/>
          <p:nvPr/>
        </p:nvSpPr>
        <p:spPr>
          <a:xfrm rot="20649515">
            <a:off x="6713538" y="4872038"/>
            <a:ext cx="169862" cy="301625"/>
          </a:xfrm>
          <a:prstGeom prst="triangle">
            <a:avLst>
              <a:gd name="adj" fmla="val 43161"/>
            </a:avLst>
          </a:prstGeom>
          <a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18468" name="矩形 54"/>
          <p:cNvSpPr>
            <a:spLocks noChangeArrowheads="1"/>
          </p:cNvSpPr>
          <p:nvPr/>
        </p:nvSpPr>
        <p:spPr bwMode="auto">
          <a:xfrm>
            <a:off x="5022850" y="3524250"/>
            <a:ext cx="2800350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Type something here</a:t>
            </a:r>
            <a:endParaRPr lang="en-US" altLang="zh-CN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en-US" altLang="zh-CN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Type something here</a:t>
            </a:r>
            <a:endParaRPr lang="en-US" altLang="zh-CN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en-US" altLang="zh-CN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Type something here</a:t>
            </a:r>
            <a:endParaRPr lang="en-US" altLang="zh-CN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69" name="矩形 55"/>
          <p:cNvSpPr>
            <a:spLocks noChangeArrowheads="1"/>
          </p:cNvSpPr>
          <p:nvPr/>
        </p:nvSpPr>
        <p:spPr bwMode="auto">
          <a:xfrm>
            <a:off x="5021263" y="2903538"/>
            <a:ext cx="275748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Type here</a:t>
            </a:r>
            <a:endParaRPr lang="zh-CN" altLang="en-US" sz="32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8470" name="Freeform 5559"/>
          <p:cNvSpPr>
            <a:spLocks noEditPoints="1"/>
          </p:cNvSpPr>
          <p:nvPr/>
        </p:nvSpPr>
        <p:spPr bwMode="auto">
          <a:xfrm>
            <a:off x="3367088" y="2266950"/>
            <a:ext cx="944562" cy="598488"/>
          </a:xfrm>
          <a:custGeom>
            <a:avLst/>
            <a:gdLst>
              <a:gd name="T0" fmla="*/ 2147483646 w 130"/>
              <a:gd name="T1" fmla="*/ 2147483646 h 60"/>
              <a:gd name="T2" fmla="*/ 2147483646 w 130"/>
              <a:gd name="T3" fmla="*/ 2147483646 h 60"/>
              <a:gd name="T4" fmla="*/ 2147483646 w 130"/>
              <a:gd name="T5" fmla="*/ 2147483646 h 60"/>
              <a:gd name="T6" fmla="*/ 2147483646 w 130"/>
              <a:gd name="T7" fmla="*/ 2147483646 h 60"/>
              <a:gd name="T8" fmla="*/ 2147483646 w 130"/>
              <a:gd name="T9" fmla="*/ 2147483646 h 60"/>
              <a:gd name="T10" fmla="*/ 2147483646 w 130"/>
              <a:gd name="T11" fmla="*/ 2147483646 h 60"/>
              <a:gd name="T12" fmla="*/ 2147483646 w 130"/>
              <a:gd name="T13" fmla="*/ 2147483646 h 60"/>
              <a:gd name="T14" fmla="*/ 2147483646 w 130"/>
              <a:gd name="T15" fmla="*/ 2147483646 h 60"/>
              <a:gd name="T16" fmla="*/ 2147483646 w 130"/>
              <a:gd name="T17" fmla="*/ 2147483646 h 60"/>
              <a:gd name="T18" fmla="*/ 2147483646 w 130"/>
              <a:gd name="T19" fmla="*/ 2147483646 h 60"/>
              <a:gd name="T20" fmla="*/ 2147483646 w 130"/>
              <a:gd name="T21" fmla="*/ 2147483646 h 60"/>
              <a:gd name="T22" fmla="*/ 2147483646 w 130"/>
              <a:gd name="T23" fmla="*/ 2147483646 h 60"/>
              <a:gd name="T24" fmla="*/ 2147483646 w 130"/>
              <a:gd name="T25" fmla="*/ 2147483646 h 60"/>
              <a:gd name="T26" fmla="*/ 2147483646 w 130"/>
              <a:gd name="T27" fmla="*/ 2147483646 h 60"/>
              <a:gd name="T28" fmla="*/ 2147483646 w 130"/>
              <a:gd name="T29" fmla="*/ 2147483646 h 60"/>
              <a:gd name="T30" fmla="*/ 2147483646 w 130"/>
              <a:gd name="T31" fmla="*/ 2147483646 h 60"/>
              <a:gd name="T32" fmla="*/ 2147483646 w 130"/>
              <a:gd name="T33" fmla="*/ 2147483646 h 60"/>
              <a:gd name="T34" fmla="*/ 2147483646 w 130"/>
              <a:gd name="T35" fmla="*/ 2147483646 h 60"/>
              <a:gd name="T36" fmla="*/ 2147483646 w 130"/>
              <a:gd name="T37" fmla="*/ 2147483646 h 60"/>
              <a:gd name="T38" fmla="*/ 2147483646 w 130"/>
              <a:gd name="T39" fmla="*/ 2147483646 h 60"/>
              <a:gd name="T40" fmla="*/ 2147483646 w 130"/>
              <a:gd name="T41" fmla="*/ 2147483646 h 60"/>
              <a:gd name="T42" fmla="*/ 2147483646 w 130"/>
              <a:gd name="T43" fmla="*/ 2147483646 h 60"/>
              <a:gd name="T44" fmla="*/ 2147483646 w 130"/>
              <a:gd name="T45" fmla="*/ 2147483646 h 60"/>
              <a:gd name="T46" fmla="*/ 2147483646 w 130"/>
              <a:gd name="T47" fmla="*/ 2147483646 h 60"/>
              <a:gd name="T48" fmla="*/ 2147483646 w 130"/>
              <a:gd name="T49" fmla="*/ 2147483646 h 60"/>
              <a:gd name="T50" fmla="*/ 2147483646 w 130"/>
              <a:gd name="T51" fmla="*/ 2147483646 h 60"/>
              <a:gd name="T52" fmla="*/ 2147483646 w 130"/>
              <a:gd name="T53" fmla="*/ 2147483646 h 60"/>
              <a:gd name="T54" fmla="*/ 2147483646 w 130"/>
              <a:gd name="T55" fmla="*/ 2147483646 h 60"/>
              <a:gd name="T56" fmla="*/ 2147483646 w 130"/>
              <a:gd name="T57" fmla="*/ 2147483646 h 60"/>
              <a:gd name="T58" fmla="*/ 2147483646 w 130"/>
              <a:gd name="T59" fmla="*/ 2147483646 h 60"/>
              <a:gd name="T60" fmla="*/ 2147483646 w 130"/>
              <a:gd name="T61" fmla="*/ 2147483646 h 60"/>
              <a:gd name="T62" fmla="*/ 2147483646 w 130"/>
              <a:gd name="T63" fmla="*/ 2147483646 h 60"/>
              <a:gd name="T64" fmla="*/ 2147483646 w 130"/>
              <a:gd name="T65" fmla="*/ 2147483646 h 60"/>
              <a:gd name="T66" fmla="*/ 2147483646 w 130"/>
              <a:gd name="T67" fmla="*/ 2147483646 h 60"/>
              <a:gd name="T68" fmla="*/ 2147483646 w 130"/>
              <a:gd name="T69" fmla="*/ 2147483646 h 60"/>
              <a:gd name="T70" fmla="*/ 2147483646 w 130"/>
              <a:gd name="T71" fmla="*/ 2147483646 h 60"/>
              <a:gd name="T72" fmla="*/ 2147483646 w 130"/>
              <a:gd name="T73" fmla="*/ 2147483646 h 60"/>
              <a:gd name="T74" fmla="*/ 2147483646 w 130"/>
              <a:gd name="T75" fmla="*/ 2147483646 h 60"/>
              <a:gd name="T76" fmla="*/ 2147483646 w 130"/>
              <a:gd name="T77" fmla="*/ 2147483646 h 60"/>
              <a:gd name="T78" fmla="*/ 2147483646 w 130"/>
              <a:gd name="T79" fmla="*/ 2147483646 h 60"/>
              <a:gd name="T80" fmla="*/ 2147483646 w 130"/>
              <a:gd name="T81" fmla="*/ 2147483646 h 60"/>
              <a:gd name="T82" fmla="*/ 2147483646 w 130"/>
              <a:gd name="T83" fmla="*/ 2147483646 h 60"/>
              <a:gd name="T84" fmla="*/ 2147483646 w 130"/>
              <a:gd name="T85" fmla="*/ 2147483646 h 60"/>
              <a:gd name="T86" fmla="*/ 2147483646 w 130"/>
              <a:gd name="T87" fmla="*/ 2147483646 h 60"/>
              <a:gd name="T88" fmla="*/ 2147483646 w 130"/>
              <a:gd name="T89" fmla="*/ 2147483646 h 60"/>
              <a:gd name="T90" fmla="*/ 2147483646 w 130"/>
              <a:gd name="T91" fmla="*/ 2147483646 h 60"/>
              <a:gd name="T92" fmla="*/ 2147483646 w 130"/>
              <a:gd name="T93" fmla="*/ 2147483646 h 60"/>
              <a:gd name="T94" fmla="*/ 2147483646 w 130"/>
              <a:gd name="T95" fmla="*/ 2147483646 h 60"/>
              <a:gd name="T96" fmla="*/ 2147483646 w 130"/>
              <a:gd name="T97" fmla="*/ 2147483646 h 60"/>
              <a:gd name="T98" fmla="*/ 2147483646 w 130"/>
              <a:gd name="T99" fmla="*/ 2147483646 h 60"/>
              <a:gd name="T100" fmla="*/ 2147483646 w 130"/>
              <a:gd name="T101" fmla="*/ 2147483646 h 60"/>
              <a:gd name="T102" fmla="*/ 2147483646 w 130"/>
              <a:gd name="T103" fmla="*/ 2147483646 h 60"/>
              <a:gd name="T104" fmla="*/ 2147483646 w 130"/>
              <a:gd name="T105" fmla="*/ 2147483646 h 60"/>
              <a:gd name="T106" fmla="*/ 2147483646 w 130"/>
              <a:gd name="T107" fmla="*/ 2147483646 h 60"/>
              <a:gd name="T108" fmla="*/ 2147483646 w 130"/>
              <a:gd name="T109" fmla="*/ 2147483646 h 60"/>
              <a:gd name="T110" fmla="*/ 2147483646 w 130"/>
              <a:gd name="T111" fmla="*/ 2147483646 h 60"/>
              <a:gd name="T112" fmla="*/ 2147483646 w 130"/>
              <a:gd name="T113" fmla="*/ 2147483646 h 60"/>
              <a:gd name="T114" fmla="*/ 2147483646 w 130"/>
              <a:gd name="T115" fmla="*/ 2147483646 h 60"/>
              <a:gd name="T116" fmla="*/ 2147483646 w 130"/>
              <a:gd name="T117" fmla="*/ 2147483646 h 60"/>
              <a:gd name="T118" fmla="*/ 2147483646 w 130"/>
              <a:gd name="T119" fmla="*/ 2147483646 h 60"/>
              <a:gd name="T120" fmla="*/ 2147483646 w 130"/>
              <a:gd name="T121" fmla="*/ 2147483646 h 6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30" h="60">
                <a:moveTo>
                  <a:pt x="47" y="56"/>
                </a:moveTo>
                <a:cubicBezTo>
                  <a:pt x="47" y="52"/>
                  <a:pt x="47" y="52"/>
                  <a:pt x="47" y="52"/>
                </a:cubicBezTo>
                <a:cubicBezTo>
                  <a:pt x="47" y="52"/>
                  <a:pt x="46" y="52"/>
                  <a:pt x="46" y="52"/>
                </a:cubicBezTo>
                <a:cubicBezTo>
                  <a:pt x="46" y="56"/>
                  <a:pt x="46" y="56"/>
                  <a:pt x="46" y="56"/>
                </a:cubicBezTo>
                <a:cubicBezTo>
                  <a:pt x="46" y="56"/>
                  <a:pt x="47" y="56"/>
                  <a:pt x="47" y="56"/>
                </a:cubicBezTo>
                <a:close/>
                <a:moveTo>
                  <a:pt x="25" y="44"/>
                </a:moveTo>
                <a:cubicBezTo>
                  <a:pt x="26" y="45"/>
                  <a:pt x="27" y="46"/>
                  <a:pt x="27" y="47"/>
                </a:cubicBezTo>
                <a:cubicBezTo>
                  <a:pt x="27" y="55"/>
                  <a:pt x="27" y="55"/>
                  <a:pt x="27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27" y="57"/>
                  <a:pt x="25" y="58"/>
                  <a:pt x="23" y="59"/>
                </a:cubicBezTo>
                <a:cubicBezTo>
                  <a:pt x="20" y="60"/>
                  <a:pt x="17" y="60"/>
                  <a:pt x="14" y="60"/>
                </a:cubicBezTo>
                <a:cubicBezTo>
                  <a:pt x="10" y="60"/>
                  <a:pt x="7" y="60"/>
                  <a:pt x="5" y="59"/>
                </a:cubicBezTo>
                <a:cubicBezTo>
                  <a:pt x="2" y="58"/>
                  <a:pt x="0" y="57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6"/>
                  <a:pt x="1" y="45"/>
                  <a:pt x="4" y="44"/>
                </a:cubicBezTo>
                <a:cubicBezTo>
                  <a:pt x="2" y="43"/>
                  <a:pt x="1" y="42"/>
                  <a:pt x="1" y="41"/>
                </a:cubicBezTo>
                <a:cubicBezTo>
                  <a:pt x="1" y="41"/>
                  <a:pt x="1" y="41"/>
                  <a:pt x="1" y="41"/>
                </a:cubicBezTo>
                <a:cubicBezTo>
                  <a:pt x="1" y="41"/>
                  <a:pt x="1" y="41"/>
                  <a:pt x="1" y="41"/>
                </a:cubicBezTo>
                <a:cubicBezTo>
                  <a:pt x="1" y="41"/>
                  <a:pt x="1" y="40"/>
                  <a:pt x="1" y="40"/>
                </a:cubicBezTo>
                <a:cubicBezTo>
                  <a:pt x="1" y="40"/>
                  <a:pt x="1" y="40"/>
                  <a:pt x="1" y="40"/>
                </a:cubicBezTo>
                <a:cubicBezTo>
                  <a:pt x="1" y="33"/>
                  <a:pt x="1" y="33"/>
                  <a:pt x="1" y="33"/>
                </a:cubicBezTo>
                <a:cubicBezTo>
                  <a:pt x="1" y="33"/>
                  <a:pt x="1" y="33"/>
                  <a:pt x="1" y="33"/>
                </a:cubicBezTo>
                <a:cubicBezTo>
                  <a:pt x="1" y="31"/>
                  <a:pt x="3" y="30"/>
                  <a:pt x="6" y="29"/>
                </a:cubicBezTo>
                <a:cubicBezTo>
                  <a:pt x="8" y="28"/>
                  <a:pt x="11" y="28"/>
                  <a:pt x="14" y="28"/>
                </a:cubicBezTo>
                <a:cubicBezTo>
                  <a:pt x="18" y="28"/>
                  <a:pt x="21" y="28"/>
                  <a:pt x="23" y="29"/>
                </a:cubicBezTo>
                <a:cubicBezTo>
                  <a:pt x="26" y="30"/>
                  <a:pt x="28" y="31"/>
                  <a:pt x="28" y="33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42"/>
                  <a:pt x="27" y="43"/>
                  <a:pt x="25" y="44"/>
                </a:cubicBezTo>
                <a:close/>
                <a:moveTo>
                  <a:pt x="56" y="16"/>
                </a:moveTo>
                <a:cubicBezTo>
                  <a:pt x="57" y="17"/>
                  <a:pt x="58" y="18"/>
                  <a:pt x="58" y="20"/>
                </a:cubicBezTo>
                <a:cubicBezTo>
                  <a:pt x="58" y="27"/>
                  <a:pt x="58" y="27"/>
                  <a:pt x="58" y="27"/>
                </a:cubicBezTo>
                <a:cubicBezTo>
                  <a:pt x="58" y="27"/>
                  <a:pt x="58" y="27"/>
                  <a:pt x="58" y="27"/>
                </a:cubicBezTo>
                <a:cubicBezTo>
                  <a:pt x="58" y="27"/>
                  <a:pt x="58" y="27"/>
                  <a:pt x="58" y="27"/>
                </a:cubicBezTo>
                <a:cubicBezTo>
                  <a:pt x="58" y="28"/>
                  <a:pt x="57" y="29"/>
                  <a:pt x="56" y="30"/>
                </a:cubicBezTo>
                <a:cubicBezTo>
                  <a:pt x="58" y="31"/>
                  <a:pt x="59" y="32"/>
                  <a:pt x="59" y="34"/>
                </a:cubicBezTo>
                <a:cubicBezTo>
                  <a:pt x="59" y="41"/>
                  <a:pt x="59" y="41"/>
                  <a:pt x="59" y="41"/>
                </a:cubicBezTo>
                <a:cubicBezTo>
                  <a:pt x="59" y="41"/>
                  <a:pt x="59" y="41"/>
                  <a:pt x="59" y="41"/>
                </a:cubicBezTo>
                <a:cubicBezTo>
                  <a:pt x="59" y="41"/>
                  <a:pt x="59" y="41"/>
                  <a:pt x="59" y="41"/>
                </a:cubicBezTo>
                <a:cubicBezTo>
                  <a:pt x="59" y="43"/>
                  <a:pt x="58" y="44"/>
                  <a:pt x="56" y="45"/>
                </a:cubicBezTo>
                <a:cubicBezTo>
                  <a:pt x="57" y="45"/>
                  <a:pt x="57" y="46"/>
                  <a:pt x="57" y="47"/>
                </a:cubicBezTo>
                <a:cubicBezTo>
                  <a:pt x="57" y="55"/>
                  <a:pt x="57" y="55"/>
                  <a:pt x="57" y="55"/>
                </a:cubicBezTo>
                <a:cubicBezTo>
                  <a:pt x="57" y="55"/>
                  <a:pt x="57" y="55"/>
                  <a:pt x="57" y="55"/>
                </a:cubicBezTo>
                <a:cubicBezTo>
                  <a:pt x="57" y="55"/>
                  <a:pt x="57" y="55"/>
                  <a:pt x="57" y="55"/>
                </a:cubicBezTo>
                <a:cubicBezTo>
                  <a:pt x="57" y="56"/>
                  <a:pt x="55" y="58"/>
                  <a:pt x="53" y="59"/>
                </a:cubicBezTo>
                <a:cubicBezTo>
                  <a:pt x="50" y="59"/>
                  <a:pt x="47" y="60"/>
                  <a:pt x="44" y="60"/>
                </a:cubicBezTo>
                <a:cubicBezTo>
                  <a:pt x="40" y="60"/>
                  <a:pt x="37" y="59"/>
                  <a:pt x="35" y="59"/>
                </a:cubicBezTo>
                <a:cubicBezTo>
                  <a:pt x="32" y="58"/>
                  <a:pt x="30" y="57"/>
                  <a:pt x="30" y="55"/>
                </a:cubicBezTo>
                <a:cubicBezTo>
                  <a:pt x="30" y="55"/>
                  <a:pt x="30" y="55"/>
                  <a:pt x="30" y="55"/>
                </a:cubicBezTo>
                <a:cubicBezTo>
                  <a:pt x="30" y="55"/>
                  <a:pt x="30" y="55"/>
                  <a:pt x="30" y="55"/>
                </a:cubicBezTo>
                <a:cubicBezTo>
                  <a:pt x="30" y="55"/>
                  <a:pt x="30" y="55"/>
                  <a:pt x="30" y="55"/>
                </a:cubicBezTo>
                <a:cubicBezTo>
                  <a:pt x="30" y="55"/>
                  <a:pt x="30" y="54"/>
                  <a:pt x="30" y="54"/>
                </a:cubicBezTo>
                <a:cubicBezTo>
                  <a:pt x="30" y="47"/>
                  <a:pt x="30" y="47"/>
                  <a:pt x="30" y="47"/>
                </a:cubicBezTo>
                <a:cubicBezTo>
                  <a:pt x="30" y="47"/>
                  <a:pt x="30" y="47"/>
                  <a:pt x="30" y="47"/>
                </a:cubicBezTo>
                <a:cubicBezTo>
                  <a:pt x="30" y="46"/>
                  <a:pt x="31" y="45"/>
                  <a:pt x="33" y="44"/>
                </a:cubicBezTo>
                <a:cubicBezTo>
                  <a:pt x="32" y="43"/>
                  <a:pt x="32" y="42"/>
                  <a:pt x="32" y="41"/>
                </a:cubicBezTo>
                <a:cubicBezTo>
                  <a:pt x="32" y="41"/>
                  <a:pt x="32" y="41"/>
                  <a:pt x="32" y="41"/>
                </a:cubicBezTo>
                <a:cubicBezTo>
                  <a:pt x="32" y="41"/>
                  <a:pt x="32" y="41"/>
                  <a:pt x="32" y="41"/>
                </a:cubicBezTo>
                <a:cubicBezTo>
                  <a:pt x="32" y="41"/>
                  <a:pt x="32" y="41"/>
                  <a:pt x="32" y="41"/>
                </a:cubicBezTo>
                <a:cubicBezTo>
                  <a:pt x="32" y="41"/>
                  <a:pt x="32" y="41"/>
                  <a:pt x="32" y="41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2"/>
                  <a:pt x="33" y="31"/>
                  <a:pt x="34" y="31"/>
                </a:cubicBezTo>
                <a:cubicBezTo>
                  <a:pt x="32" y="30"/>
                  <a:pt x="31" y="29"/>
                  <a:pt x="31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18"/>
                  <a:pt x="32" y="17"/>
                  <a:pt x="34" y="16"/>
                </a:cubicBezTo>
                <a:cubicBezTo>
                  <a:pt x="33" y="15"/>
                  <a:pt x="32" y="14"/>
                  <a:pt x="32" y="13"/>
                </a:cubicBezTo>
                <a:cubicBezTo>
                  <a:pt x="32" y="13"/>
                  <a:pt x="32" y="13"/>
                  <a:pt x="32" y="13"/>
                </a:cubicBezTo>
                <a:cubicBezTo>
                  <a:pt x="32" y="13"/>
                  <a:pt x="32" y="13"/>
                  <a:pt x="32" y="13"/>
                </a:cubicBezTo>
                <a:cubicBezTo>
                  <a:pt x="32" y="13"/>
                  <a:pt x="32" y="13"/>
                  <a:pt x="32" y="12"/>
                </a:cubicBezTo>
                <a:cubicBezTo>
                  <a:pt x="32" y="12"/>
                  <a:pt x="32" y="12"/>
                  <a:pt x="32" y="12"/>
                </a:cubicBezTo>
                <a:cubicBezTo>
                  <a:pt x="32" y="5"/>
                  <a:pt x="32" y="5"/>
                  <a:pt x="32" y="5"/>
                </a:cubicBezTo>
                <a:cubicBezTo>
                  <a:pt x="32" y="5"/>
                  <a:pt x="32" y="5"/>
                  <a:pt x="32" y="5"/>
                </a:cubicBezTo>
                <a:cubicBezTo>
                  <a:pt x="32" y="3"/>
                  <a:pt x="34" y="2"/>
                  <a:pt x="37" y="1"/>
                </a:cubicBezTo>
                <a:cubicBezTo>
                  <a:pt x="39" y="0"/>
                  <a:pt x="42" y="0"/>
                  <a:pt x="45" y="0"/>
                </a:cubicBezTo>
                <a:cubicBezTo>
                  <a:pt x="49" y="0"/>
                  <a:pt x="52" y="0"/>
                  <a:pt x="54" y="1"/>
                </a:cubicBezTo>
                <a:cubicBezTo>
                  <a:pt x="57" y="2"/>
                  <a:pt x="59" y="3"/>
                  <a:pt x="59" y="5"/>
                </a:cubicBezTo>
                <a:cubicBezTo>
                  <a:pt x="59" y="12"/>
                  <a:pt x="59" y="12"/>
                  <a:pt x="59" y="12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14"/>
                  <a:pt x="58" y="15"/>
                  <a:pt x="56" y="16"/>
                </a:cubicBezTo>
                <a:close/>
                <a:moveTo>
                  <a:pt x="38" y="10"/>
                </a:moveTo>
                <a:cubicBezTo>
                  <a:pt x="38" y="13"/>
                  <a:pt x="38" y="13"/>
                  <a:pt x="38" y="13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10"/>
                  <a:pt x="39" y="10"/>
                  <a:pt x="38" y="10"/>
                </a:cubicBezTo>
                <a:close/>
                <a:moveTo>
                  <a:pt x="37" y="13"/>
                </a:moveTo>
                <a:cubicBezTo>
                  <a:pt x="37" y="9"/>
                  <a:pt x="37" y="9"/>
                  <a:pt x="37" y="9"/>
                </a:cubicBezTo>
                <a:cubicBezTo>
                  <a:pt x="37" y="9"/>
                  <a:pt x="37" y="9"/>
                  <a:pt x="37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13"/>
                  <a:pt x="36" y="13"/>
                  <a:pt x="37" y="13"/>
                </a:cubicBezTo>
                <a:close/>
                <a:moveTo>
                  <a:pt x="55" y="9"/>
                </a:moveTo>
                <a:cubicBezTo>
                  <a:pt x="55" y="13"/>
                  <a:pt x="55" y="13"/>
                  <a:pt x="55" y="13"/>
                </a:cubicBezTo>
                <a:cubicBezTo>
                  <a:pt x="55" y="13"/>
                  <a:pt x="55" y="12"/>
                  <a:pt x="55" y="12"/>
                </a:cubicBezTo>
                <a:cubicBezTo>
                  <a:pt x="55" y="12"/>
                  <a:pt x="55" y="12"/>
                  <a:pt x="55" y="12"/>
                </a:cubicBezTo>
                <a:cubicBezTo>
                  <a:pt x="55" y="9"/>
                  <a:pt x="55" y="9"/>
                  <a:pt x="55" y="9"/>
                </a:cubicBezTo>
                <a:cubicBezTo>
                  <a:pt x="55" y="9"/>
                  <a:pt x="55" y="9"/>
                  <a:pt x="55" y="9"/>
                </a:cubicBezTo>
                <a:close/>
                <a:moveTo>
                  <a:pt x="53" y="13"/>
                </a:moveTo>
                <a:cubicBezTo>
                  <a:pt x="53" y="10"/>
                  <a:pt x="53" y="10"/>
                  <a:pt x="53" y="10"/>
                </a:cubicBezTo>
                <a:cubicBezTo>
                  <a:pt x="53" y="10"/>
                  <a:pt x="52" y="10"/>
                  <a:pt x="52" y="10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13"/>
                  <a:pt x="53" y="13"/>
                  <a:pt x="53" y="13"/>
                </a:cubicBezTo>
                <a:close/>
                <a:moveTo>
                  <a:pt x="42" y="10"/>
                </a:moveTo>
                <a:cubicBezTo>
                  <a:pt x="42" y="14"/>
                  <a:pt x="42" y="14"/>
                  <a:pt x="42" y="14"/>
                </a:cubicBezTo>
                <a:cubicBezTo>
                  <a:pt x="43" y="14"/>
                  <a:pt x="43" y="14"/>
                  <a:pt x="44" y="14"/>
                </a:cubicBezTo>
                <a:cubicBezTo>
                  <a:pt x="44" y="10"/>
                  <a:pt x="44" y="10"/>
                  <a:pt x="44" y="10"/>
                </a:cubicBezTo>
                <a:cubicBezTo>
                  <a:pt x="43" y="10"/>
                  <a:pt x="43" y="10"/>
                  <a:pt x="42" y="10"/>
                </a:cubicBezTo>
                <a:close/>
                <a:moveTo>
                  <a:pt x="49" y="14"/>
                </a:moveTo>
                <a:cubicBezTo>
                  <a:pt x="49" y="10"/>
                  <a:pt x="49" y="10"/>
                  <a:pt x="49" y="10"/>
                </a:cubicBezTo>
                <a:cubicBezTo>
                  <a:pt x="48" y="10"/>
                  <a:pt x="48" y="10"/>
                  <a:pt x="47" y="10"/>
                </a:cubicBezTo>
                <a:cubicBezTo>
                  <a:pt x="47" y="14"/>
                  <a:pt x="47" y="14"/>
                  <a:pt x="47" y="14"/>
                </a:cubicBezTo>
                <a:cubicBezTo>
                  <a:pt x="48" y="14"/>
                  <a:pt x="48" y="14"/>
                  <a:pt x="49" y="14"/>
                </a:cubicBezTo>
                <a:close/>
                <a:moveTo>
                  <a:pt x="53" y="5"/>
                </a:moveTo>
                <a:cubicBezTo>
                  <a:pt x="51" y="4"/>
                  <a:pt x="48" y="4"/>
                  <a:pt x="45" y="4"/>
                </a:cubicBezTo>
                <a:cubicBezTo>
                  <a:pt x="42" y="4"/>
                  <a:pt x="40" y="4"/>
                  <a:pt x="38" y="5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5"/>
                  <a:pt x="36" y="5"/>
                  <a:pt x="38" y="6"/>
                </a:cubicBezTo>
                <a:cubicBezTo>
                  <a:pt x="40" y="6"/>
                  <a:pt x="42" y="7"/>
                  <a:pt x="45" y="7"/>
                </a:cubicBezTo>
                <a:cubicBezTo>
                  <a:pt x="48" y="7"/>
                  <a:pt x="51" y="6"/>
                  <a:pt x="53" y="6"/>
                </a:cubicBezTo>
                <a:cubicBezTo>
                  <a:pt x="54" y="5"/>
                  <a:pt x="55" y="5"/>
                  <a:pt x="55" y="5"/>
                </a:cubicBezTo>
                <a:cubicBezTo>
                  <a:pt x="55" y="5"/>
                  <a:pt x="54" y="5"/>
                  <a:pt x="53" y="5"/>
                </a:cubicBezTo>
                <a:close/>
                <a:moveTo>
                  <a:pt x="38" y="24"/>
                </a:moveTo>
                <a:cubicBezTo>
                  <a:pt x="38" y="28"/>
                  <a:pt x="38" y="28"/>
                  <a:pt x="38" y="28"/>
                </a:cubicBezTo>
                <a:cubicBezTo>
                  <a:pt x="38" y="28"/>
                  <a:pt x="38" y="28"/>
                  <a:pt x="39" y="28"/>
                </a:cubicBezTo>
                <a:cubicBezTo>
                  <a:pt x="39" y="24"/>
                  <a:pt x="39" y="24"/>
                  <a:pt x="39" y="24"/>
                </a:cubicBezTo>
                <a:cubicBezTo>
                  <a:pt x="38" y="24"/>
                  <a:pt x="38" y="24"/>
                  <a:pt x="38" y="24"/>
                </a:cubicBezTo>
                <a:close/>
                <a:moveTo>
                  <a:pt x="36" y="27"/>
                </a:move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5" y="24"/>
                  <a:pt x="35" y="24"/>
                  <a:pt x="35" y="23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6" y="27"/>
                </a:cubicBezTo>
                <a:close/>
                <a:moveTo>
                  <a:pt x="54" y="24"/>
                </a:move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3"/>
                  <a:pt x="54" y="24"/>
                  <a:pt x="54" y="24"/>
                </a:cubicBezTo>
                <a:close/>
                <a:moveTo>
                  <a:pt x="52" y="27"/>
                </a:moveTo>
                <a:cubicBezTo>
                  <a:pt x="52" y="24"/>
                  <a:pt x="52" y="24"/>
                  <a:pt x="52" y="24"/>
                </a:cubicBezTo>
                <a:cubicBezTo>
                  <a:pt x="52" y="24"/>
                  <a:pt x="51" y="24"/>
                  <a:pt x="51" y="24"/>
                </a:cubicBezTo>
                <a:cubicBezTo>
                  <a:pt x="51" y="28"/>
                  <a:pt x="51" y="28"/>
                  <a:pt x="51" y="28"/>
                </a:cubicBezTo>
                <a:cubicBezTo>
                  <a:pt x="52" y="28"/>
                  <a:pt x="52" y="28"/>
                  <a:pt x="52" y="27"/>
                </a:cubicBezTo>
                <a:close/>
                <a:moveTo>
                  <a:pt x="42" y="25"/>
                </a:moveTo>
                <a:cubicBezTo>
                  <a:pt x="42" y="28"/>
                  <a:pt x="42" y="28"/>
                  <a:pt x="42" y="28"/>
                </a:cubicBezTo>
                <a:cubicBezTo>
                  <a:pt x="42" y="28"/>
                  <a:pt x="42" y="28"/>
                  <a:pt x="43" y="28"/>
                </a:cubicBezTo>
                <a:cubicBezTo>
                  <a:pt x="43" y="25"/>
                  <a:pt x="43" y="25"/>
                  <a:pt x="43" y="25"/>
                </a:cubicBezTo>
                <a:cubicBezTo>
                  <a:pt x="42" y="25"/>
                  <a:pt x="42" y="25"/>
                  <a:pt x="42" y="25"/>
                </a:cubicBezTo>
                <a:close/>
                <a:moveTo>
                  <a:pt x="48" y="28"/>
                </a:moveTo>
                <a:cubicBezTo>
                  <a:pt x="48" y="25"/>
                  <a:pt x="48" y="25"/>
                  <a:pt x="48" y="25"/>
                </a:cubicBezTo>
                <a:cubicBezTo>
                  <a:pt x="47" y="25"/>
                  <a:pt x="47" y="25"/>
                  <a:pt x="47" y="25"/>
                </a:cubicBezTo>
                <a:cubicBezTo>
                  <a:pt x="47" y="28"/>
                  <a:pt x="47" y="28"/>
                  <a:pt x="47" y="28"/>
                </a:cubicBezTo>
                <a:cubicBezTo>
                  <a:pt x="47" y="28"/>
                  <a:pt x="47" y="28"/>
                  <a:pt x="48" y="28"/>
                </a:cubicBezTo>
                <a:close/>
                <a:moveTo>
                  <a:pt x="52" y="19"/>
                </a:moveTo>
                <a:cubicBezTo>
                  <a:pt x="50" y="18"/>
                  <a:pt x="48" y="18"/>
                  <a:pt x="45" y="18"/>
                </a:cubicBezTo>
                <a:cubicBezTo>
                  <a:pt x="42" y="18"/>
                  <a:pt x="39" y="18"/>
                  <a:pt x="37" y="19"/>
                </a:cubicBezTo>
                <a:cubicBezTo>
                  <a:pt x="36" y="19"/>
                  <a:pt x="35" y="20"/>
                  <a:pt x="35" y="20"/>
                </a:cubicBezTo>
                <a:cubicBezTo>
                  <a:pt x="35" y="20"/>
                  <a:pt x="36" y="20"/>
                  <a:pt x="37" y="20"/>
                </a:cubicBezTo>
                <a:cubicBezTo>
                  <a:pt x="39" y="21"/>
                  <a:pt x="42" y="21"/>
                  <a:pt x="45" y="21"/>
                </a:cubicBezTo>
                <a:cubicBezTo>
                  <a:pt x="48" y="21"/>
                  <a:pt x="50" y="21"/>
                  <a:pt x="52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19"/>
                  <a:pt x="54" y="19"/>
                  <a:pt x="52" y="19"/>
                </a:cubicBezTo>
                <a:close/>
                <a:moveTo>
                  <a:pt x="7" y="38"/>
                </a:moveTo>
                <a:cubicBezTo>
                  <a:pt x="7" y="41"/>
                  <a:pt x="7" y="41"/>
                  <a:pt x="7" y="41"/>
                </a:cubicBezTo>
                <a:cubicBezTo>
                  <a:pt x="8" y="41"/>
                  <a:pt x="8" y="41"/>
                  <a:pt x="9" y="41"/>
                </a:cubicBezTo>
                <a:cubicBezTo>
                  <a:pt x="9" y="38"/>
                  <a:pt x="9" y="38"/>
                  <a:pt x="9" y="38"/>
                </a:cubicBezTo>
                <a:cubicBezTo>
                  <a:pt x="8" y="38"/>
                  <a:pt x="8" y="38"/>
                  <a:pt x="7" y="38"/>
                </a:cubicBezTo>
                <a:close/>
                <a:moveTo>
                  <a:pt x="6" y="41"/>
                </a:move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40"/>
                  <a:pt x="5" y="40"/>
                  <a:pt x="5" y="40"/>
                </a:cubicBezTo>
                <a:cubicBezTo>
                  <a:pt x="5" y="40"/>
                  <a:pt x="5" y="40"/>
                  <a:pt x="5" y="40"/>
                </a:cubicBezTo>
                <a:cubicBezTo>
                  <a:pt x="5" y="40"/>
                  <a:pt x="5" y="41"/>
                  <a:pt x="6" y="41"/>
                </a:cubicBezTo>
                <a:close/>
                <a:moveTo>
                  <a:pt x="24" y="37"/>
                </a:moveTo>
                <a:cubicBezTo>
                  <a:pt x="24" y="41"/>
                  <a:pt x="24" y="41"/>
                  <a:pt x="24" y="41"/>
                </a:cubicBezTo>
                <a:cubicBezTo>
                  <a:pt x="24" y="40"/>
                  <a:pt x="24" y="40"/>
                  <a:pt x="24" y="40"/>
                </a:cubicBezTo>
                <a:cubicBezTo>
                  <a:pt x="24" y="40"/>
                  <a:pt x="24" y="40"/>
                  <a:pt x="24" y="40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37"/>
                  <a:pt x="24" y="37"/>
                  <a:pt x="24" y="37"/>
                </a:cubicBezTo>
                <a:close/>
                <a:moveTo>
                  <a:pt x="22" y="41"/>
                </a:moveTo>
                <a:cubicBezTo>
                  <a:pt x="22" y="38"/>
                  <a:pt x="22" y="38"/>
                  <a:pt x="22" y="38"/>
                </a:cubicBezTo>
                <a:cubicBezTo>
                  <a:pt x="22" y="38"/>
                  <a:pt x="21" y="38"/>
                  <a:pt x="21" y="38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2" y="41"/>
                  <a:pt x="22" y="41"/>
                </a:cubicBezTo>
                <a:close/>
                <a:moveTo>
                  <a:pt x="11" y="38"/>
                </a:moveTo>
                <a:cubicBezTo>
                  <a:pt x="11" y="42"/>
                  <a:pt x="11" y="42"/>
                  <a:pt x="11" y="42"/>
                </a:cubicBezTo>
                <a:cubicBezTo>
                  <a:pt x="12" y="42"/>
                  <a:pt x="12" y="42"/>
                  <a:pt x="13" y="42"/>
                </a:cubicBezTo>
                <a:cubicBezTo>
                  <a:pt x="13" y="38"/>
                  <a:pt x="13" y="38"/>
                  <a:pt x="13" y="38"/>
                </a:cubicBezTo>
                <a:cubicBezTo>
                  <a:pt x="12" y="38"/>
                  <a:pt x="12" y="38"/>
                  <a:pt x="11" y="38"/>
                </a:cubicBezTo>
                <a:close/>
                <a:moveTo>
                  <a:pt x="18" y="42"/>
                </a:moveTo>
                <a:cubicBezTo>
                  <a:pt x="18" y="38"/>
                  <a:pt x="18" y="38"/>
                  <a:pt x="18" y="38"/>
                </a:cubicBezTo>
                <a:cubicBezTo>
                  <a:pt x="17" y="38"/>
                  <a:pt x="17" y="38"/>
                  <a:pt x="16" y="38"/>
                </a:cubicBezTo>
                <a:cubicBezTo>
                  <a:pt x="16" y="42"/>
                  <a:pt x="16" y="42"/>
                  <a:pt x="16" y="42"/>
                </a:cubicBezTo>
                <a:cubicBezTo>
                  <a:pt x="17" y="42"/>
                  <a:pt x="17" y="42"/>
                  <a:pt x="18" y="42"/>
                </a:cubicBezTo>
                <a:close/>
                <a:moveTo>
                  <a:pt x="22" y="33"/>
                </a:moveTo>
                <a:cubicBezTo>
                  <a:pt x="20" y="32"/>
                  <a:pt x="18" y="32"/>
                  <a:pt x="14" y="32"/>
                </a:cubicBezTo>
                <a:cubicBezTo>
                  <a:pt x="11" y="32"/>
                  <a:pt x="9" y="32"/>
                  <a:pt x="7" y="33"/>
                </a:cubicBezTo>
                <a:cubicBezTo>
                  <a:pt x="6" y="33"/>
                  <a:pt x="5" y="33"/>
                  <a:pt x="5" y="33"/>
                </a:cubicBezTo>
                <a:cubicBezTo>
                  <a:pt x="5" y="33"/>
                  <a:pt x="6" y="33"/>
                  <a:pt x="7" y="34"/>
                </a:cubicBezTo>
                <a:cubicBezTo>
                  <a:pt x="9" y="34"/>
                  <a:pt x="11" y="34"/>
                  <a:pt x="14" y="34"/>
                </a:cubicBezTo>
                <a:cubicBezTo>
                  <a:pt x="18" y="34"/>
                  <a:pt x="20" y="34"/>
                  <a:pt x="22" y="34"/>
                </a:cubicBezTo>
                <a:cubicBezTo>
                  <a:pt x="23" y="33"/>
                  <a:pt x="24" y="33"/>
                  <a:pt x="24" y="33"/>
                </a:cubicBezTo>
                <a:cubicBezTo>
                  <a:pt x="24" y="33"/>
                  <a:pt x="23" y="33"/>
                  <a:pt x="22" y="33"/>
                </a:cubicBezTo>
                <a:close/>
                <a:moveTo>
                  <a:pt x="7" y="52"/>
                </a:moveTo>
                <a:cubicBezTo>
                  <a:pt x="7" y="56"/>
                  <a:pt x="7" y="56"/>
                  <a:pt x="7" y="56"/>
                </a:cubicBezTo>
                <a:cubicBezTo>
                  <a:pt x="7" y="56"/>
                  <a:pt x="7" y="56"/>
                  <a:pt x="8" y="56"/>
                </a:cubicBezTo>
                <a:cubicBezTo>
                  <a:pt x="8" y="52"/>
                  <a:pt x="8" y="52"/>
                  <a:pt x="8" y="52"/>
                </a:cubicBezTo>
                <a:cubicBezTo>
                  <a:pt x="7" y="52"/>
                  <a:pt x="7" y="52"/>
                  <a:pt x="7" y="52"/>
                </a:cubicBezTo>
                <a:close/>
                <a:moveTo>
                  <a:pt x="5" y="55"/>
                </a:moveTo>
                <a:cubicBezTo>
                  <a:pt x="5" y="52"/>
                  <a:pt x="5" y="52"/>
                  <a:pt x="5" y="52"/>
                </a:cubicBezTo>
                <a:cubicBezTo>
                  <a:pt x="5" y="52"/>
                  <a:pt x="5" y="52"/>
                  <a:pt x="5" y="52"/>
                </a:cubicBezTo>
                <a:cubicBezTo>
                  <a:pt x="5" y="52"/>
                  <a:pt x="4" y="51"/>
                  <a:pt x="4" y="51"/>
                </a:cubicBezTo>
                <a:cubicBezTo>
                  <a:pt x="4" y="55"/>
                  <a:pt x="4" y="55"/>
                  <a:pt x="4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4" y="55"/>
                  <a:pt x="4" y="55"/>
                  <a:pt x="5" y="55"/>
                </a:cubicBezTo>
                <a:close/>
                <a:moveTo>
                  <a:pt x="23" y="52"/>
                </a:moveTo>
                <a:cubicBezTo>
                  <a:pt x="23" y="55"/>
                  <a:pt x="23" y="55"/>
                  <a:pt x="23" y="55"/>
                </a:cubicBezTo>
                <a:cubicBezTo>
                  <a:pt x="23" y="55"/>
                  <a:pt x="23" y="55"/>
                  <a:pt x="23" y="55"/>
                </a:cubicBezTo>
                <a:cubicBezTo>
                  <a:pt x="24" y="55"/>
                  <a:pt x="24" y="55"/>
                  <a:pt x="24" y="55"/>
                </a:cubicBezTo>
                <a:cubicBezTo>
                  <a:pt x="24" y="51"/>
                  <a:pt x="24" y="51"/>
                  <a:pt x="24" y="51"/>
                </a:cubicBezTo>
                <a:cubicBezTo>
                  <a:pt x="23" y="51"/>
                  <a:pt x="23" y="51"/>
                  <a:pt x="23" y="52"/>
                </a:cubicBezTo>
                <a:close/>
                <a:moveTo>
                  <a:pt x="21" y="55"/>
                </a:moveTo>
                <a:cubicBezTo>
                  <a:pt x="21" y="52"/>
                  <a:pt x="21" y="52"/>
                  <a:pt x="21" y="52"/>
                </a:cubicBezTo>
                <a:cubicBezTo>
                  <a:pt x="21" y="52"/>
                  <a:pt x="21" y="52"/>
                  <a:pt x="20" y="52"/>
                </a:cubicBezTo>
                <a:cubicBezTo>
                  <a:pt x="20" y="56"/>
                  <a:pt x="20" y="56"/>
                  <a:pt x="20" y="56"/>
                </a:cubicBezTo>
                <a:cubicBezTo>
                  <a:pt x="21" y="56"/>
                  <a:pt x="21" y="55"/>
                  <a:pt x="21" y="55"/>
                </a:cubicBezTo>
                <a:close/>
                <a:moveTo>
                  <a:pt x="11" y="53"/>
                </a:moveTo>
                <a:cubicBezTo>
                  <a:pt x="11" y="56"/>
                  <a:pt x="11" y="56"/>
                  <a:pt x="11" y="56"/>
                </a:cubicBezTo>
                <a:cubicBezTo>
                  <a:pt x="11" y="56"/>
                  <a:pt x="11" y="56"/>
                  <a:pt x="12" y="56"/>
                </a:cubicBezTo>
                <a:cubicBezTo>
                  <a:pt x="12" y="53"/>
                  <a:pt x="12" y="53"/>
                  <a:pt x="12" y="53"/>
                </a:cubicBezTo>
                <a:cubicBezTo>
                  <a:pt x="11" y="53"/>
                  <a:pt x="11" y="53"/>
                  <a:pt x="11" y="53"/>
                </a:cubicBezTo>
                <a:close/>
                <a:moveTo>
                  <a:pt x="17" y="56"/>
                </a:move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6" y="53"/>
                  <a:pt x="16" y="53"/>
                </a:cubicBezTo>
                <a:cubicBezTo>
                  <a:pt x="16" y="56"/>
                  <a:pt x="16" y="56"/>
                  <a:pt x="16" y="56"/>
                </a:cubicBezTo>
                <a:cubicBezTo>
                  <a:pt x="16" y="56"/>
                  <a:pt x="17" y="56"/>
                  <a:pt x="17" y="56"/>
                </a:cubicBezTo>
                <a:close/>
                <a:moveTo>
                  <a:pt x="21" y="47"/>
                </a:moveTo>
                <a:cubicBezTo>
                  <a:pt x="19" y="46"/>
                  <a:pt x="17" y="46"/>
                  <a:pt x="14" y="46"/>
                </a:cubicBezTo>
                <a:cubicBezTo>
                  <a:pt x="11" y="46"/>
                  <a:pt x="8" y="46"/>
                  <a:pt x="6" y="47"/>
                </a:cubicBezTo>
                <a:cubicBezTo>
                  <a:pt x="5" y="47"/>
                  <a:pt x="4" y="47"/>
                  <a:pt x="4" y="47"/>
                </a:cubicBezTo>
                <a:cubicBezTo>
                  <a:pt x="4" y="48"/>
                  <a:pt x="5" y="48"/>
                  <a:pt x="6" y="48"/>
                </a:cubicBezTo>
                <a:cubicBezTo>
                  <a:pt x="8" y="49"/>
                  <a:pt x="11" y="49"/>
                  <a:pt x="14" y="49"/>
                </a:cubicBezTo>
                <a:cubicBezTo>
                  <a:pt x="17" y="49"/>
                  <a:pt x="19" y="49"/>
                  <a:pt x="21" y="48"/>
                </a:cubicBezTo>
                <a:cubicBezTo>
                  <a:pt x="23" y="48"/>
                  <a:pt x="23" y="48"/>
                  <a:pt x="23" y="47"/>
                </a:cubicBezTo>
                <a:cubicBezTo>
                  <a:pt x="23" y="47"/>
                  <a:pt x="23" y="47"/>
                  <a:pt x="21" y="47"/>
                </a:cubicBezTo>
                <a:close/>
                <a:moveTo>
                  <a:pt x="41" y="52"/>
                </a:moveTo>
                <a:cubicBezTo>
                  <a:pt x="41" y="56"/>
                  <a:pt x="41" y="56"/>
                  <a:pt x="41" y="56"/>
                </a:cubicBezTo>
                <a:cubicBezTo>
                  <a:pt x="41" y="56"/>
                  <a:pt x="42" y="56"/>
                  <a:pt x="42" y="56"/>
                </a:cubicBezTo>
                <a:cubicBezTo>
                  <a:pt x="42" y="52"/>
                  <a:pt x="42" y="52"/>
                  <a:pt x="42" y="52"/>
                </a:cubicBezTo>
                <a:cubicBezTo>
                  <a:pt x="42" y="52"/>
                  <a:pt x="41" y="52"/>
                  <a:pt x="41" y="52"/>
                </a:cubicBezTo>
                <a:close/>
                <a:moveTo>
                  <a:pt x="51" y="55"/>
                </a:moveTo>
                <a:cubicBezTo>
                  <a:pt x="51" y="52"/>
                  <a:pt x="51" y="52"/>
                  <a:pt x="51" y="52"/>
                </a:cubicBezTo>
                <a:cubicBezTo>
                  <a:pt x="51" y="52"/>
                  <a:pt x="51" y="52"/>
                  <a:pt x="50" y="52"/>
                </a:cubicBezTo>
                <a:cubicBezTo>
                  <a:pt x="50" y="55"/>
                  <a:pt x="50" y="55"/>
                  <a:pt x="50" y="55"/>
                </a:cubicBezTo>
                <a:cubicBezTo>
                  <a:pt x="51" y="55"/>
                  <a:pt x="51" y="55"/>
                  <a:pt x="51" y="55"/>
                </a:cubicBezTo>
                <a:close/>
                <a:moveTo>
                  <a:pt x="53" y="51"/>
                </a:moveTo>
                <a:cubicBezTo>
                  <a:pt x="53" y="55"/>
                  <a:pt x="53" y="55"/>
                  <a:pt x="53" y="55"/>
                </a:cubicBezTo>
                <a:cubicBezTo>
                  <a:pt x="53" y="55"/>
                  <a:pt x="54" y="55"/>
                  <a:pt x="54" y="55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51"/>
                  <a:pt x="54" y="51"/>
                  <a:pt x="54" y="51"/>
                </a:cubicBezTo>
                <a:cubicBezTo>
                  <a:pt x="53" y="51"/>
                  <a:pt x="53" y="51"/>
                  <a:pt x="53" y="51"/>
                </a:cubicBezTo>
                <a:close/>
                <a:moveTo>
                  <a:pt x="35" y="55"/>
                </a:move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4" y="51"/>
                  <a:pt x="34" y="51"/>
                </a:cubicBezTo>
                <a:cubicBezTo>
                  <a:pt x="34" y="54"/>
                  <a:pt x="34" y="54"/>
                  <a:pt x="34" y="54"/>
                </a:cubicBezTo>
                <a:cubicBezTo>
                  <a:pt x="34" y="55"/>
                  <a:pt x="34" y="55"/>
                  <a:pt x="34" y="55"/>
                </a:cubicBezTo>
                <a:cubicBezTo>
                  <a:pt x="34" y="55"/>
                  <a:pt x="34" y="55"/>
                  <a:pt x="35" y="55"/>
                </a:cubicBezTo>
                <a:close/>
                <a:moveTo>
                  <a:pt x="37" y="52"/>
                </a:moveTo>
                <a:cubicBezTo>
                  <a:pt x="37" y="55"/>
                  <a:pt x="37" y="55"/>
                  <a:pt x="37" y="55"/>
                </a:cubicBezTo>
                <a:cubicBezTo>
                  <a:pt x="37" y="55"/>
                  <a:pt x="37" y="55"/>
                  <a:pt x="38" y="56"/>
                </a:cubicBezTo>
                <a:cubicBezTo>
                  <a:pt x="38" y="52"/>
                  <a:pt x="38" y="52"/>
                  <a:pt x="38" y="52"/>
                </a:cubicBezTo>
                <a:cubicBezTo>
                  <a:pt x="37" y="52"/>
                  <a:pt x="37" y="52"/>
                  <a:pt x="37" y="52"/>
                </a:cubicBezTo>
                <a:close/>
                <a:moveTo>
                  <a:pt x="53" y="33"/>
                </a:moveTo>
                <a:cubicBezTo>
                  <a:pt x="51" y="33"/>
                  <a:pt x="48" y="32"/>
                  <a:pt x="45" y="32"/>
                </a:cubicBezTo>
                <a:cubicBezTo>
                  <a:pt x="42" y="32"/>
                  <a:pt x="40" y="33"/>
                  <a:pt x="38" y="33"/>
                </a:cubicBezTo>
                <a:cubicBezTo>
                  <a:pt x="36" y="34"/>
                  <a:pt x="36" y="34"/>
                  <a:pt x="36" y="34"/>
                </a:cubicBezTo>
                <a:cubicBezTo>
                  <a:pt x="36" y="34"/>
                  <a:pt x="36" y="34"/>
                  <a:pt x="38" y="34"/>
                </a:cubicBezTo>
                <a:cubicBezTo>
                  <a:pt x="40" y="35"/>
                  <a:pt x="42" y="35"/>
                  <a:pt x="45" y="35"/>
                </a:cubicBezTo>
                <a:cubicBezTo>
                  <a:pt x="48" y="35"/>
                  <a:pt x="51" y="35"/>
                  <a:pt x="53" y="34"/>
                </a:cubicBezTo>
                <a:cubicBezTo>
                  <a:pt x="54" y="34"/>
                  <a:pt x="55" y="34"/>
                  <a:pt x="55" y="34"/>
                </a:cubicBezTo>
                <a:cubicBezTo>
                  <a:pt x="55" y="34"/>
                  <a:pt x="54" y="34"/>
                  <a:pt x="53" y="33"/>
                </a:cubicBezTo>
                <a:close/>
                <a:moveTo>
                  <a:pt x="53" y="42"/>
                </a:moveTo>
                <a:cubicBezTo>
                  <a:pt x="53" y="38"/>
                  <a:pt x="53" y="38"/>
                  <a:pt x="53" y="38"/>
                </a:cubicBezTo>
                <a:cubicBezTo>
                  <a:pt x="53" y="38"/>
                  <a:pt x="52" y="38"/>
                  <a:pt x="52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3" y="42"/>
                  <a:pt x="53" y="42"/>
                </a:cubicBezTo>
                <a:close/>
                <a:moveTo>
                  <a:pt x="55" y="38"/>
                </a:moveTo>
                <a:cubicBezTo>
                  <a:pt x="55" y="41"/>
                  <a:pt x="55" y="41"/>
                  <a:pt x="55" y="41"/>
                </a:cubicBezTo>
                <a:cubicBezTo>
                  <a:pt x="55" y="41"/>
                  <a:pt x="55" y="41"/>
                  <a:pt x="55" y="41"/>
                </a:cubicBezTo>
                <a:cubicBezTo>
                  <a:pt x="55" y="41"/>
                  <a:pt x="55" y="41"/>
                  <a:pt x="55" y="41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lose/>
                <a:moveTo>
                  <a:pt x="37" y="41"/>
                </a:moveTo>
                <a:cubicBezTo>
                  <a:pt x="37" y="38"/>
                  <a:pt x="37" y="38"/>
                  <a:pt x="37" y="38"/>
                </a:cubicBezTo>
                <a:cubicBezTo>
                  <a:pt x="37" y="38"/>
                  <a:pt x="37" y="38"/>
                  <a:pt x="37" y="38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41"/>
                  <a:pt x="36" y="41"/>
                  <a:pt x="36" y="41"/>
                </a:cubicBezTo>
                <a:cubicBezTo>
                  <a:pt x="36" y="41"/>
                  <a:pt x="36" y="41"/>
                  <a:pt x="36" y="41"/>
                </a:cubicBezTo>
                <a:cubicBezTo>
                  <a:pt x="36" y="41"/>
                  <a:pt x="36" y="41"/>
                  <a:pt x="37" y="41"/>
                </a:cubicBezTo>
                <a:close/>
                <a:moveTo>
                  <a:pt x="38" y="38"/>
                </a:moveTo>
                <a:cubicBezTo>
                  <a:pt x="38" y="42"/>
                  <a:pt x="38" y="42"/>
                  <a:pt x="38" y="42"/>
                </a:cubicBezTo>
                <a:cubicBezTo>
                  <a:pt x="39" y="42"/>
                  <a:pt x="39" y="42"/>
                  <a:pt x="39" y="42"/>
                </a:cubicBezTo>
                <a:cubicBezTo>
                  <a:pt x="39" y="39"/>
                  <a:pt x="39" y="39"/>
                  <a:pt x="39" y="39"/>
                </a:cubicBezTo>
                <a:cubicBezTo>
                  <a:pt x="39" y="38"/>
                  <a:pt x="39" y="38"/>
                  <a:pt x="38" y="38"/>
                </a:cubicBezTo>
                <a:close/>
                <a:moveTo>
                  <a:pt x="49" y="46"/>
                </a:moveTo>
                <a:cubicBezTo>
                  <a:pt x="48" y="46"/>
                  <a:pt x="47" y="46"/>
                  <a:pt x="45" y="46"/>
                </a:cubicBezTo>
                <a:cubicBezTo>
                  <a:pt x="44" y="46"/>
                  <a:pt x="42" y="46"/>
                  <a:pt x="40" y="46"/>
                </a:cubicBezTo>
                <a:cubicBezTo>
                  <a:pt x="39" y="46"/>
                  <a:pt x="37" y="46"/>
                  <a:pt x="36" y="47"/>
                </a:cubicBezTo>
                <a:cubicBezTo>
                  <a:pt x="35" y="47"/>
                  <a:pt x="34" y="47"/>
                  <a:pt x="34" y="47"/>
                </a:cubicBezTo>
                <a:cubicBezTo>
                  <a:pt x="34" y="47"/>
                  <a:pt x="35" y="47"/>
                  <a:pt x="36" y="48"/>
                </a:cubicBezTo>
                <a:cubicBezTo>
                  <a:pt x="38" y="48"/>
                  <a:pt x="41" y="49"/>
                  <a:pt x="44" y="49"/>
                </a:cubicBezTo>
                <a:cubicBezTo>
                  <a:pt x="47" y="49"/>
                  <a:pt x="50" y="48"/>
                  <a:pt x="51" y="48"/>
                </a:cubicBezTo>
                <a:cubicBezTo>
                  <a:pt x="53" y="47"/>
                  <a:pt x="54" y="47"/>
                  <a:pt x="54" y="47"/>
                </a:cubicBezTo>
                <a:cubicBezTo>
                  <a:pt x="54" y="47"/>
                  <a:pt x="53" y="47"/>
                  <a:pt x="51" y="47"/>
                </a:cubicBezTo>
                <a:cubicBezTo>
                  <a:pt x="51" y="46"/>
                  <a:pt x="50" y="46"/>
                  <a:pt x="49" y="46"/>
                </a:cubicBezTo>
                <a:close/>
                <a:moveTo>
                  <a:pt x="42" y="42"/>
                </a:moveTo>
                <a:cubicBezTo>
                  <a:pt x="43" y="42"/>
                  <a:pt x="43" y="42"/>
                  <a:pt x="44" y="42"/>
                </a:cubicBezTo>
                <a:cubicBezTo>
                  <a:pt x="44" y="39"/>
                  <a:pt x="44" y="39"/>
                  <a:pt x="44" y="39"/>
                </a:cubicBezTo>
                <a:cubicBezTo>
                  <a:pt x="43" y="39"/>
                  <a:pt x="43" y="39"/>
                  <a:pt x="42" y="39"/>
                </a:cubicBezTo>
                <a:cubicBezTo>
                  <a:pt x="42" y="42"/>
                  <a:pt x="42" y="42"/>
                  <a:pt x="42" y="42"/>
                </a:cubicBezTo>
                <a:close/>
                <a:moveTo>
                  <a:pt x="108" y="9"/>
                </a:moveTo>
                <a:cubicBezTo>
                  <a:pt x="109" y="8"/>
                  <a:pt x="112" y="8"/>
                  <a:pt x="115" y="8"/>
                </a:cubicBezTo>
                <a:cubicBezTo>
                  <a:pt x="118" y="8"/>
                  <a:pt x="121" y="8"/>
                  <a:pt x="123" y="9"/>
                </a:cubicBezTo>
                <a:cubicBezTo>
                  <a:pt x="124" y="9"/>
                  <a:pt x="125" y="9"/>
                  <a:pt x="125" y="10"/>
                </a:cubicBezTo>
                <a:cubicBezTo>
                  <a:pt x="125" y="10"/>
                  <a:pt x="124" y="10"/>
                  <a:pt x="123" y="10"/>
                </a:cubicBezTo>
                <a:cubicBezTo>
                  <a:pt x="121" y="11"/>
                  <a:pt x="118" y="11"/>
                  <a:pt x="115" y="11"/>
                </a:cubicBezTo>
                <a:cubicBezTo>
                  <a:pt x="112" y="11"/>
                  <a:pt x="109" y="11"/>
                  <a:pt x="107" y="10"/>
                </a:cubicBezTo>
                <a:cubicBezTo>
                  <a:pt x="106" y="10"/>
                  <a:pt x="105" y="10"/>
                  <a:pt x="105" y="9"/>
                </a:cubicBezTo>
                <a:cubicBezTo>
                  <a:pt x="105" y="9"/>
                  <a:pt x="106" y="9"/>
                  <a:pt x="108" y="9"/>
                </a:cubicBezTo>
                <a:close/>
                <a:moveTo>
                  <a:pt x="112" y="18"/>
                </a:moveTo>
                <a:cubicBezTo>
                  <a:pt x="112" y="15"/>
                  <a:pt x="112" y="15"/>
                  <a:pt x="112" y="15"/>
                </a:cubicBezTo>
                <a:cubicBezTo>
                  <a:pt x="112" y="15"/>
                  <a:pt x="113" y="15"/>
                  <a:pt x="113" y="15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2" y="18"/>
                  <a:pt x="112" y="18"/>
                </a:cubicBezTo>
                <a:close/>
                <a:moveTo>
                  <a:pt x="118" y="15"/>
                </a:moveTo>
                <a:cubicBezTo>
                  <a:pt x="118" y="18"/>
                  <a:pt x="118" y="18"/>
                  <a:pt x="118" y="18"/>
                </a:cubicBezTo>
                <a:cubicBezTo>
                  <a:pt x="118" y="18"/>
                  <a:pt x="117" y="18"/>
                  <a:pt x="117" y="18"/>
                </a:cubicBezTo>
                <a:cubicBezTo>
                  <a:pt x="117" y="15"/>
                  <a:pt x="117" y="15"/>
                  <a:pt x="117" y="15"/>
                </a:cubicBezTo>
                <a:cubicBezTo>
                  <a:pt x="117" y="15"/>
                  <a:pt x="118" y="15"/>
                  <a:pt x="118" y="15"/>
                </a:cubicBezTo>
                <a:close/>
                <a:moveTo>
                  <a:pt x="108" y="17"/>
                </a:moveTo>
                <a:cubicBezTo>
                  <a:pt x="108" y="14"/>
                  <a:pt x="108" y="14"/>
                  <a:pt x="108" y="14"/>
                </a:cubicBezTo>
                <a:cubicBezTo>
                  <a:pt x="108" y="14"/>
                  <a:pt x="108" y="14"/>
                  <a:pt x="109" y="14"/>
                </a:cubicBezTo>
                <a:cubicBezTo>
                  <a:pt x="109" y="18"/>
                  <a:pt x="109" y="18"/>
                  <a:pt x="109" y="18"/>
                </a:cubicBezTo>
                <a:cubicBezTo>
                  <a:pt x="108" y="18"/>
                  <a:pt x="108" y="17"/>
                  <a:pt x="108" y="17"/>
                </a:cubicBezTo>
                <a:close/>
                <a:moveTo>
                  <a:pt x="106" y="14"/>
                </a:moveTo>
                <a:cubicBezTo>
                  <a:pt x="106" y="17"/>
                  <a:pt x="106" y="17"/>
                  <a:pt x="106" y="17"/>
                </a:cubicBezTo>
                <a:cubicBezTo>
                  <a:pt x="106" y="17"/>
                  <a:pt x="105" y="17"/>
                  <a:pt x="105" y="17"/>
                </a:cubicBezTo>
                <a:cubicBezTo>
                  <a:pt x="105" y="17"/>
                  <a:pt x="105" y="17"/>
                  <a:pt x="105" y="17"/>
                </a:cubicBezTo>
                <a:cubicBezTo>
                  <a:pt x="105" y="13"/>
                  <a:pt x="105" y="13"/>
                  <a:pt x="105" y="13"/>
                </a:cubicBezTo>
                <a:cubicBezTo>
                  <a:pt x="106" y="13"/>
                  <a:pt x="106" y="13"/>
                  <a:pt x="106" y="14"/>
                </a:cubicBezTo>
                <a:close/>
                <a:moveTo>
                  <a:pt x="124" y="17"/>
                </a:moveTo>
                <a:cubicBezTo>
                  <a:pt x="124" y="14"/>
                  <a:pt x="124" y="14"/>
                  <a:pt x="124" y="14"/>
                </a:cubicBezTo>
                <a:cubicBezTo>
                  <a:pt x="124" y="14"/>
                  <a:pt x="124" y="14"/>
                  <a:pt x="124" y="14"/>
                </a:cubicBezTo>
                <a:cubicBezTo>
                  <a:pt x="124" y="14"/>
                  <a:pt x="125" y="13"/>
                  <a:pt x="125" y="13"/>
                </a:cubicBezTo>
                <a:cubicBezTo>
                  <a:pt x="125" y="17"/>
                  <a:pt x="125" y="17"/>
                  <a:pt x="125" y="17"/>
                </a:cubicBezTo>
                <a:cubicBezTo>
                  <a:pt x="125" y="17"/>
                  <a:pt x="125" y="17"/>
                  <a:pt x="125" y="17"/>
                </a:cubicBezTo>
                <a:cubicBezTo>
                  <a:pt x="125" y="17"/>
                  <a:pt x="125" y="17"/>
                  <a:pt x="124" y="17"/>
                </a:cubicBezTo>
                <a:close/>
                <a:moveTo>
                  <a:pt x="122" y="14"/>
                </a:moveTo>
                <a:cubicBezTo>
                  <a:pt x="122" y="18"/>
                  <a:pt x="122" y="18"/>
                  <a:pt x="122" y="18"/>
                </a:cubicBezTo>
                <a:cubicBezTo>
                  <a:pt x="122" y="18"/>
                  <a:pt x="122" y="18"/>
                  <a:pt x="121" y="18"/>
                </a:cubicBezTo>
                <a:cubicBezTo>
                  <a:pt x="121" y="14"/>
                  <a:pt x="121" y="14"/>
                  <a:pt x="121" y="14"/>
                </a:cubicBezTo>
                <a:cubicBezTo>
                  <a:pt x="122" y="14"/>
                  <a:pt x="122" y="14"/>
                  <a:pt x="122" y="14"/>
                </a:cubicBezTo>
                <a:close/>
                <a:moveTo>
                  <a:pt x="113" y="31"/>
                </a:moveTo>
                <a:cubicBezTo>
                  <a:pt x="113" y="27"/>
                  <a:pt x="113" y="27"/>
                  <a:pt x="113" y="27"/>
                </a:cubicBezTo>
                <a:cubicBezTo>
                  <a:pt x="114" y="27"/>
                  <a:pt x="114" y="27"/>
                  <a:pt x="115" y="27"/>
                </a:cubicBezTo>
                <a:cubicBezTo>
                  <a:pt x="115" y="31"/>
                  <a:pt x="115" y="31"/>
                  <a:pt x="115" y="31"/>
                </a:cubicBezTo>
                <a:cubicBezTo>
                  <a:pt x="114" y="31"/>
                  <a:pt x="114" y="31"/>
                  <a:pt x="113" y="31"/>
                </a:cubicBezTo>
                <a:close/>
                <a:moveTo>
                  <a:pt x="120" y="27"/>
                </a:moveTo>
                <a:cubicBezTo>
                  <a:pt x="120" y="31"/>
                  <a:pt x="120" y="31"/>
                  <a:pt x="120" y="31"/>
                </a:cubicBezTo>
                <a:cubicBezTo>
                  <a:pt x="119" y="31"/>
                  <a:pt x="119" y="31"/>
                  <a:pt x="118" y="31"/>
                </a:cubicBezTo>
                <a:cubicBezTo>
                  <a:pt x="118" y="27"/>
                  <a:pt x="118" y="27"/>
                  <a:pt x="118" y="27"/>
                </a:cubicBezTo>
                <a:cubicBezTo>
                  <a:pt x="119" y="27"/>
                  <a:pt x="119" y="27"/>
                  <a:pt x="120" y="27"/>
                </a:cubicBezTo>
                <a:close/>
                <a:moveTo>
                  <a:pt x="109" y="30"/>
                </a:moveTo>
                <a:cubicBezTo>
                  <a:pt x="109" y="27"/>
                  <a:pt x="109" y="27"/>
                  <a:pt x="109" y="27"/>
                </a:cubicBezTo>
                <a:cubicBezTo>
                  <a:pt x="109" y="27"/>
                  <a:pt x="110" y="27"/>
                  <a:pt x="110" y="27"/>
                </a:cubicBezTo>
                <a:cubicBezTo>
                  <a:pt x="110" y="30"/>
                  <a:pt x="110" y="30"/>
                  <a:pt x="110" y="30"/>
                </a:cubicBezTo>
                <a:cubicBezTo>
                  <a:pt x="110" y="30"/>
                  <a:pt x="109" y="30"/>
                  <a:pt x="109" y="30"/>
                </a:cubicBezTo>
                <a:close/>
                <a:moveTo>
                  <a:pt x="107" y="26"/>
                </a:moveTo>
                <a:cubicBezTo>
                  <a:pt x="107" y="30"/>
                  <a:pt x="107" y="30"/>
                  <a:pt x="107" y="30"/>
                </a:cubicBezTo>
                <a:cubicBezTo>
                  <a:pt x="107" y="30"/>
                  <a:pt x="107" y="29"/>
                  <a:pt x="107" y="29"/>
                </a:cubicBezTo>
                <a:cubicBezTo>
                  <a:pt x="107" y="29"/>
                  <a:pt x="107" y="29"/>
                  <a:pt x="107" y="29"/>
                </a:cubicBezTo>
                <a:cubicBezTo>
                  <a:pt x="107" y="26"/>
                  <a:pt x="107" y="26"/>
                  <a:pt x="107" y="26"/>
                </a:cubicBezTo>
                <a:cubicBezTo>
                  <a:pt x="107" y="26"/>
                  <a:pt x="107" y="26"/>
                  <a:pt x="107" y="26"/>
                </a:cubicBezTo>
                <a:close/>
                <a:moveTo>
                  <a:pt x="125" y="30"/>
                </a:moveTo>
                <a:cubicBezTo>
                  <a:pt x="125" y="26"/>
                  <a:pt x="125" y="26"/>
                  <a:pt x="125" y="26"/>
                </a:cubicBezTo>
                <a:cubicBezTo>
                  <a:pt x="125" y="26"/>
                  <a:pt x="125" y="26"/>
                  <a:pt x="125" y="26"/>
                </a:cubicBezTo>
                <a:cubicBezTo>
                  <a:pt x="126" y="26"/>
                  <a:pt x="126" y="26"/>
                  <a:pt x="126" y="26"/>
                </a:cubicBezTo>
                <a:cubicBezTo>
                  <a:pt x="126" y="29"/>
                  <a:pt x="126" y="29"/>
                  <a:pt x="126" y="29"/>
                </a:cubicBezTo>
                <a:cubicBezTo>
                  <a:pt x="126" y="30"/>
                  <a:pt x="126" y="30"/>
                  <a:pt x="126" y="30"/>
                </a:cubicBezTo>
                <a:cubicBezTo>
                  <a:pt x="126" y="30"/>
                  <a:pt x="126" y="30"/>
                  <a:pt x="125" y="30"/>
                </a:cubicBezTo>
                <a:close/>
                <a:moveTo>
                  <a:pt x="124" y="27"/>
                </a:moveTo>
                <a:cubicBezTo>
                  <a:pt x="124" y="30"/>
                  <a:pt x="124" y="30"/>
                  <a:pt x="124" y="30"/>
                </a:cubicBezTo>
                <a:cubicBezTo>
                  <a:pt x="123" y="30"/>
                  <a:pt x="123" y="30"/>
                  <a:pt x="122" y="30"/>
                </a:cubicBezTo>
                <a:cubicBezTo>
                  <a:pt x="122" y="27"/>
                  <a:pt x="122" y="27"/>
                  <a:pt x="122" y="27"/>
                </a:cubicBezTo>
                <a:cubicBezTo>
                  <a:pt x="123" y="27"/>
                  <a:pt x="123" y="27"/>
                  <a:pt x="124" y="27"/>
                </a:cubicBezTo>
                <a:close/>
                <a:moveTo>
                  <a:pt x="110" y="43"/>
                </a:moveTo>
                <a:cubicBezTo>
                  <a:pt x="110" y="40"/>
                  <a:pt x="110" y="40"/>
                  <a:pt x="110" y="40"/>
                </a:cubicBezTo>
                <a:cubicBezTo>
                  <a:pt x="110" y="40"/>
                  <a:pt x="111" y="40"/>
                  <a:pt x="111" y="40"/>
                </a:cubicBezTo>
                <a:cubicBezTo>
                  <a:pt x="111" y="44"/>
                  <a:pt x="111" y="44"/>
                  <a:pt x="111" y="44"/>
                </a:cubicBezTo>
                <a:cubicBezTo>
                  <a:pt x="111" y="43"/>
                  <a:pt x="110" y="43"/>
                  <a:pt x="110" y="43"/>
                </a:cubicBezTo>
                <a:close/>
                <a:moveTo>
                  <a:pt x="116" y="40"/>
                </a:moveTo>
                <a:cubicBezTo>
                  <a:pt x="116" y="43"/>
                  <a:pt x="116" y="43"/>
                  <a:pt x="116" y="43"/>
                </a:cubicBezTo>
                <a:cubicBezTo>
                  <a:pt x="116" y="43"/>
                  <a:pt x="115" y="43"/>
                  <a:pt x="115" y="44"/>
                </a:cubicBezTo>
                <a:cubicBezTo>
                  <a:pt x="115" y="40"/>
                  <a:pt x="115" y="40"/>
                  <a:pt x="115" y="40"/>
                </a:cubicBezTo>
                <a:cubicBezTo>
                  <a:pt x="115" y="40"/>
                  <a:pt x="116" y="40"/>
                  <a:pt x="116" y="40"/>
                </a:cubicBezTo>
                <a:close/>
                <a:moveTo>
                  <a:pt x="105" y="43"/>
                </a:moveTo>
                <a:cubicBezTo>
                  <a:pt x="105" y="39"/>
                  <a:pt x="105" y="39"/>
                  <a:pt x="105" y="39"/>
                </a:cubicBezTo>
                <a:cubicBezTo>
                  <a:pt x="106" y="39"/>
                  <a:pt x="106" y="39"/>
                  <a:pt x="106" y="39"/>
                </a:cubicBezTo>
                <a:cubicBezTo>
                  <a:pt x="106" y="43"/>
                  <a:pt x="106" y="43"/>
                  <a:pt x="106" y="43"/>
                </a:cubicBezTo>
                <a:cubicBezTo>
                  <a:pt x="106" y="43"/>
                  <a:pt x="106" y="43"/>
                  <a:pt x="105" y="43"/>
                </a:cubicBezTo>
                <a:close/>
                <a:moveTo>
                  <a:pt x="104" y="39"/>
                </a:moveTo>
                <a:cubicBezTo>
                  <a:pt x="104" y="42"/>
                  <a:pt x="104" y="42"/>
                  <a:pt x="104" y="42"/>
                </a:cubicBezTo>
                <a:cubicBezTo>
                  <a:pt x="103" y="42"/>
                  <a:pt x="103" y="42"/>
                  <a:pt x="103" y="42"/>
                </a:cubicBezTo>
                <a:cubicBezTo>
                  <a:pt x="103" y="42"/>
                  <a:pt x="103" y="42"/>
                  <a:pt x="103" y="42"/>
                </a:cubicBezTo>
                <a:cubicBezTo>
                  <a:pt x="103" y="39"/>
                  <a:pt x="103" y="39"/>
                  <a:pt x="103" y="39"/>
                </a:cubicBezTo>
                <a:cubicBezTo>
                  <a:pt x="103" y="39"/>
                  <a:pt x="104" y="39"/>
                  <a:pt x="104" y="39"/>
                </a:cubicBezTo>
                <a:close/>
                <a:moveTo>
                  <a:pt x="122" y="42"/>
                </a:moveTo>
                <a:cubicBezTo>
                  <a:pt x="122" y="39"/>
                  <a:pt x="122" y="39"/>
                  <a:pt x="122" y="39"/>
                </a:cubicBezTo>
                <a:cubicBezTo>
                  <a:pt x="122" y="39"/>
                  <a:pt x="122" y="39"/>
                  <a:pt x="122" y="39"/>
                </a:cubicBezTo>
                <a:cubicBezTo>
                  <a:pt x="122" y="39"/>
                  <a:pt x="122" y="39"/>
                  <a:pt x="123" y="39"/>
                </a:cubicBezTo>
                <a:cubicBezTo>
                  <a:pt x="123" y="42"/>
                  <a:pt x="123" y="42"/>
                  <a:pt x="123" y="42"/>
                </a:cubicBezTo>
                <a:cubicBezTo>
                  <a:pt x="123" y="42"/>
                  <a:pt x="123" y="42"/>
                  <a:pt x="123" y="42"/>
                </a:cubicBezTo>
                <a:cubicBezTo>
                  <a:pt x="123" y="42"/>
                  <a:pt x="122" y="42"/>
                  <a:pt x="122" y="42"/>
                </a:cubicBezTo>
                <a:close/>
                <a:moveTo>
                  <a:pt x="120" y="39"/>
                </a:moveTo>
                <a:cubicBezTo>
                  <a:pt x="120" y="43"/>
                  <a:pt x="120" y="43"/>
                  <a:pt x="120" y="43"/>
                </a:cubicBezTo>
                <a:cubicBezTo>
                  <a:pt x="120" y="43"/>
                  <a:pt x="119" y="43"/>
                  <a:pt x="119" y="43"/>
                </a:cubicBezTo>
                <a:cubicBezTo>
                  <a:pt x="119" y="40"/>
                  <a:pt x="119" y="40"/>
                  <a:pt x="119" y="40"/>
                </a:cubicBezTo>
                <a:cubicBezTo>
                  <a:pt x="119" y="40"/>
                  <a:pt x="120" y="39"/>
                  <a:pt x="120" y="39"/>
                </a:cubicBezTo>
                <a:close/>
                <a:moveTo>
                  <a:pt x="113" y="56"/>
                </a:moveTo>
                <a:cubicBezTo>
                  <a:pt x="113" y="52"/>
                  <a:pt x="113" y="52"/>
                  <a:pt x="113" y="52"/>
                </a:cubicBezTo>
                <a:cubicBezTo>
                  <a:pt x="113" y="52"/>
                  <a:pt x="114" y="52"/>
                  <a:pt x="114" y="52"/>
                </a:cubicBezTo>
                <a:cubicBezTo>
                  <a:pt x="114" y="56"/>
                  <a:pt x="114" y="56"/>
                  <a:pt x="114" y="56"/>
                </a:cubicBezTo>
                <a:cubicBezTo>
                  <a:pt x="114" y="56"/>
                  <a:pt x="113" y="56"/>
                  <a:pt x="113" y="56"/>
                </a:cubicBezTo>
                <a:close/>
                <a:moveTo>
                  <a:pt x="119" y="52"/>
                </a:moveTo>
                <a:cubicBezTo>
                  <a:pt x="119" y="56"/>
                  <a:pt x="119" y="56"/>
                  <a:pt x="119" y="56"/>
                </a:cubicBezTo>
                <a:cubicBezTo>
                  <a:pt x="119" y="56"/>
                  <a:pt x="119" y="56"/>
                  <a:pt x="118" y="56"/>
                </a:cubicBezTo>
                <a:cubicBezTo>
                  <a:pt x="118" y="52"/>
                  <a:pt x="118" y="52"/>
                  <a:pt x="118" y="52"/>
                </a:cubicBezTo>
                <a:cubicBezTo>
                  <a:pt x="119" y="52"/>
                  <a:pt x="119" y="52"/>
                  <a:pt x="119" y="52"/>
                </a:cubicBezTo>
                <a:close/>
                <a:moveTo>
                  <a:pt x="109" y="55"/>
                </a:moveTo>
                <a:cubicBezTo>
                  <a:pt x="109" y="52"/>
                  <a:pt x="109" y="52"/>
                  <a:pt x="109" y="52"/>
                </a:cubicBezTo>
                <a:cubicBezTo>
                  <a:pt x="109" y="52"/>
                  <a:pt x="109" y="52"/>
                  <a:pt x="110" y="52"/>
                </a:cubicBezTo>
                <a:cubicBezTo>
                  <a:pt x="110" y="55"/>
                  <a:pt x="110" y="55"/>
                  <a:pt x="110" y="55"/>
                </a:cubicBezTo>
                <a:cubicBezTo>
                  <a:pt x="109" y="55"/>
                  <a:pt x="109" y="55"/>
                  <a:pt x="109" y="55"/>
                </a:cubicBezTo>
                <a:close/>
                <a:moveTo>
                  <a:pt x="107" y="51"/>
                </a:moveTo>
                <a:cubicBezTo>
                  <a:pt x="107" y="55"/>
                  <a:pt x="107" y="55"/>
                  <a:pt x="107" y="55"/>
                </a:cubicBezTo>
                <a:cubicBezTo>
                  <a:pt x="107" y="55"/>
                  <a:pt x="107" y="55"/>
                  <a:pt x="107" y="54"/>
                </a:cubicBezTo>
                <a:cubicBezTo>
                  <a:pt x="107" y="54"/>
                  <a:pt x="107" y="54"/>
                  <a:pt x="107" y="54"/>
                </a:cubicBezTo>
                <a:cubicBezTo>
                  <a:pt x="107" y="51"/>
                  <a:pt x="107" y="51"/>
                  <a:pt x="107" y="51"/>
                </a:cubicBezTo>
                <a:cubicBezTo>
                  <a:pt x="107" y="51"/>
                  <a:pt x="107" y="51"/>
                  <a:pt x="107" y="51"/>
                </a:cubicBezTo>
                <a:close/>
                <a:moveTo>
                  <a:pt x="125" y="55"/>
                </a:moveTo>
                <a:cubicBezTo>
                  <a:pt x="125" y="51"/>
                  <a:pt x="125" y="51"/>
                  <a:pt x="125" y="51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25" y="51"/>
                  <a:pt x="126" y="51"/>
                  <a:pt x="126" y="51"/>
                </a:cubicBezTo>
                <a:cubicBezTo>
                  <a:pt x="126" y="54"/>
                  <a:pt x="126" y="54"/>
                  <a:pt x="126" y="54"/>
                </a:cubicBezTo>
                <a:cubicBezTo>
                  <a:pt x="126" y="55"/>
                  <a:pt x="126" y="55"/>
                  <a:pt x="126" y="55"/>
                </a:cubicBezTo>
                <a:cubicBezTo>
                  <a:pt x="126" y="55"/>
                  <a:pt x="126" y="55"/>
                  <a:pt x="125" y="55"/>
                </a:cubicBezTo>
                <a:close/>
                <a:moveTo>
                  <a:pt x="123" y="52"/>
                </a:moveTo>
                <a:cubicBezTo>
                  <a:pt x="123" y="55"/>
                  <a:pt x="123" y="55"/>
                  <a:pt x="123" y="55"/>
                </a:cubicBezTo>
                <a:cubicBezTo>
                  <a:pt x="123" y="55"/>
                  <a:pt x="123" y="55"/>
                  <a:pt x="122" y="55"/>
                </a:cubicBezTo>
                <a:cubicBezTo>
                  <a:pt x="122" y="52"/>
                  <a:pt x="122" y="52"/>
                  <a:pt x="122" y="52"/>
                </a:cubicBezTo>
                <a:cubicBezTo>
                  <a:pt x="123" y="52"/>
                  <a:pt x="123" y="52"/>
                  <a:pt x="123" y="52"/>
                </a:cubicBezTo>
                <a:close/>
                <a:moveTo>
                  <a:pt x="107" y="47"/>
                </a:moveTo>
                <a:cubicBezTo>
                  <a:pt x="109" y="47"/>
                  <a:pt x="111" y="47"/>
                  <a:pt x="113" y="47"/>
                </a:cubicBezTo>
                <a:cubicBezTo>
                  <a:pt x="116" y="47"/>
                  <a:pt x="119" y="47"/>
                  <a:pt x="122" y="46"/>
                </a:cubicBezTo>
                <a:cubicBezTo>
                  <a:pt x="122" y="46"/>
                  <a:pt x="122" y="46"/>
                  <a:pt x="122" y="46"/>
                </a:cubicBezTo>
                <a:cubicBezTo>
                  <a:pt x="123" y="46"/>
                  <a:pt x="123" y="46"/>
                  <a:pt x="124" y="47"/>
                </a:cubicBezTo>
                <a:cubicBezTo>
                  <a:pt x="125" y="47"/>
                  <a:pt x="126" y="47"/>
                  <a:pt x="126" y="47"/>
                </a:cubicBezTo>
                <a:cubicBezTo>
                  <a:pt x="126" y="47"/>
                  <a:pt x="125" y="47"/>
                  <a:pt x="124" y="48"/>
                </a:cubicBezTo>
                <a:cubicBezTo>
                  <a:pt x="122" y="48"/>
                  <a:pt x="119" y="49"/>
                  <a:pt x="116" y="49"/>
                </a:cubicBezTo>
                <a:cubicBezTo>
                  <a:pt x="113" y="49"/>
                  <a:pt x="111" y="48"/>
                  <a:pt x="109" y="48"/>
                </a:cubicBezTo>
                <a:cubicBezTo>
                  <a:pt x="107" y="47"/>
                  <a:pt x="107" y="47"/>
                  <a:pt x="107" y="47"/>
                </a:cubicBezTo>
                <a:cubicBezTo>
                  <a:pt x="107" y="47"/>
                  <a:pt x="107" y="47"/>
                  <a:pt x="107" y="47"/>
                </a:cubicBezTo>
                <a:close/>
                <a:moveTo>
                  <a:pt x="108" y="34"/>
                </a:moveTo>
                <a:cubicBezTo>
                  <a:pt x="110" y="34"/>
                  <a:pt x="113" y="35"/>
                  <a:pt x="116" y="35"/>
                </a:cubicBezTo>
                <a:cubicBezTo>
                  <a:pt x="118" y="35"/>
                  <a:pt x="120" y="35"/>
                  <a:pt x="121" y="34"/>
                </a:cubicBezTo>
                <a:cubicBezTo>
                  <a:pt x="122" y="35"/>
                  <a:pt x="123" y="35"/>
                  <a:pt x="123" y="35"/>
                </a:cubicBezTo>
                <a:cubicBezTo>
                  <a:pt x="123" y="35"/>
                  <a:pt x="122" y="35"/>
                  <a:pt x="121" y="35"/>
                </a:cubicBezTo>
                <a:cubicBezTo>
                  <a:pt x="119" y="36"/>
                  <a:pt x="116" y="36"/>
                  <a:pt x="113" y="36"/>
                </a:cubicBezTo>
                <a:cubicBezTo>
                  <a:pt x="110" y="36"/>
                  <a:pt x="107" y="36"/>
                  <a:pt x="105" y="35"/>
                </a:cubicBezTo>
                <a:cubicBezTo>
                  <a:pt x="104" y="35"/>
                  <a:pt x="103" y="35"/>
                  <a:pt x="103" y="35"/>
                </a:cubicBezTo>
                <a:cubicBezTo>
                  <a:pt x="103" y="35"/>
                  <a:pt x="104" y="35"/>
                  <a:pt x="105" y="34"/>
                </a:cubicBezTo>
                <a:cubicBezTo>
                  <a:pt x="106" y="34"/>
                  <a:pt x="107" y="34"/>
                  <a:pt x="108" y="34"/>
                </a:cubicBezTo>
                <a:close/>
                <a:moveTo>
                  <a:pt x="109" y="22"/>
                </a:moveTo>
                <a:cubicBezTo>
                  <a:pt x="111" y="22"/>
                  <a:pt x="113" y="22"/>
                  <a:pt x="115" y="22"/>
                </a:cubicBezTo>
                <a:cubicBezTo>
                  <a:pt x="118" y="22"/>
                  <a:pt x="121" y="22"/>
                  <a:pt x="123" y="21"/>
                </a:cubicBezTo>
                <a:cubicBezTo>
                  <a:pt x="123" y="21"/>
                  <a:pt x="124" y="22"/>
                  <a:pt x="124" y="22"/>
                </a:cubicBezTo>
                <a:cubicBezTo>
                  <a:pt x="125" y="22"/>
                  <a:pt x="126" y="22"/>
                  <a:pt x="126" y="22"/>
                </a:cubicBezTo>
                <a:cubicBezTo>
                  <a:pt x="126" y="22"/>
                  <a:pt x="125" y="22"/>
                  <a:pt x="124" y="23"/>
                </a:cubicBezTo>
                <a:cubicBezTo>
                  <a:pt x="122" y="23"/>
                  <a:pt x="120" y="24"/>
                  <a:pt x="116" y="24"/>
                </a:cubicBezTo>
                <a:cubicBezTo>
                  <a:pt x="113" y="24"/>
                  <a:pt x="111" y="23"/>
                  <a:pt x="109" y="23"/>
                </a:cubicBezTo>
                <a:cubicBezTo>
                  <a:pt x="108" y="22"/>
                  <a:pt x="107" y="22"/>
                  <a:pt x="107" y="22"/>
                </a:cubicBezTo>
                <a:cubicBezTo>
                  <a:pt x="107" y="22"/>
                  <a:pt x="108" y="22"/>
                  <a:pt x="109" y="22"/>
                </a:cubicBezTo>
                <a:cubicBezTo>
                  <a:pt x="109" y="22"/>
                  <a:pt x="109" y="22"/>
                  <a:pt x="109" y="22"/>
                </a:cubicBezTo>
                <a:close/>
                <a:moveTo>
                  <a:pt x="86" y="9"/>
                </a:moveTo>
                <a:cubicBezTo>
                  <a:pt x="84" y="8"/>
                  <a:pt x="82" y="8"/>
                  <a:pt x="78" y="8"/>
                </a:cubicBezTo>
                <a:cubicBezTo>
                  <a:pt x="75" y="8"/>
                  <a:pt x="73" y="8"/>
                  <a:pt x="71" y="9"/>
                </a:cubicBezTo>
                <a:cubicBezTo>
                  <a:pt x="70" y="9"/>
                  <a:pt x="69" y="9"/>
                  <a:pt x="69" y="10"/>
                </a:cubicBezTo>
                <a:cubicBezTo>
                  <a:pt x="69" y="10"/>
                  <a:pt x="70" y="10"/>
                  <a:pt x="71" y="10"/>
                </a:cubicBezTo>
                <a:cubicBezTo>
                  <a:pt x="73" y="11"/>
                  <a:pt x="75" y="11"/>
                  <a:pt x="78" y="11"/>
                </a:cubicBezTo>
                <a:cubicBezTo>
                  <a:pt x="82" y="11"/>
                  <a:pt x="84" y="11"/>
                  <a:pt x="86" y="10"/>
                </a:cubicBezTo>
                <a:cubicBezTo>
                  <a:pt x="87" y="10"/>
                  <a:pt x="88" y="10"/>
                  <a:pt x="88" y="9"/>
                </a:cubicBezTo>
                <a:cubicBezTo>
                  <a:pt x="88" y="9"/>
                  <a:pt x="87" y="9"/>
                  <a:pt x="86" y="9"/>
                </a:cubicBezTo>
                <a:close/>
                <a:moveTo>
                  <a:pt x="82" y="18"/>
                </a:moveTo>
                <a:cubicBezTo>
                  <a:pt x="82" y="15"/>
                  <a:pt x="82" y="15"/>
                  <a:pt x="82" y="15"/>
                </a:cubicBezTo>
                <a:cubicBezTo>
                  <a:pt x="81" y="15"/>
                  <a:pt x="81" y="15"/>
                  <a:pt x="80" y="15"/>
                </a:cubicBezTo>
                <a:cubicBezTo>
                  <a:pt x="80" y="18"/>
                  <a:pt x="80" y="18"/>
                  <a:pt x="80" y="18"/>
                </a:cubicBezTo>
                <a:cubicBezTo>
                  <a:pt x="81" y="18"/>
                  <a:pt x="81" y="18"/>
                  <a:pt x="82" y="18"/>
                </a:cubicBezTo>
                <a:close/>
                <a:moveTo>
                  <a:pt x="75" y="15"/>
                </a:moveTo>
                <a:cubicBezTo>
                  <a:pt x="75" y="18"/>
                  <a:pt x="75" y="18"/>
                  <a:pt x="75" y="18"/>
                </a:cubicBezTo>
                <a:cubicBezTo>
                  <a:pt x="76" y="18"/>
                  <a:pt x="76" y="18"/>
                  <a:pt x="77" y="18"/>
                </a:cubicBezTo>
                <a:cubicBezTo>
                  <a:pt x="77" y="15"/>
                  <a:pt x="77" y="15"/>
                  <a:pt x="77" y="15"/>
                </a:cubicBezTo>
                <a:cubicBezTo>
                  <a:pt x="76" y="15"/>
                  <a:pt x="76" y="15"/>
                  <a:pt x="75" y="15"/>
                </a:cubicBezTo>
                <a:close/>
                <a:moveTo>
                  <a:pt x="86" y="17"/>
                </a:moveTo>
                <a:cubicBezTo>
                  <a:pt x="86" y="14"/>
                  <a:pt x="86" y="14"/>
                  <a:pt x="86" y="14"/>
                </a:cubicBezTo>
                <a:cubicBezTo>
                  <a:pt x="86" y="14"/>
                  <a:pt x="85" y="14"/>
                  <a:pt x="85" y="14"/>
                </a:cubicBezTo>
                <a:cubicBezTo>
                  <a:pt x="85" y="18"/>
                  <a:pt x="85" y="18"/>
                  <a:pt x="85" y="18"/>
                </a:cubicBezTo>
                <a:cubicBezTo>
                  <a:pt x="85" y="18"/>
                  <a:pt x="86" y="17"/>
                  <a:pt x="86" y="17"/>
                </a:cubicBezTo>
                <a:close/>
                <a:moveTo>
                  <a:pt x="88" y="14"/>
                </a:moveTo>
                <a:cubicBezTo>
                  <a:pt x="88" y="17"/>
                  <a:pt x="88" y="17"/>
                  <a:pt x="88" y="17"/>
                </a:cubicBezTo>
                <a:cubicBezTo>
                  <a:pt x="88" y="17"/>
                  <a:pt x="88" y="17"/>
                  <a:pt x="88" y="17"/>
                </a:cubicBezTo>
                <a:cubicBezTo>
                  <a:pt x="88" y="17"/>
                  <a:pt x="88" y="17"/>
                  <a:pt x="88" y="17"/>
                </a:cubicBezTo>
                <a:cubicBezTo>
                  <a:pt x="88" y="13"/>
                  <a:pt x="88" y="13"/>
                  <a:pt x="88" y="13"/>
                </a:cubicBezTo>
                <a:cubicBezTo>
                  <a:pt x="88" y="13"/>
                  <a:pt x="88" y="13"/>
                  <a:pt x="88" y="14"/>
                </a:cubicBezTo>
                <a:close/>
                <a:moveTo>
                  <a:pt x="70" y="17"/>
                </a:moveTo>
                <a:cubicBezTo>
                  <a:pt x="70" y="14"/>
                  <a:pt x="70" y="14"/>
                  <a:pt x="70" y="14"/>
                </a:cubicBezTo>
                <a:cubicBezTo>
                  <a:pt x="70" y="14"/>
                  <a:pt x="70" y="14"/>
                  <a:pt x="70" y="14"/>
                </a:cubicBezTo>
                <a:cubicBezTo>
                  <a:pt x="69" y="14"/>
                  <a:pt x="69" y="13"/>
                  <a:pt x="69" y="13"/>
                </a:cubicBezTo>
                <a:cubicBezTo>
                  <a:pt x="69" y="17"/>
                  <a:pt x="69" y="17"/>
                  <a:pt x="69" y="17"/>
                </a:cubicBezTo>
                <a:cubicBezTo>
                  <a:pt x="69" y="17"/>
                  <a:pt x="69" y="17"/>
                  <a:pt x="69" y="17"/>
                </a:cubicBezTo>
                <a:cubicBezTo>
                  <a:pt x="69" y="17"/>
                  <a:pt x="69" y="17"/>
                  <a:pt x="70" y="17"/>
                </a:cubicBezTo>
                <a:close/>
                <a:moveTo>
                  <a:pt x="71" y="14"/>
                </a:moveTo>
                <a:cubicBezTo>
                  <a:pt x="71" y="18"/>
                  <a:pt x="71" y="18"/>
                  <a:pt x="71" y="18"/>
                </a:cubicBezTo>
                <a:cubicBezTo>
                  <a:pt x="72" y="18"/>
                  <a:pt x="72" y="18"/>
                  <a:pt x="73" y="18"/>
                </a:cubicBezTo>
                <a:cubicBezTo>
                  <a:pt x="73" y="14"/>
                  <a:pt x="73" y="14"/>
                  <a:pt x="73" y="14"/>
                </a:cubicBezTo>
                <a:cubicBezTo>
                  <a:pt x="72" y="14"/>
                  <a:pt x="72" y="14"/>
                  <a:pt x="71" y="14"/>
                </a:cubicBezTo>
                <a:close/>
                <a:moveTo>
                  <a:pt x="81" y="31"/>
                </a:moveTo>
                <a:cubicBezTo>
                  <a:pt x="81" y="27"/>
                  <a:pt x="81" y="27"/>
                  <a:pt x="81" y="27"/>
                </a:cubicBezTo>
                <a:cubicBezTo>
                  <a:pt x="80" y="27"/>
                  <a:pt x="80" y="27"/>
                  <a:pt x="79" y="27"/>
                </a:cubicBezTo>
                <a:cubicBezTo>
                  <a:pt x="79" y="31"/>
                  <a:pt x="79" y="31"/>
                  <a:pt x="79" y="31"/>
                </a:cubicBezTo>
                <a:cubicBezTo>
                  <a:pt x="80" y="31"/>
                  <a:pt x="80" y="31"/>
                  <a:pt x="81" y="31"/>
                </a:cubicBezTo>
                <a:close/>
                <a:moveTo>
                  <a:pt x="74" y="27"/>
                </a:moveTo>
                <a:cubicBezTo>
                  <a:pt x="74" y="31"/>
                  <a:pt x="74" y="31"/>
                  <a:pt x="74" y="31"/>
                </a:cubicBezTo>
                <a:cubicBezTo>
                  <a:pt x="75" y="31"/>
                  <a:pt x="75" y="31"/>
                  <a:pt x="75" y="31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4" y="27"/>
                </a:cubicBezTo>
                <a:close/>
                <a:moveTo>
                  <a:pt x="85" y="30"/>
                </a:moveTo>
                <a:cubicBezTo>
                  <a:pt x="85" y="27"/>
                  <a:pt x="85" y="27"/>
                  <a:pt x="85" y="27"/>
                </a:cubicBezTo>
                <a:cubicBezTo>
                  <a:pt x="84" y="27"/>
                  <a:pt x="84" y="27"/>
                  <a:pt x="84" y="27"/>
                </a:cubicBezTo>
                <a:cubicBezTo>
                  <a:pt x="84" y="30"/>
                  <a:pt x="84" y="30"/>
                  <a:pt x="84" y="30"/>
                </a:cubicBezTo>
                <a:cubicBezTo>
                  <a:pt x="84" y="30"/>
                  <a:pt x="84" y="30"/>
                  <a:pt x="85" y="30"/>
                </a:cubicBezTo>
                <a:close/>
                <a:moveTo>
                  <a:pt x="86" y="26"/>
                </a:moveTo>
                <a:cubicBezTo>
                  <a:pt x="86" y="30"/>
                  <a:pt x="86" y="30"/>
                  <a:pt x="86" y="30"/>
                </a:cubicBezTo>
                <a:cubicBezTo>
                  <a:pt x="87" y="30"/>
                  <a:pt x="87" y="29"/>
                  <a:pt x="87" y="29"/>
                </a:cubicBezTo>
                <a:cubicBezTo>
                  <a:pt x="87" y="29"/>
                  <a:pt x="87" y="29"/>
                  <a:pt x="87" y="29"/>
                </a:cubicBezTo>
                <a:cubicBezTo>
                  <a:pt x="87" y="26"/>
                  <a:pt x="87" y="26"/>
                  <a:pt x="87" y="26"/>
                </a:cubicBezTo>
                <a:cubicBezTo>
                  <a:pt x="87" y="26"/>
                  <a:pt x="87" y="26"/>
                  <a:pt x="86" y="26"/>
                </a:cubicBezTo>
                <a:close/>
                <a:moveTo>
                  <a:pt x="69" y="30"/>
                </a:moveTo>
                <a:cubicBezTo>
                  <a:pt x="69" y="26"/>
                  <a:pt x="69" y="26"/>
                  <a:pt x="69" y="26"/>
                </a:cubicBezTo>
                <a:cubicBezTo>
                  <a:pt x="68" y="26"/>
                  <a:pt x="68" y="26"/>
                  <a:pt x="68" y="26"/>
                </a:cubicBezTo>
                <a:cubicBezTo>
                  <a:pt x="68" y="26"/>
                  <a:pt x="68" y="26"/>
                  <a:pt x="67" y="26"/>
                </a:cubicBezTo>
                <a:cubicBezTo>
                  <a:pt x="67" y="29"/>
                  <a:pt x="67" y="29"/>
                  <a:pt x="67" y="29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0"/>
                  <a:pt x="68" y="30"/>
                  <a:pt x="69" y="30"/>
                </a:cubicBezTo>
                <a:close/>
                <a:moveTo>
                  <a:pt x="70" y="27"/>
                </a:moveTo>
                <a:cubicBezTo>
                  <a:pt x="70" y="30"/>
                  <a:pt x="70" y="30"/>
                  <a:pt x="70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1" y="27"/>
                  <a:pt x="71" y="27"/>
                  <a:pt x="71" y="27"/>
                </a:cubicBezTo>
                <a:cubicBezTo>
                  <a:pt x="71" y="27"/>
                  <a:pt x="71" y="27"/>
                  <a:pt x="70" y="27"/>
                </a:cubicBezTo>
                <a:close/>
                <a:moveTo>
                  <a:pt x="84" y="43"/>
                </a:moveTo>
                <a:cubicBezTo>
                  <a:pt x="84" y="40"/>
                  <a:pt x="84" y="40"/>
                  <a:pt x="84" y="40"/>
                </a:cubicBezTo>
                <a:cubicBezTo>
                  <a:pt x="84" y="40"/>
                  <a:pt x="83" y="40"/>
                  <a:pt x="83" y="40"/>
                </a:cubicBezTo>
                <a:cubicBezTo>
                  <a:pt x="83" y="44"/>
                  <a:pt x="83" y="44"/>
                  <a:pt x="83" y="44"/>
                </a:cubicBezTo>
                <a:cubicBezTo>
                  <a:pt x="83" y="43"/>
                  <a:pt x="84" y="43"/>
                  <a:pt x="84" y="43"/>
                </a:cubicBezTo>
                <a:close/>
                <a:moveTo>
                  <a:pt x="78" y="40"/>
                </a:moveTo>
                <a:cubicBezTo>
                  <a:pt x="78" y="43"/>
                  <a:pt x="78" y="43"/>
                  <a:pt x="78" y="43"/>
                </a:cubicBezTo>
                <a:cubicBezTo>
                  <a:pt x="78" y="43"/>
                  <a:pt x="79" y="43"/>
                  <a:pt x="79" y="44"/>
                </a:cubicBezTo>
                <a:cubicBezTo>
                  <a:pt x="79" y="40"/>
                  <a:pt x="79" y="40"/>
                  <a:pt x="79" y="40"/>
                </a:cubicBezTo>
                <a:cubicBezTo>
                  <a:pt x="79" y="40"/>
                  <a:pt x="78" y="40"/>
                  <a:pt x="78" y="40"/>
                </a:cubicBezTo>
                <a:close/>
                <a:moveTo>
                  <a:pt x="88" y="43"/>
                </a:moveTo>
                <a:cubicBezTo>
                  <a:pt x="88" y="39"/>
                  <a:pt x="88" y="39"/>
                  <a:pt x="88" y="39"/>
                </a:cubicBezTo>
                <a:cubicBezTo>
                  <a:pt x="88" y="39"/>
                  <a:pt x="88" y="39"/>
                  <a:pt x="87" y="39"/>
                </a:cubicBezTo>
                <a:cubicBezTo>
                  <a:pt x="87" y="43"/>
                  <a:pt x="87" y="43"/>
                  <a:pt x="87" y="43"/>
                </a:cubicBezTo>
                <a:cubicBezTo>
                  <a:pt x="88" y="43"/>
                  <a:pt x="88" y="43"/>
                  <a:pt x="88" y="43"/>
                </a:cubicBezTo>
                <a:close/>
                <a:moveTo>
                  <a:pt x="90" y="39"/>
                </a:moveTo>
                <a:cubicBezTo>
                  <a:pt x="90" y="42"/>
                  <a:pt x="90" y="42"/>
                  <a:pt x="90" y="42"/>
                </a:cubicBezTo>
                <a:cubicBezTo>
                  <a:pt x="90" y="42"/>
                  <a:pt x="91" y="42"/>
                  <a:pt x="91" y="42"/>
                </a:cubicBezTo>
                <a:cubicBezTo>
                  <a:pt x="91" y="42"/>
                  <a:pt x="91" y="42"/>
                  <a:pt x="91" y="42"/>
                </a:cubicBezTo>
                <a:cubicBezTo>
                  <a:pt x="91" y="39"/>
                  <a:pt x="91" y="39"/>
                  <a:pt x="91" y="39"/>
                </a:cubicBezTo>
                <a:cubicBezTo>
                  <a:pt x="90" y="39"/>
                  <a:pt x="90" y="39"/>
                  <a:pt x="90" y="39"/>
                </a:cubicBezTo>
                <a:close/>
                <a:moveTo>
                  <a:pt x="72" y="42"/>
                </a:moveTo>
                <a:cubicBezTo>
                  <a:pt x="72" y="39"/>
                  <a:pt x="72" y="39"/>
                  <a:pt x="72" y="39"/>
                </a:cubicBezTo>
                <a:cubicBezTo>
                  <a:pt x="72" y="39"/>
                  <a:pt x="72" y="39"/>
                  <a:pt x="72" y="39"/>
                </a:cubicBezTo>
                <a:cubicBezTo>
                  <a:pt x="72" y="39"/>
                  <a:pt x="71" y="39"/>
                  <a:pt x="71" y="39"/>
                </a:cubicBezTo>
                <a:cubicBezTo>
                  <a:pt x="71" y="42"/>
                  <a:pt x="71" y="42"/>
                  <a:pt x="71" y="42"/>
                </a:cubicBezTo>
                <a:cubicBezTo>
                  <a:pt x="71" y="42"/>
                  <a:pt x="71" y="42"/>
                  <a:pt x="71" y="42"/>
                </a:cubicBezTo>
                <a:cubicBezTo>
                  <a:pt x="71" y="42"/>
                  <a:pt x="71" y="42"/>
                  <a:pt x="72" y="42"/>
                </a:cubicBezTo>
                <a:close/>
                <a:moveTo>
                  <a:pt x="74" y="39"/>
                </a:moveTo>
                <a:cubicBezTo>
                  <a:pt x="74" y="43"/>
                  <a:pt x="74" y="43"/>
                  <a:pt x="74" y="43"/>
                </a:cubicBezTo>
                <a:cubicBezTo>
                  <a:pt x="74" y="43"/>
                  <a:pt x="74" y="43"/>
                  <a:pt x="75" y="43"/>
                </a:cubicBezTo>
                <a:cubicBezTo>
                  <a:pt x="75" y="40"/>
                  <a:pt x="75" y="40"/>
                  <a:pt x="75" y="40"/>
                </a:cubicBezTo>
                <a:cubicBezTo>
                  <a:pt x="74" y="40"/>
                  <a:pt x="74" y="39"/>
                  <a:pt x="74" y="39"/>
                </a:cubicBezTo>
                <a:close/>
                <a:moveTo>
                  <a:pt x="81" y="56"/>
                </a:moveTo>
                <a:cubicBezTo>
                  <a:pt x="81" y="52"/>
                  <a:pt x="81" y="52"/>
                  <a:pt x="81" y="52"/>
                </a:cubicBezTo>
                <a:cubicBezTo>
                  <a:pt x="80" y="52"/>
                  <a:pt x="80" y="52"/>
                  <a:pt x="79" y="52"/>
                </a:cubicBezTo>
                <a:cubicBezTo>
                  <a:pt x="79" y="56"/>
                  <a:pt x="79" y="56"/>
                  <a:pt x="79" y="56"/>
                </a:cubicBezTo>
                <a:cubicBezTo>
                  <a:pt x="80" y="56"/>
                  <a:pt x="80" y="56"/>
                  <a:pt x="81" y="56"/>
                </a:cubicBezTo>
                <a:close/>
                <a:moveTo>
                  <a:pt x="74" y="52"/>
                </a:moveTo>
                <a:cubicBezTo>
                  <a:pt x="74" y="56"/>
                  <a:pt x="74" y="56"/>
                  <a:pt x="74" y="56"/>
                </a:cubicBezTo>
                <a:cubicBezTo>
                  <a:pt x="75" y="56"/>
                  <a:pt x="75" y="56"/>
                  <a:pt x="76" y="56"/>
                </a:cubicBezTo>
                <a:cubicBezTo>
                  <a:pt x="76" y="52"/>
                  <a:pt x="76" y="52"/>
                  <a:pt x="76" y="52"/>
                </a:cubicBezTo>
                <a:cubicBezTo>
                  <a:pt x="75" y="52"/>
                  <a:pt x="75" y="52"/>
                  <a:pt x="74" y="52"/>
                </a:cubicBezTo>
                <a:close/>
                <a:moveTo>
                  <a:pt x="85" y="55"/>
                </a:moveTo>
                <a:cubicBezTo>
                  <a:pt x="85" y="52"/>
                  <a:pt x="85" y="52"/>
                  <a:pt x="85" y="52"/>
                </a:cubicBezTo>
                <a:cubicBezTo>
                  <a:pt x="85" y="52"/>
                  <a:pt x="84" y="52"/>
                  <a:pt x="84" y="52"/>
                </a:cubicBezTo>
                <a:cubicBezTo>
                  <a:pt x="84" y="55"/>
                  <a:pt x="84" y="55"/>
                  <a:pt x="84" y="55"/>
                </a:cubicBezTo>
                <a:cubicBezTo>
                  <a:pt x="84" y="55"/>
                  <a:pt x="85" y="55"/>
                  <a:pt x="85" y="55"/>
                </a:cubicBezTo>
                <a:close/>
                <a:moveTo>
                  <a:pt x="87" y="51"/>
                </a:moveTo>
                <a:cubicBezTo>
                  <a:pt x="87" y="55"/>
                  <a:pt x="87" y="55"/>
                  <a:pt x="87" y="55"/>
                </a:cubicBezTo>
                <a:cubicBezTo>
                  <a:pt x="87" y="55"/>
                  <a:pt x="87" y="55"/>
                  <a:pt x="87" y="54"/>
                </a:cubicBezTo>
                <a:cubicBezTo>
                  <a:pt x="87" y="54"/>
                  <a:pt x="87" y="54"/>
                  <a:pt x="87" y="54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51"/>
                  <a:pt x="87" y="51"/>
                  <a:pt x="87" y="51"/>
                </a:cubicBezTo>
                <a:close/>
                <a:moveTo>
                  <a:pt x="69" y="55"/>
                </a:moveTo>
                <a:cubicBezTo>
                  <a:pt x="69" y="51"/>
                  <a:pt x="69" y="51"/>
                  <a:pt x="69" y="51"/>
                </a:cubicBezTo>
                <a:cubicBezTo>
                  <a:pt x="69" y="51"/>
                  <a:pt x="69" y="51"/>
                  <a:pt x="69" y="51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4"/>
                  <a:pt x="68" y="54"/>
                  <a:pt x="68" y="54"/>
                </a:cubicBezTo>
                <a:cubicBezTo>
                  <a:pt x="68" y="55"/>
                  <a:pt x="68" y="55"/>
                  <a:pt x="68" y="55"/>
                </a:cubicBezTo>
                <a:cubicBezTo>
                  <a:pt x="68" y="55"/>
                  <a:pt x="68" y="55"/>
                  <a:pt x="69" y="55"/>
                </a:cubicBezTo>
                <a:close/>
                <a:moveTo>
                  <a:pt x="70" y="52"/>
                </a:moveTo>
                <a:cubicBezTo>
                  <a:pt x="70" y="55"/>
                  <a:pt x="70" y="55"/>
                  <a:pt x="70" y="55"/>
                </a:cubicBezTo>
                <a:cubicBezTo>
                  <a:pt x="71" y="55"/>
                  <a:pt x="71" y="55"/>
                  <a:pt x="71" y="55"/>
                </a:cubicBezTo>
                <a:cubicBezTo>
                  <a:pt x="71" y="52"/>
                  <a:pt x="71" y="52"/>
                  <a:pt x="71" y="52"/>
                </a:cubicBezTo>
                <a:cubicBezTo>
                  <a:pt x="71" y="52"/>
                  <a:pt x="71" y="52"/>
                  <a:pt x="70" y="52"/>
                </a:cubicBezTo>
                <a:close/>
                <a:moveTo>
                  <a:pt x="86" y="47"/>
                </a:moveTo>
                <a:cubicBezTo>
                  <a:pt x="85" y="47"/>
                  <a:pt x="83" y="47"/>
                  <a:pt x="81" y="47"/>
                </a:cubicBezTo>
                <a:cubicBezTo>
                  <a:pt x="77" y="47"/>
                  <a:pt x="74" y="47"/>
                  <a:pt x="72" y="46"/>
                </a:cubicBezTo>
                <a:cubicBezTo>
                  <a:pt x="72" y="46"/>
                  <a:pt x="72" y="46"/>
                  <a:pt x="72" y="46"/>
                </a:cubicBezTo>
                <a:cubicBezTo>
                  <a:pt x="71" y="46"/>
                  <a:pt x="70" y="46"/>
                  <a:pt x="70" y="47"/>
                </a:cubicBezTo>
                <a:cubicBezTo>
                  <a:pt x="68" y="47"/>
                  <a:pt x="68" y="47"/>
                  <a:pt x="68" y="47"/>
                </a:cubicBezTo>
                <a:cubicBezTo>
                  <a:pt x="68" y="47"/>
                  <a:pt x="68" y="47"/>
                  <a:pt x="70" y="48"/>
                </a:cubicBezTo>
                <a:cubicBezTo>
                  <a:pt x="72" y="48"/>
                  <a:pt x="74" y="49"/>
                  <a:pt x="77" y="49"/>
                </a:cubicBezTo>
                <a:cubicBezTo>
                  <a:pt x="80" y="49"/>
                  <a:pt x="83" y="48"/>
                  <a:pt x="85" y="48"/>
                </a:cubicBezTo>
                <a:cubicBezTo>
                  <a:pt x="86" y="47"/>
                  <a:pt x="87" y="47"/>
                  <a:pt x="87" y="47"/>
                </a:cubicBezTo>
                <a:cubicBezTo>
                  <a:pt x="87" y="47"/>
                  <a:pt x="87" y="47"/>
                  <a:pt x="86" y="47"/>
                </a:cubicBezTo>
                <a:close/>
                <a:moveTo>
                  <a:pt x="86" y="34"/>
                </a:moveTo>
                <a:cubicBezTo>
                  <a:pt x="84" y="34"/>
                  <a:pt x="81" y="35"/>
                  <a:pt x="77" y="35"/>
                </a:cubicBezTo>
                <a:cubicBezTo>
                  <a:pt x="76" y="35"/>
                  <a:pt x="74" y="35"/>
                  <a:pt x="72" y="34"/>
                </a:cubicBezTo>
                <a:cubicBezTo>
                  <a:pt x="72" y="35"/>
                  <a:pt x="71" y="35"/>
                  <a:pt x="71" y="35"/>
                </a:cubicBezTo>
                <a:cubicBezTo>
                  <a:pt x="71" y="35"/>
                  <a:pt x="72" y="35"/>
                  <a:pt x="73" y="35"/>
                </a:cubicBezTo>
                <a:cubicBezTo>
                  <a:pt x="75" y="36"/>
                  <a:pt x="78" y="36"/>
                  <a:pt x="81" y="36"/>
                </a:cubicBezTo>
                <a:cubicBezTo>
                  <a:pt x="84" y="36"/>
                  <a:pt x="87" y="36"/>
                  <a:pt x="88" y="35"/>
                </a:cubicBezTo>
                <a:cubicBezTo>
                  <a:pt x="90" y="35"/>
                  <a:pt x="90" y="35"/>
                  <a:pt x="90" y="35"/>
                </a:cubicBezTo>
                <a:cubicBezTo>
                  <a:pt x="90" y="35"/>
                  <a:pt x="90" y="35"/>
                  <a:pt x="88" y="34"/>
                </a:cubicBezTo>
                <a:cubicBezTo>
                  <a:pt x="88" y="34"/>
                  <a:pt x="87" y="34"/>
                  <a:pt x="86" y="34"/>
                </a:cubicBezTo>
                <a:close/>
                <a:moveTo>
                  <a:pt x="85" y="22"/>
                </a:moveTo>
                <a:cubicBezTo>
                  <a:pt x="83" y="22"/>
                  <a:pt x="81" y="22"/>
                  <a:pt x="79" y="22"/>
                </a:cubicBezTo>
                <a:cubicBezTo>
                  <a:pt x="76" y="22"/>
                  <a:pt x="73" y="22"/>
                  <a:pt x="71" y="21"/>
                </a:cubicBezTo>
                <a:cubicBezTo>
                  <a:pt x="70" y="21"/>
                  <a:pt x="70" y="22"/>
                  <a:pt x="70" y="22"/>
                </a:cubicBezTo>
                <a:cubicBezTo>
                  <a:pt x="68" y="22"/>
                  <a:pt x="67" y="22"/>
                  <a:pt x="67" y="22"/>
                </a:cubicBezTo>
                <a:cubicBezTo>
                  <a:pt x="67" y="22"/>
                  <a:pt x="68" y="22"/>
                  <a:pt x="70" y="23"/>
                </a:cubicBezTo>
                <a:cubicBezTo>
                  <a:pt x="71" y="23"/>
                  <a:pt x="74" y="24"/>
                  <a:pt x="77" y="24"/>
                </a:cubicBezTo>
                <a:cubicBezTo>
                  <a:pt x="80" y="24"/>
                  <a:pt x="83" y="23"/>
                  <a:pt x="85" y="23"/>
                </a:cubicBezTo>
                <a:cubicBezTo>
                  <a:pt x="86" y="22"/>
                  <a:pt x="87" y="22"/>
                  <a:pt x="87" y="22"/>
                </a:cubicBezTo>
                <a:cubicBezTo>
                  <a:pt x="87" y="22"/>
                  <a:pt x="86" y="22"/>
                  <a:pt x="85" y="22"/>
                </a:cubicBezTo>
                <a:cubicBezTo>
                  <a:pt x="85" y="22"/>
                  <a:pt x="85" y="22"/>
                  <a:pt x="85" y="22"/>
                </a:cubicBezTo>
                <a:close/>
                <a:moveTo>
                  <a:pt x="78" y="4"/>
                </a:moveTo>
                <a:cubicBezTo>
                  <a:pt x="82" y="4"/>
                  <a:pt x="85" y="5"/>
                  <a:pt x="87" y="5"/>
                </a:cubicBezTo>
                <a:cubicBezTo>
                  <a:pt x="90" y="6"/>
                  <a:pt x="92" y="8"/>
                  <a:pt x="92" y="9"/>
                </a:cubicBezTo>
                <a:cubicBezTo>
                  <a:pt x="92" y="17"/>
                  <a:pt x="92" y="17"/>
                  <a:pt x="92" y="17"/>
                </a:cubicBezTo>
                <a:cubicBezTo>
                  <a:pt x="92" y="17"/>
                  <a:pt x="92" y="17"/>
                  <a:pt x="92" y="17"/>
                </a:cubicBezTo>
                <a:cubicBezTo>
                  <a:pt x="92" y="17"/>
                  <a:pt x="92" y="17"/>
                  <a:pt x="92" y="17"/>
                </a:cubicBezTo>
                <a:cubicBezTo>
                  <a:pt x="92" y="18"/>
                  <a:pt x="91" y="19"/>
                  <a:pt x="90" y="20"/>
                </a:cubicBezTo>
                <a:cubicBezTo>
                  <a:pt x="90" y="21"/>
                  <a:pt x="91" y="21"/>
                  <a:pt x="91" y="22"/>
                </a:cubicBezTo>
                <a:cubicBezTo>
                  <a:pt x="91" y="29"/>
                  <a:pt x="91" y="29"/>
                  <a:pt x="91" y="29"/>
                </a:cubicBezTo>
                <a:cubicBezTo>
                  <a:pt x="91" y="30"/>
                  <a:pt x="91" y="30"/>
                  <a:pt x="91" y="30"/>
                </a:cubicBezTo>
                <a:cubicBezTo>
                  <a:pt x="91" y="30"/>
                  <a:pt x="91" y="30"/>
                  <a:pt x="91" y="30"/>
                </a:cubicBezTo>
                <a:cubicBezTo>
                  <a:pt x="91" y="30"/>
                  <a:pt x="91" y="30"/>
                  <a:pt x="90" y="31"/>
                </a:cubicBezTo>
                <a:cubicBezTo>
                  <a:pt x="93" y="32"/>
                  <a:pt x="94" y="33"/>
                  <a:pt x="94" y="35"/>
                </a:cubicBezTo>
                <a:cubicBezTo>
                  <a:pt x="94" y="42"/>
                  <a:pt x="94" y="42"/>
                  <a:pt x="94" y="42"/>
                </a:cubicBezTo>
                <a:cubicBezTo>
                  <a:pt x="94" y="42"/>
                  <a:pt x="94" y="42"/>
                  <a:pt x="94" y="42"/>
                </a:cubicBezTo>
                <a:cubicBezTo>
                  <a:pt x="94" y="42"/>
                  <a:pt x="94" y="42"/>
                  <a:pt x="94" y="42"/>
                </a:cubicBezTo>
                <a:cubicBezTo>
                  <a:pt x="94" y="44"/>
                  <a:pt x="93" y="45"/>
                  <a:pt x="91" y="46"/>
                </a:cubicBezTo>
                <a:cubicBezTo>
                  <a:pt x="91" y="46"/>
                  <a:pt x="91" y="47"/>
                  <a:pt x="91" y="47"/>
                </a:cubicBezTo>
                <a:cubicBezTo>
                  <a:pt x="91" y="54"/>
                  <a:pt x="91" y="54"/>
                  <a:pt x="91" y="54"/>
                </a:cubicBezTo>
                <a:cubicBezTo>
                  <a:pt x="91" y="55"/>
                  <a:pt x="91" y="55"/>
                  <a:pt x="91" y="55"/>
                </a:cubicBezTo>
                <a:cubicBezTo>
                  <a:pt x="91" y="55"/>
                  <a:pt x="91" y="55"/>
                  <a:pt x="91" y="55"/>
                </a:cubicBezTo>
                <a:cubicBezTo>
                  <a:pt x="91" y="56"/>
                  <a:pt x="89" y="58"/>
                  <a:pt x="86" y="59"/>
                </a:cubicBezTo>
                <a:cubicBezTo>
                  <a:pt x="84" y="59"/>
                  <a:pt x="81" y="60"/>
                  <a:pt x="77" y="60"/>
                </a:cubicBezTo>
                <a:cubicBezTo>
                  <a:pt x="74" y="60"/>
                  <a:pt x="71" y="59"/>
                  <a:pt x="69" y="59"/>
                </a:cubicBezTo>
                <a:cubicBezTo>
                  <a:pt x="66" y="58"/>
                  <a:pt x="64" y="57"/>
                  <a:pt x="64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54"/>
                  <a:pt x="64" y="54"/>
                  <a:pt x="64" y="54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46"/>
                  <a:pt x="65" y="44"/>
                  <a:pt x="67" y="43"/>
                </a:cubicBezTo>
                <a:cubicBezTo>
                  <a:pt x="67" y="43"/>
                  <a:pt x="67" y="43"/>
                  <a:pt x="67" y="42"/>
                </a:cubicBezTo>
                <a:cubicBezTo>
                  <a:pt x="67" y="42"/>
                  <a:pt x="67" y="42"/>
                  <a:pt x="67" y="42"/>
                </a:cubicBezTo>
                <a:cubicBezTo>
                  <a:pt x="67" y="42"/>
                  <a:pt x="67" y="42"/>
                  <a:pt x="67" y="42"/>
                </a:cubicBezTo>
                <a:cubicBezTo>
                  <a:pt x="67" y="42"/>
                  <a:pt x="67" y="42"/>
                  <a:pt x="67" y="42"/>
                </a:cubicBezTo>
                <a:cubicBezTo>
                  <a:pt x="67" y="42"/>
                  <a:pt x="67" y="42"/>
                  <a:pt x="67" y="42"/>
                </a:cubicBezTo>
                <a:cubicBezTo>
                  <a:pt x="67" y="35"/>
                  <a:pt x="67" y="35"/>
                  <a:pt x="67" y="35"/>
                </a:cubicBezTo>
                <a:cubicBezTo>
                  <a:pt x="67" y="35"/>
                  <a:pt x="67" y="35"/>
                  <a:pt x="67" y="35"/>
                </a:cubicBezTo>
                <a:cubicBezTo>
                  <a:pt x="67" y="34"/>
                  <a:pt x="67" y="34"/>
                  <a:pt x="68" y="33"/>
                </a:cubicBezTo>
                <a:cubicBezTo>
                  <a:pt x="65" y="33"/>
                  <a:pt x="64" y="31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29"/>
                  <a:pt x="64" y="29"/>
                  <a:pt x="64" y="29"/>
                </a:cubicBezTo>
                <a:cubicBezTo>
                  <a:pt x="64" y="22"/>
                  <a:pt x="64" y="22"/>
                  <a:pt x="64" y="22"/>
                </a:cubicBezTo>
                <a:cubicBezTo>
                  <a:pt x="64" y="22"/>
                  <a:pt x="64" y="22"/>
                  <a:pt x="64" y="22"/>
                </a:cubicBezTo>
                <a:cubicBezTo>
                  <a:pt x="64" y="21"/>
                  <a:pt x="64" y="20"/>
                  <a:pt x="66" y="19"/>
                </a:cubicBezTo>
                <a:cubicBezTo>
                  <a:pt x="65" y="18"/>
                  <a:pt x="65" y="18"/>
                  <a:pt x="65" y="17"/>
                </a:cubicBezTo>
                <a:cubicBezTo>
                  <a:pt x="65" y="17"/>
                  <a:pt x="65" y="17"/>
                  <a:pt x="65" y="17"/>
                </a:cubicBezTo>
                <a:cubicBezTo>
                  <a:pt x="65" y="17"/>
                  <a:pt x="65" y="17"/>
                  <a:pt x="65" y="17"/>
                </a:cubicBezTo>
                <a:cubicBezTo>
                  <a:pt x="65" y="17"/>
                  <a:pt x="65" y="17"/>
                  <a:pt x="65" y="17"/>
                </a:cubicBezTo>
                <a:cubicBezTo>
                  <a:pt x="65" y="17"/>
                  <a:pt x="65" y="17"/>
                  <a:pt x="65" y="17"/>
                </a:cubicBezTo>
                <a:cubicBezTo>
                  <a:pt x="65" y="10"/>
                  <a:pt x="65" y="10"/>
                  <a:pt x="65" y="10"/>
                </a:cubicBezTo>
                <a:cubicBezTo>
                  <a:pt x="65" y="10"/>
                  <a:pt x="65" y="10"/>
                  <a:pt x="65" y="10"/>
                </a:cubicBezTo>
                <a:cubicBezTo>
                  <a:pt x="65" y="8"/>
                  <a:pt x="67" y="6"/>
                  <a:pt x="70" y="5"/>
                </a:cubicBezTo>
                <a:cubicBezTo>
                  <a:pt x="72" y="5"/>
                  <a:pt x="75" y="4"/>
                  <a:pt x="78" y="4"/>
                </a:cubicBezTo>
                <a:close/>
                <a:moveTo>
                  <a:pt x="115" y="4"/>
                </a:moveTo>
                <a:cubicBezTo>
                  <a:pt x="112" y="4"/>
                  <a:pt x="109" y="5"/>
                  <a:pt x="106" y="5"/>
                </a:cubicBezTo>
                <a:cubicBezTo>
                  <a:pt x="103" y="6"/>
                  <a:pt x="102" y="8"/>
                  <a:pt x="102" y="9"/>
                </a:cubicBezTo>
                <a:cubicBezTo>
                  <a:pt x="102" y="17"/>
                  <a:pt x="102" y="17"/>
                  <a:pt x="102" y="17"/>
                </a:cubicBezTo>
                <a:cubicBezTo>
                  <a:pt x="102" y="17"/>
                  <a:pt x="102" y="17"/>
                  <a:pt x="102" y="17"/>
                </a:cubicBezTo>
                <a:cubicBezTo>
                  <a:pt x="102" y="17"/>
                  <a:pt x="102" y="17"/>
                  <a:pt x="102" y="17"/>
                </a:cubicBezTo>
                <a:cubicBezTo>
                  <a:pt x="102" y="18"/>
                  <a:pt x="103" y="19"/>
                  <a:pt x="104" y="20"/>
                </a:cubicBezTo>
                <a:cubicBezTo>
                  <a:pt x="103" y="21"/>
                  <a:pt x="103" y="21"/>
                  <a:pt x="103" y="22"/>
                </a:cubicBezTo>
                <a:cubicBezTo>
                  <a:pt x="103" y="29"/>
                  <a:pt x="103" y="29"/>
                  <a:pt x="103" y="29"/>
                </a:cubicBezTo>
                <a:cubicBezTo>
                  <a:pt x="103" y="30"/>
                  <a:pt x="103" y="30"/>
                  <a:pt x="103" y="30"/>
                </a:cubicBezTo>
                <a:cubicBezTo>
                  <a:pt x="103" y="30"/>
                  <a:pt x="103" y="30"/>
                  <a:pt x="103" y="30"/>
                </a:cubicBezTo>
                <a:cubicBezTo>
                  <a:pt x="103" y="30"/>
                  <a:pt x="103" y="30"/>
                  <a:pt x="103" y="31"/>
                </a:cubicBezTo>
                <a:cubicBezTo>
                  <a:pt x="101" y="32"/>
                  <a:pt x="99" y="33"/>
                  <a:pt x="99" y="35"/>
                </a:cubicBezTo>
                <a:cubicBezTo>
                  <a:pt x="99" y="42"/>
                  <a:pt x="99" y="42"/>
                  <a:pt x="99" y="42"/>
                </a:cubicBezTo>
                <a:cubicBezTo>
                  <a:pt x="99" y="42"/>
                  <a:pt x="99" y="42"/>
                  <a:pt x="99" y="42"/>
                </a:cubicBezTo>
                <a:cubicBezTo>
                  <a:pt x="99" y="42"/>
                  <a:pt x="99" y="42"/>
                  <a:pt x="99" y="42"/>
                </a:cubicBezTo>
                <a:cubicBezTo>
                  <a:pt x="99" y="44"/>
                  <a:pt x="101" y="45"/>
                  <a:pt x="103" y="46"/>
                </a:cubicBezTo>
                <a:cubicBezTo>
                  <a:pt x="103" y="46"/>
                  <a:pt x="103" y="47"/>
                  <a:pt x="103" y="47"/>
                </a:cubicBezTo>
                <a:cubicBezTo>
                  <a:pt x="103" y="54"/>
                  <a:pt x="103" y="54"/>
                  <a:pt x="103" y="54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103" y="56"/>
                  <a:pt x="105" y="58"/>
                  <a:pt x="108" y="59"/>
                </a:cubicBezTo>
                <a:cubicBezTo>
                  <a:pt x="110" y="59"/>
                  <a:pt x="113" y="60"/>
                  <a:pt x="116" y="60"/>
                </a:cubicBezTo>
                <a:cubicBezTo>
                  <a:pt x="120" y="60"/>
                  <a:pt x="123" y="59"/>
                  <a:pt x="125" y="59"/>
                </a:cubicBezTo>
                <a:cubicBezTo>
                  <a:pt x="128" y="58"/>
                  <a:pt x="130" y="57"/>
                  <a:pt x="130" y="55"/>
                </a:cubicBezTo>
                <a:cubicBezTo>
                  <a:pt x="130" y="55"/>
                  <a:pt x="130" y="55"/>
                  <a:pt x="130" y="55"/>
                </a:cubicBezTo>
                <a:cubicBezTo>
                  <a:pt x="130" y="55"/>
                  <a:pt x="130" y="55"/>
                  <a:pt x="130" y="55"/>
                </a:cubicBezTo>
                <a:cubicBezTo>
                  <a:pt x="130" y="55"/>
                  <a:pt x="130" y="55"/>
                  <a:pt x="130" y="55"/>
                </a:cubicBezTo>
                <a:cubicBezTo>
                  <a:pt x="130" y="54"/>
                  <a:pt x="130" y="54"/>
                  <a:pt x="130" y="54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30" y="46"/>
                  <a:pt x="129" y="44"/>
                  <a:pt x="126" y="43"/>
                </a:cubicBezTo>
                <a:cubicBezTo>
                  <a:pt x="126" y="43"/>
                  <a:pt x="126" y="43"/>
                  <a:pt x="126" y="42"/>
                </a:cubicBezTo>
                <a:cubicBezTo>
                  <a:pt x="126" y="42"/>
                  <a:pt x="126" y="42"/>
                  <a:pt x="126" y="42"/>
                </a:cubicBezTo>
                <a:cubicBezTo>
                  <a:pt x="126" y="42"/>
                  <a:pt x="126" y="42"/>
                  <a:pt x="126" y="42"/>
                </a:cubicBezTo>
                <a:cubicBezTo>
                  <a:pt x="126" y="42"/>
                  <a:pt x="126" y="42"/>
                  <a:pt x="126" y="42"/>
                </a:cubicBezTo>
                <a:cubicBezTo>
                  <a:pt x="126" y="42"/>
                  <a:pt x="126" y="42"/>
                  <a:pt x="126" y="42"/>
                </a:cubicBezTo>
                <a:cubicBezTo>
                  <a:pt x="126" y="35"/>
                  <a:pt x="126" y="35"/>
                  <a:pt x="126" y="35"/>
                </a:cubicBezTo>
                <a:cubicBezTo>
                  <a:pt x="126" y="35"/>
                  <a:pt x="126" y="35"/>
                  <a:pt x="126" y="35"/>
                </a:cubicBezTo>
                <a:cubicBezTo>
                  <a:pt x="126" y="34"/>
                  <a:pt x="126" y="34"/>
                  <a:pt x="126" y="33"/>
                </a:cubicBezTo>
                <a:cubicBezTo>
                  <a:pt x="128" y="33"/>
                  <a:pt x="130" y="31"/>
                  <a:pt x="130" y="30"/>
                </a:cubicBezTo>
                <a:cubicBezTo>
                  <a:pt x="130" y="30"/>
                  <a:pt x="130" y="30"/>
                  <a:pt x="130" y="30"/>
                </a:cubicBezTo>
                <a:cubicBezTo>
                  <a:pt x="130" y="30"/>
                  <a:pt x="130" y="30"/>
                  <a:pt x="130" y="30"/>
                </a:cubicBezTo>
                <a:cubicBezTo>
                  <a:pt x="130" y="30"/>
                  <a:pt x="130" y="30"/>
                  <a:pt x="130" y="30"/>
                </a:cubicBezTo>
                <a:cubicBezTo>
                  <a:pt x="130" y="29"/>
                  <a:pt x="130" y="29"/>
                  <a:pt x="130" y="29"/>
                </a:cubicBezTo>
                <a:cubicBezTo>
                  <a:pt x="130" y="22"/>
                  <a:pt x="130" y="22"/>
                  <a:pt x="130" y="22"/>
                </a:cubicBezTo>
                <a:cubicBezTo>
                  <a:pt x="130" y="22"/>
                  <a:pt x="130" y="22"/>
                  <a:pt x="130" y="22"/>
                </a:cubicBezTo>
                <a:cubicBezTo>
                  <a:pt x="130" y="21"/>
                  <a:pt x="129" y="20"/>
                  <a:pt x="128" y="19"/>
                </a:cubicBezTo>
                <a:cubicBezTo>
                  <a:pt x="128" y="18"/>
                  <a:pt x="129" y="18"/>
                  <a:pt x="129" y="17"/>
                </a:cubicBezTo>
                <a:cubicBezTo>
                  <a:pt x="129" y="17"/>
                  <a:pt x="129" y="17"/>
                  <a:pt x="129" y="17"/>
                </a:cubicBezTo>
                <a:cubicBezTo>
                  <a:pt x="129" y="17"/>
                  <a:pt x="129" y="17"/>
                  <a:pt x="129" y="17"/>
                </a:cubicBezTo>
                <a:cubicBezTo>
                  <a:pt x="129" y="17"/>
                  <a:pt x="129" y="17"/>
                  <a:pt x="129" y="17"/>
                </a:cubicBezTo>
                <a:cubicBezTo>
                  <a:pt x="129" y="17"/>
                  <a:pt x="129" y="17"/>
                  <a:pt x="129" y="17"/>
                </a:cubicBezTo>
                <a:cubicBezTo>
                  <a:pt x="129" y="10"/>
                  <a:pt x="129" y="10"/>
                  <a:pt x="129" y="10"/>
                </a:cubicBezTo>
                <a:cubicBezTo>
                  <a:pt x="129" y="10"/>
                  <a:pt x="129" y="10"/>
                  <a:pt x="129" y="10"/>
                </a:cubicBezTo>
                <a:cubicBezTo>
                  <a:pt x="129" y="8"/>
                  <a:pt x="127" y="6"/>
                  <a:pt x="124" y="5"/>
                </a:cubicBezTo>
                <a:cubicBezTo>
                  <a:pt x="122" y="5"/>
                  <a:pt x="119" y="4"/>
                  <a:pt x="115" y="4"/>
                </a:cubicBezTo>
                <a:close/>
                <a:moveTo>
                  <a:pt x="47" y="42"/>
                </a:moveTo>
                <a:cubicBezTo>
                  <a:pt x="48" y="42"/>
                  <a:pt x="48" y="42"/>
                  <a:pt x="49" y="42"/>
                </a:cubicBezTo>
                <a:cubicBezTo>
                  <a:pt x="49" y="39"/>
                  <a:pt x="49" y="39"/>
                  <a:pt x="49" y="39"/>
                </a:cubicBezTo>
                <a:cubicBezTo>
                  <a:pt x="48" y="39"/>
                  <a:pt x="48" y="39"/>
                  <a:pt x="47" y="39"/>
                </a:cubicBezTo>
                <a:lnTo>
                  <a:pt x="47" y="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1" name="Freeform 5562"/>
          <p:cNvSpPr>
            <a:spLocks noEditPoints="1"/>
          </p:cNvSpPr>
          <p:nvPr/>
        </p:nvSpPr>
        <p:spPr bwMode="auto">
          <a:xfrm>
            <a:off x="2605088" y="4703763"/>
            <a:ext cx="646112" cy="555625"/>
          </a:xfrm>
          <a:custGeom>
            <a:avLst/>
            <a:gdLst>
              <a:gd name="T0" fmla="*/ 2147483646 w 117"/>
              <a:gd name="T1" fmla="*/ 0 h 108"/>
              <a:gd name="T2" fmla="*/ 2147483646 w 117"/>
              <a:gd name="T3" fmla="*/ 2147483646 h 108"/>
              <a:gd name="T4" fmla="*/ 2147483646 w 117"/>
              <a:gd name="T5" fmla="*/ 2147483646 h 108"/>
              <a:gd name="T6" fmla="*/ 2147483646 w 117"/>
              <a:gd name="T7" fmla="*/ 2147483646 h 108"/>
              <a:gd name="T8" fmla="*/ 2147483646 w 117"/>
              <a:gd name="T9" fmla="*/ 2147483646 h 108"/>
              <a:gd name="T10" fmla="*/ 2147483646 w 117"/>
              <a:gd name="T11" fmla="*/ 2147483646 h 108"/>
              <a:gd name="T12" fmla="*/ 2147483646 w 117"/>
              <a:gd name="T13" fmla="*/ 2147483646 h 108"/>
              <a:gd name="T14" fmla="*/ 2147483646 w 117"/>
              <a:gd name="T15" fmla="*/ 2147483646 h 108"/>
              <a:gd name="T16" fmla="*/ 2147483646 w 117"/>
              <a:gd name="T17" fmla="*/ 2147483646 h 108"/>
              <a:gd name="T18" fmla="*/ 2147483646 w 117"/>
              <a:gd name="T19" fmla="*/ 2147483646 h 108"/>
              <a:gd name="T20" fmla="*/ 2147483646 w 117"/>
              <a:gd name="T21" fmla="*/ 2147483646 h 108"/>
              <a:gd name="T22" fmla="*/ 2147483646 w 117"/>
              <a:gd name="T23" fmla="*/ 2147483646 h 108"/>
              <a:gd name="T24" fmla="*/ 2147483646 w 117"/>
              <a:gd name="T25" fmla="*/ 2147483646 h 108"/>
              <a:gd name="T26" fmla="*/ 2147483646 w 117"/>
              <a:gd name="T27" fmla="*/ 2147483646 h 108"/>
              <a:gd name="T28" fmla="*/ 2147483646 w 117"/>
              <a:gd name="T29" fmla="*/ 2147483646 h 108"/>
              <a:gd name="T30" fmla="*/ 2147483646 w 117"/>
              <a:gd name="T31" fmla="*/ 2147483646 h 108"/>
              <a:gd name="T32" fmla="*/ 2147483646 w 117"/>
              <a:gd name="T33" fmla="*/ 2147483646 h 108"/>
              <a:gd name="T34" fmla="*/ 2147483646 w 117"/>
              <a:gd name="T35" fmla="*/ 2147483646 h 108"/>
              <a:gd name="T36" fmla="*/ 2147483646 w 117"/>
              <a:gd name="T37" fmla="*/ 2147483646 h 108"/>
              <a:gd name="T38" fmla="*/ 2147483646 w 117"/>
              <a:gd name="T39" fmla="*/ 2147483646 h 108"/>
              <a:gd name="T40" fmla="*/ 2147483646 w 117"/>
              <a:gd name="T41" fmla="*/ 2147483646 h 108"/>
              <a:gd name="T42" fmla="*/ 2147483646 w 117"/>
              <a:gd name="T43" fmla="*/ 2147483646 h 108"/>
              <a:gd name="T44" fmla="*/ 2147483646 w 117"/>
              <a:gd name="T45" fmla="*/ 2147483646 h 108"/>
              <a:gd name="T46" fmla="*/ 2147483646 w 117"/>
              <a:gd name="T47" fmla="*/ 2147483646 h 108"/>
              <a:gd name="T48" fmla="*/ 2147483646 w 117"/>
              <a:gd name="T49" fmla="*/ 2147483646 h 108"/>
              <a:gd name="T50" fmla="*/ 2147483646 w 117"/>
              <a:gd name="T51" fmla="*/ 2147483646 h 108"/>
              <a:gd name="T52" fmla="*/ 2147483646 w 117"/>
              <a:gd name="T53" fmla="*/ 2147483646 h 108"/>
              <a:gd name="T54" fmla="*/ 2147483646 w 117"/>
              <a:gd name="T55" fmla="*/ 2147483646 h 108"/>
              <a:gd name="T56" fmla="*/ 2147483646 w 117"/>
              <a:gd name="T57" fmla="*/ 2147483646 h 108"/>
              <a:gd name="T58" fmla="*/ 2147483646 w 117"/>
              <a:gd name="T59" fmla="*/ 2147483646 h 108"/>
              <a:gd name="T60" fmla="*/ 0 w 117"/>
              <a:gd name="T61" fmla="*/ 2147483646 h 108"/>
              <a:gd name="T62" fmla="*/ 2147483646 w 117"/>
              <a:gd name="T63" fmla="*/ 2147483646 h 108"/>
              <a:gd name="T64" fmla="*/ 2147483646 w 117"/>
              <a:gd name="T65" fmla="*/ 2147483646 h 10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17" h="108">
                <a:moveTo>
                  <a:pt x="51" y="0"/>
                </a:moveTo>
                <a:cubicBezTo>
                  <a:pt x="67" y="0"/>
                  <a:pt x="67" y="0"/>
                  <a:pt x="67" y="0"/>
                </a:cubicBezTo>
                <a:cubicBezTo>
                  <a:pt x="73" y="0"/>
                  <a:pt x="78" y="2"/>
                  <a:pt x="82" y="6"/>
                </a:cubicBezTo>
                <a:cubicBezTo>
                  <a:pt x="86" y="10"/>
                  <a:pt x="88" y="15"/>
                  <a:pt x="88" y="21"/>
                </a:cubicBezTo>
                <a:cubicBezTo>
                  <a:pt x="88" y="21"/>
                  <a:pt x="88" y="21"/>
                  <a:pt x="88" y="21"/>
                </a:cubicBezTo>
                <a:cubicBezTo>
                  <a:pt x="88" y="22"/>
                  <a:pt x="88" y="22"/>
                  <a:pt x="88" y="23"/>
                </a:cubicBezTo>
                <a:cubicBezTo>
                  <a:pt x="80" y="23"/>
                  <a:pt x="80" y="23"/>
                  <a:pt x="80" y="23"/>
                </a:cubicBezTo>
                <a:cubicBezTo>
                  <a:pt x="80" y="22"/>
                  <a:pt x="80" y="22"/>
                  <a:pt x="80" y="21"/>
                </a:cubicBezTo>
                <a:cubicBezTo>
                  <a:pt x="80" y="21"/>
                  <a:pt x="80" y="21"/>
                  <a:pt x="80" y="21"/>
                </a:cubicBezTo>
                <a:cubicBezTo>
                  <a:pt x="80" y="18"/>
                  <a:pt x="78" y="15"/>
                  <a:pt x="76" y="12"/>
                </a:cubicBezTo>
                <a:cubicBezTo>
                  <a:pt x="74" y="10"/>
                  <a:pt x="71" y="9"/>
                  <a:pt x="67" y="9"/>
                </a:cubicBezTo>
                <a:cubicBezTo>
                  <a:pt x="51" y="9"/>
                  <a:pt x="51" y="9"/>
                  <a:pt x="51" y="9"/>
                </a:cubicBezTo>
                <a:cubicBezTo>
                  <a:pt x="47" y="9"/>
                  <a:pt x="44" y="10"/>
                  <a:pt x="42" y="12"/>
                </a:cubicBezTo>
                <a:cubicBezTo>
                  <a:pt x="40" y="15"/>
                  <a:pt x="38" y="18"/>
                  <a:pt x="38" y="21"/>
                </a:cubicBezTo>
                <a:cubicBezTo>
                  <a:pt x="38" y="21"/>
                  <a:pt x="38" y="21"/>
                  <a:pt x="38" y="21"/>
                </a:cubicBezTo>
                <a:cubicBezTo>
                  <a:pt x="38" y="22"/>
                  <a:pt x="38" y="22"/>
                  <a:pt x="38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2"/>
                  <a:pt x="30" y="22"/>
                  <a:pt x="30" y="21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15"/>
                  <a:pt x="32" y="10"/>
                  <a:pt x="36" y="6"/>
                </a:cubicBezTo>
                <a:cubicBezTo>
                  <a:pt x="40" y="2"/>
                  <a:pt x="45" y="0"/>
                  <a:pt x="51" y="0"/>
                </a:cubicBezTo>
                <a:close/>
                <a:moveTo>
                  <a:pt x="9" y="46"/>
                </a:moveTo>
                <a:cubicBezTo>
                  <a:pt x="20" y="46"/>
                  <a:pt x="20" y="46"/>
                  <a:pt x="20" y="46"/>
                </a:cubicBezTo>
                <a:cubicBezTo>
                  <a:pt x="20" y="36"/>
                  <a:pt x="20" y="36"/>
                  <a:pt x="20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2" y="36"/>
                  <a:pt x="11" y="36"/>
                  <a:pt x="10" y="37"/>
                </a:cubicBezTo>
                <a:cubicBezTo>
                  <a:pt x="10" y="38"/>
                  <a:pt x="9" y="39"/>
                  <a:pt x="9" y="40"/>
                </a:cubicBezTo>
                <a:cubicBezTo>
                  <a:pt x="9" y="46"/>
                  <a:pt x="9" y="46"/>
                  <a:pt x="9" y="46"/>
                </a:cubicBezTo>
                <a:close/>
                <a:moveTo>
                  <a:pt x="99" y="36"/>
                </a:moveTo>
                <a:cubicBezTo>
                  <a:pt x="99" y="46"/>
                  <a:pt x="99" y="46"/>
                  <a:pt x="99" y="46"/>
                </a:cubicBezTo>
                <a:cubicBezTo>
                  <a:pt x="109" y="46"/>
                  <a:pt x="109" y="46"/>
                  <a:pt x="109" y="46"/>
                </a:cubicBezTo>
                <a:cubicBezTo>
                  <a:pt x="109" y="40"/>
                  <a:pt x="109" y="40"/>
                  <a:pt x="109" y="40"/>
                </a:cubicBezTo>
                <a:cubicBezTo>
                  <a:pt x="109" y="39"/>
                  <a:pt x="108" y="38"/>
                  <a:pt x="107" y="37"/>
                </a:cubicBezTo>
                <a:cubicBezTo>
                  <a:pt x="107" y="36"/>
                  <a:pt x="106" y="36"/>
                  <a:pt x="104" y="36"/>
                </a:cubicBezTo>
                <a:cubicBezTo>
                  <a:pt x="99" y="36"/>
                  <a:pt x="99" y="36"/>
                  <a:pt x="99" y="36"/>
                </a:cubicBezTo>
                <a:close/>
                <a:moveTo>
                  <a:pt x="109" y="90"/>
                </a:moveTo>
                <a:cubicBezTo>
                  <a:pt x="99" y="90"/>
                  <a:pt x="99" y="90"/>
                  <a:pt x="99" y="90"/>
                </a:cubicBezTo>
                <a:cubicBezTo>
                  <a:pt x="99" y="99"/>
                  <a:pt x="99" y="99"/>
                  <a:pt x="99" y="99"/>
                </a:cubicBezTo>
                <a:cubicBezTo>
                  <a:pt x="104" y="99"/>
                  <a:pt x="104" y="99"/>
                  <a:pt x="104" y="99"/>
                </a:cubicBezTo>
                <a:cubicBezTo>
                  <a:pt x="106" y="99"/>
                  <a:pt x="107" y="99"/>
                  <a:pt x="107" y="98"/>
                </a:cubicBezTo>
                <a:cubicBezTo>
                  <a:pt x="108" y="97"/>
                  <a:pt x="109" y="96"/>
                  <a:pt x="109" y="95"/>
                </a:cubicBezTo>
                <a:cubicBezTo>
                  <a:pt x="109" y="90"/>
                  <a:pt x="109" y="90"/>
                  <a:pt x="109" y="90"/>
                </a:cubicBezTo>
                <a:close/>
                <a:moveTo>
                  <a:pt x="20" y="99"/>
                </a:moveTo>
                <a:cubicBezTo>
                  <a:pt x="20" y="90"/>
                  <a:pt x="20" y="90"/>
                  <a:pt x="20" y="90"/>
                </a:cubicBezTo>
                <a:cubicBezTo>
                  <a:pt x="9" y="90"/>
                  <a:pt x="9" y="90"/>
                  <a:pt x="9" y="90"/>
                </a:cubicBezTo>
                <a:cubicBezTo>
                  <a:pt x="9" y="95"/>
                  <a:pt x="9" y="95"/>
                  <a:pt x="9" y="95"/>
                </a:cubicBezTo>
                <a:cubicBezTo>
                  <a:pt x="9" y="96"/>
                  <a:pt x="10" y="97"/>
                  <a:pt x="10" y="98"/>
                </a:cubicBezTo>
                <a:cubicBezTo>
                  <a:pt x="11" y="99"/>
                  <a:pt x="12" y="99"/>
                  <a:pt x="13" y="99"/>
                </a:cubicBezTo>
                <a:cubicBezTo>
                  <a:pt x="20" y="99"/>
                  <a:pt x="20" y="99"/>
                  <a:pt x="20" y="99"/>
                </a:cubicBezTo>
                <a:close/>
                <a:moveTo>
                  <a:pt x="13" y="27"/>
                </a:moveTo>
                <a:cubicBezTo>
                  <a:pt x="104" y="27"/>
                  <a:pt x="104" y="27"/>
                  <a:pt x="104" y="27"/>
                </a:cubicBezTo>
                <a:cubicBezTo>
                  <a:pt x="108" y="27"/>
                  <a:pt x="111" y="28"/>
                  <a:pt x="114" y="31"/>
                </a:cubicBezTo>
                <a:cubicBezTo>
                  <a:pt x="114" y="31"/>
                  <a:pt x="114" y="31"/>
                  <a:pt x="114" y="31"/>
                </a:cubicBezTo>
                <a:cubicBezTo>
                  <a:pt x="116" y="33"/>
                  <a:pt x="117" y="36"/>
                  <a:pt x="117" y="40"/>
                </a:cubicBezTo>
                <a:cubicBezTo>
                  <a:pt x="117" y="95"/>
                  <a:pt x="117" y="95"/>
                  <a:pt x="117" y="95"/>
                </a:cubicBezTo>
                <a:cubicBezTo>
                  <a:pt x="117" y="99"/>
                  <a:pt x="116" y="102"/>
                  <a:pt x="114" y="104"/>
                </a:cubicBezTo>
                <a:cubicBezTo>
                  <a:pt x="114" y="104"/>
                  <a:pt x="114" y="104"/>
                  <a:pt x="114" y="104"/>
                </a:cubicBezTo>
                <a:cubicBezTo>
                  <a:pt x="111" y="107"/>
                  <a:pt x="108" y="108"/>
                  <a:pt x="104" y="108"/>
                </a:cubicBezTo>
                <a:cubicBezTo>
                  <a:pt x="13" y="108"/>
                  <a:pt x="13" y="108"/>
                  <a:pt x="13" y="108"/>
                </a:cubicBezTo>
                <a:cubicBezTo>
                  <a:pt x="10" y="108"/>
                  <a:pt x="7" y="107"/>
                  <a:pt x="4" y="104"/>
                </a:cubicBezTo>
                <a:cubicBezTo>
                  <a:pt x="4" y="104"/>
                  <a:pt x="4" y="104"/>
                  <a:pt x="4" y="104"/>
                </a:cubicBezTo>
                <a:cubicBezTo>
                  <a:pt x="2" y="102"/>
                  <a:pt x="0" y="99"/>
                  <a:pt x="0" y="95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6"/>
                  <a:pt x="2" y="33"/>
                  <a:pt x="4" y="31"/>
                </a:cubicBezTo>
                <a:cubicBezTo>
                  <a:pt x="4" y="31"/>
                  <a:pt x="4" y="31"/>
                  <a:pt x="4" y="31"/>
                </a:cubicBezTo>
                <a:cubicBezTo>
                  <a:pt x="7" y="28"/>
                  <a:pt x="10" y="27"/>
                  <a:pt x="13" y="27"/>
                </a:cubicBezTo>
                <a:close/>
              </a:path>
            </a:pathLst>
          </a:custGeom>
          <a:blipFill dpi="0"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2" name="Freeform 5564"/>
          <p:cNvSpPr>
            <a:spLocks noEditPoints="1"/>
          </p:cNvSpPr>
          <p:nvPr/>
        </p:nvSpPr>
        <p:spPr bwMode="auto">
          <a:xfrm>
            <a:off x="4470400" y="5246688"/>
            <a:ext cx="292100" cy="260350"/>
          </a:xfrm>
          <a:custGeom>
            <a:avLst/>
            <a:gdLst>
              <a:gd name="T0" fmla="*/ 2147483646 w 108"/>
              <a:gd name="T1" fmla="*/ 2147483646 h 96"/>
              <a:gd name="T2" fmla="*/ 2147483646 w 108"/>
              <a:gd name="T3" fmla="*/ 2147483646 h 96"/>
              <a:gd name="T4" fmla="*/ 2147483646 w 108"/>
              <a:gd name="T5" fmla="*/ 2147483646 h 96"/>
              <a:gd name="T6" fmla="*/ 2147483646 w 108"/>
              <a:gd name="T7" fmla="*/ 2147483646 h 96"/>
              <a:gd name="T8" fmla="*/ 2147483646 w 108"/>
              <a:gd name="T9" fmla="*/ 2147483646 h 96"/>
              <a:gd name="T10" fmla="*/ 2147483646 w 108"/>
              <a:gd name="T11" fmla="*/ 2147483646 h 96"/>
              <a:gd name="T12" fmla="*/ 2147483646 w 108"/>
              <a:gd name="T13" fmla="*/ 0 h 96"/>
              <a:gd name="T14" fmla="*/ 2147483646 w 108"/>
              <a:gd name="T15" fmla="*/ 2147483646 h 96"/>
              <a:gd name="T16" fmla="*/ 2147483646 w 108"/>
              <a:gd name="T17" fmla="*/ 2147483646 h 96"/>
              <a:gd name="T18" fmla="*/ 2147483646 w 108"/>
              <a:gd name="T19" fmla="*/ 2147483646 h 96"/>
              <a:gd name="T20" fmla="*/ 2147483646 w 108"/>
              <a:gd name="T21" fmla="*/ 2147483646 h 96"/>
              <a:gd name="T22" fmla="*/ 2147483646 w 108"/>
              <a:gd name="T23" fmla="*/ 2147483646 h 96"/>
              <a:gd name="T24" fmla="*/ 2147483646 w 108"/>
              <a:gd name="T25" fmla="*/ 2147483646 h 96"/>
              <a:gd name="T26" fmla="*/ 0 w 108"/>
              <a:gd name="T27" fmla="*/ 0 h 96"/>
              <a:gd name="T28" fmla="*/ 2147483646 w 108"/>
              <a:gd name="T29" fmla="*/ 2147483646 h 96"/>
              <a:gd name="T30" fmla="*/ 2147483646 w 108"/>
              <a:gd name="T31" fmla="*/ 2147483646 h 96"/>
              <a:gd name="T32" fmla="*/ 2147483646 w 108"/>
              <a:gd name="T33" fmla="*/ 2147483646 h 96"/>
              <a:gd name="T34" fmla="*/ 2147483646 w 108"/>
              <a:gd name="T35" fmla="*/ 2147483646 h 96"/>
              <a:gd name="T36" fmla="*/ 2147483646 w 108"/>
              <a:gd name="T37" fmla="*/ 2147483646 h 96"/>
              <a:gd name="T38" fmla="*/ 2147483646 w 108"/>
              <a:gd name="T39" fmla="*/ 2147483646 h 96"/>
              <a:gd name="T40" fmla="*/ 2147483646 w 108"/>
              <a:gd name="T41" fmla="*/ 2147483646 h 96"/>
              <a:gd name="T42" fmla="*/ 2147483646 w 108"/>
              <a:gd name="T43" fmla="*/ 2147483646 h 96"/>
              <a:gd name="T44" fmla="*/ 2147483646 w 108"/>
              <a:gd name="T45" fmla="*/ 2147483646 h 96"/>
              <a:gd name="T46" fmla="*/ 2147483646 w 108"/>
              <a:gd name="T47" fmla="*/ 2147483646 h 96"/>
              <a:gd name="T48" fmla="*/ 2147483646 w 108"/>
              <a:gd name="T49" fmla="*/ 2147483646 h 96"/>
              <a:gd name="T50" fmla="*/ 2147483646 w 108"/>
              <a:gd name="T51" fmla="*/ 2147483646 h 96"/>
              <a:gd name="T52" fmla="*/ 2147483646 w 108"/>
              <a:gd name="T53" fmla="*/ 2147483646 h 96"/>
              <a:gd name="T54" fmla="*/ 2147483646 w 108"/>
              <a:gd name="T55" fmla="*/ 2147483646 h 96"/>
              <a:gd name="T56" fmla="*/ 2147483646 w 108"/>
              <a:gd name="T57" fmla="*/ 2147483646 h 96"/>
              <a:gd name="T58" fmla="*/ 2147483646 w 108"/>
              <a:gd name="T59" fmla="*/ 2147483646 h 96"/>
              <a:gd name="T60" fmla="*/ 2147483646 w 108"/>
              <a:gd name="T61" fmla="*/ 2147483646 h 96"/>
              <a:gd name="T62" fmla="*/ 2147483646 w 108"/>
              <a:gd name="T63" fmla="*/ 2147483646 h 96"/>
              <a:gd name="T64" fmla="*/ 2147483646 w 108"/>
              <a:gd name="T65" fmla="*/ 2147483646 h 96"/>
              <a:gd name="T66" fmla="*/ 2147483646 w 108"/>
              <a:gd name="T67" fmla="*/ 2147483646 h 96"/>
              <a:gd name="T68" fmla="*/ 2147483646 w 108"/>
              <a:gd name="T69" fmla="*/ 2147483646 h 96"/>
              <a:gd name="T70" fmla="*/ 2147483646 w 108"/>
              <a:gd name="T71" fmla="*/ 2147483646 h 96"/>
              <a:gd name="T72" fmla="*/ 2147483646 w 108"/>
              <a:gd name="T73" fmla="*/ 2147483646 h 96"/>
              <a:gd name="T74" fmla="*/ 2147483646 w 108"/>
              <a:gd name="T75" fmla="*/ 2147483646 h 96"/>
              <a:gd name="T76" fmla="*/ 2147483646 w 108"/>
              <a:gd name="T77" fmla="*/ 2147483646 h 96"/>
              <a:gd name="T78" fmla="*/ 2147483646 w 108"/>
              <a:gd name="T79" fmla="*/ 2147483646 h 96"/>
              <a:gd name="T80" fmla="*/ 2147483646 w 108"/>
              <a:gd name="T81" fmla="*/ 2147483646 h 96"/>
              <a:gd name="T82" fmla="*/ 2147483646 w 108"/>
              <a:gd name="T83" fmla="*/ 2147483646 h 96"/>
              <a:gd name="T84" fmla="*/ 2147483646 w 108"/>
              <a:gd name="T85" fmla="*/ 2147483646 h 96"/>
              <a:gd name="T86" fmla="*/ 2147483646 w 108"/>
              <a:gd name="T87" fmla="*/ 2147483646 h 96"/>
              <a:gd name="T88" fmla="*/ 2147483646 w 108"/>
              <a:gd name="T89" fmla="*/ 2147483646 h 96"/>
              <a:gd name="T90" fmla="*/ 2147483646 w 108"/>
              <a:gd name="T91" fmla="*/ 2147483646 h 96"/>
              <a:gd name="T92" fmla="*/ 2147483646 w 108"/>
              <a:gd name="T93" fmla="*/ 2147483646 h 9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08" h="96">
                <a:moveTo>
                  <a:pt x="77" y="87"/>
                </a:moveTo>
                <a:cubicBezTo>
                  <a:pt x="88" y="96"/>
                  <a:pt x="88" y="96"/>
                  <a:pt x="88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5" y="72"/>
                  <a:pt x="95" y="72"/>
                  <a:pt x="95" y="72"/>
                </a:cubicBezTo>
                <a:cubicBezTo>
                  <a:pt x="101" y="65"/>
                  <a:pt x="104" y="56"/>
                  <a:pt x="104" y="46"/>
                </a:cubicBezTo>
                <a:cubicBezTo>
                  <a:pt x="104" y="39"/>
                  <a:pt x="102" y="32"/>
                  <a:pt x="99" y="26"/>
                </a:cubicBezTo>
                <a:cubicBezTo>
                  <a:pt x="106" y="16"/>
                  <a:pt x="107" y="7"/>
                  <a:pt x="108" y="0"/>
                </a:cubicBezTo>
                <a:cubicBezTo>
                  <a:pt x="97" y="0"/>
                  <a:pt x="89" y="3"/>
                  <a:pt x="83" y="8"/>
                </a:cubicBezTo>
                <a:cubicBezTo>
                  <a:pt x="77" y="5"/>
                  <a:pt x="70" y="2"/>
                  <a:pt x="63" y="1"/>
                </a:cubicBezTo>
                <a:cubicBezTo>
                  <a:pt x="63" y="12"/>
                  <a:pt x="63" y="12"/>
                  <a:pt x="63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"/>
                  <a:pt x="46" y="1"/>
                  <a:pt x="46" y="1"/>
                </a:cubicBezTo>
                <a:cubicBezTo>
                  <a:pt x="39" y="2"/>
                  <a:pt x="32" y="5"/>
                  <a:pt x="26" y="9"/>
                </a:cubicBezTo>
                <a:cubicBezTo>
                  <a:pt x="19" y="3"/>
                  <a:pt x="11" y="0"/>
                  <a:pt x="0" y="0"/>
                </a:cubicBezTo>
                <a:cubicBezTo>
                  <a:pt x="1" y="7"/>
                  <a:pt x="2" y="17"/>
                  <a:pt x="10" y="27"/>
                </a:cubicBezTo>
                <a:cubicBezTo>
                  <a:pt x="7" y="33"/>
                  <a:pt x="5" y="39"/>
                  <a:pt x="5" y="46"/>
                </a:cubicBezTo>
                <a:cubicBezTo>
                  <a:pt x="5" y="56"/>
                  <a:pt x="9" y="66"/>
                  <a:pt x="16" y="74"/>
                </a:cubicBezTo>
                <a:cubicBezTo>
                  <a:pt x="12" y="96"/>
                  <a:pt x="12" y="96"/>
                  <a:pt x="12" y="96"/>
                </a:cubicBezTo>
                <a:cubicBezTo>
                  <a:pt x="23" y="96"/>
                  <a:pt x="23" y="96"/>
                  <a:pt x="23" y="96"/>
                </a:cubicBezTo>
                <a:cubicBezTo>
                  <a:pt x="34" y="87"/>
                  <a:pt x="34" y="87"/>
                  <a:pt x="34" y="87"/>
                </a:cubicBezTo>
                <a:cubicBezTo>
                  <a:pt x="40" y="90"/>
                  <a:pt x="47" y="91"/>
                  <a:pt x="55" y="91"/>
                </a:cubicBezTo>
                <a:cubicBezTo>
                  <a:pt x="63" y="91"/>
                  <a:pt x="70" y="90"/>
                  <a:pt x="77" y="87"/>
                </a:cubicBezTo>
                <a:close/>
                <a:moveTo>
                  <a:pt x="74" y="25"/>
                </a:moveTo>
                <a:cubicBezTo>
                  <a:pt x="76" y="25"/>
                  <a:pt x="78" y="27"/>
                  <a:pt x="78" y="29"/>
                </a:cubicBezTo>
                <a:cubicBezTo>
                  <a:pt x="78" y="31"/>
                  <a:pt x="76" y="33"/>
                  <a:pt x="74" y="33"/>
                </a:cubicBezTo>
                <a:cubicBezTo>
                  <a:pt x="72" y="33"/>
                  <a:pt x="71" y="31"/>
                  <a:pt x="71" y="29"/>
                </a:cubicBezTo>
                <a:cubicBezTo>
                  <a:pt x="71" y="27"/>
                  <a:pt x="72" y="25"/>
                  <a:pt x="74" y="25"/>
                </a:cubicBezTo>
                <a:close/>
                <a:moveTo>
                  <a:pt x="56" y="37"/>
                </a:moveTo>
                <a:cubicBezTo>
                  <a:pt x="65" y="37"/>
                  <a:pt x="72" y="44"/>
                  <a:pt x="72" y="53"/>
                </a:cubicBezTo>
                <a:cubicBezTo>
                  <a:pt x="72" y="62"/>
                  <a:pt x="65" y="69"/>
                  <a:pt x="56" y="69"/>
                </a:cubicBezTo>
                <a:cubicBezTo>
                  <a:pt x="47" y="69"/>
                  <a:pt x="40" y="62"/>
                  <a:pt x="40" y="53"/>
                </a:cubicBezTo>
                <a:cubicBezTo>
                  <a:pt x="40" y="44"/>
                  <a:pt x="47" y="37"/>
                  <a:pt x="56" y="37"/>
                </a:cubicBezTo>
                <a:close/>
                <a:moveTo>
                  <a:pt x="50" y="48"/>
                </a:moveTo>
                <a:cubicBezTo>
                  <a:pt x="52" y="48"/>
                  <a:pt x="54" y="50"/>
                  <a:pt x="54" y="53"/>
                </a:cubicBezTo>
                <a:cubicBezTo>
                  <a:pt x="54" y="55"/>
                  <a:pt x="52" y="57"/>
                  <a:pt x="50" y="57"/>
                </a:cubicBezTo>
                <a:cubicBezTo>
                  <a:pt x="48" y="57"/>
                  <a:pt x="47" y="55"/>
                  <a:pt x="47" y="53"/>
                </a:cubicBezTo>
                <a:cubicBezTo>
                  <a:pt x="47" y="50"/>
                  <a:pt x="48" y="48"/>
                  <a:pt x="50" y="48"/>
                </a:cubicBezTo>
                <a:close/>
                <a:moveTo>
                  <a:pt x="62" y="48"/>
                </a:moveTo>
                <a:cubicBezTo>
                  <a:pt x="64" y="48"/>
                  <a:pt x="65" y="50"/>
                  <a:pt x="65" y="53"/>
                </a:cubicBezTo>
                <a:cubicBezTo>
                  <a:pt x="65" y="55"/>
                  <a:pt x="64" y="57"/>
                  <a:pt x="62" y="57"/>
                </a:cubicBezTo>
                <a:cubicBezTo>
                  <a:pt x="60" y="57"/>
                  <a:pt x="58" y="55"/>
                  <a:pt x="58" y="53"/>
                </a:cubicBezTo>
                <a:cubicBezTo>
                  <a:pt x="58" y="50"/>
                  <a:pt x="60" y="48"/>
                  <a:pt x="62" y="48"/>
                </a:cubicBezTo>
                <a:close/>
                <a:moveTo>
                  <a:pt x="38" y="25"/>
                </a:moveTo>
                <a:cubicBezTo>
                  <a:pt x="40" y="25"/>
                  <a:pt x="41" y="27"/>
                  <a:pt x="41" y="29"/>
                </a:cubicBezTo>
                <a:cubicBezTo>
                  <a:pt x="41" y="31"/>
                  <a:pt x="40" y="33"/>
                  <a:pt x="38" y="33"/>
                </a:cubicBezTo>
                <a:cubicBezTo>
                  <a:pt x="36" y="33"/>
                  <a:pt x="34" y="31"/>
                  <a:pt x="34" y="29"/>
                </a:cubicBezTo>
                <a:cubicBezTo>
                  <a:pt x="34" y="27"/>
                  <a:pt x="36" y="25"/>
                  <a:pt x="38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3" name="Freeform 5605"/>
          <p:cNvSpPr>
            <a:spLocks noEditPoints="1"/>
          </p:cNvSpPr>
          <p:nvPr/>
        </p:nvSpPr>
        <p:spPr bwMode="auto">
          <a:xfrm>
            <a:off x="8496300" y="4926013"/>
            <a:ext cx="933450" cy="642937"/>
          </a:xfrm>
          <a:custGeom>
            <a:avLst/>
            <a:gdLst>
              <a:gd name="T0" fmla="*/ 2147483646 w 132"/>
              <a:gd name="T1" fmla="*/ 2147483646 h 109"/>
              <a:gd name="T2" fmla="*/ 2147483646 w 132"/>
              <a:gd name="T3" fmla="*/ 2147483646 h 109"/>
              <a:gd name="T4" fmla="*/ 2147483646 w 132"/>
              <a:gd name="T5" fmla="*/ 2147483646 h 109"/>
              <a:gd name="T6" fmla="*/ 2147483646 w 132"/>
              <a:gd name="T7" fmla="*/ 2147483646 h 109"/>
              <a:gd name="T8" fmla="*/ 2147483646 w 132"/>
              <a:gd name="T9" fmla="*/ 2147483646 h 109"/>
              <a:gd name="T10" fmla="*/ 2147483646 w 132"/>
              <a:gd name="T11" fmla="*/ 2147483646 h 109"/>
              <a:gd name="T12" fmla="*/ 2147483646 w 132"/>
              <a:gd name="T13" fmla="*/ 2147483646 h 109"/>
              <a:gd name="T14" fmla="*/ 2147483646 w 132"/>
              <a:gd name="T15" fmla="*/ 2147483646 h 109"/>
              <a:gd name="T16" fmla="*/ 2147483646 w 132"/>
              <a:gd name="T17" fmla="*/ 2147483646 h 109"/>
              <a:gd name="T18" fmla="*/ 2147483646 w 132"/>
              <a:gd name="T19" fmla="*/ 2147483646 h 109"/>
              <a:gd name="T20" fmla="*/ 2147483646 w 132"/>
              <a:gd name="T21" fmla="*/ 2147483646 h 109"/>
              <a:gd name="T22" fmla="*/ 2147483646 w 132"/>
              <a:gd name="T23" fmla="*/ 2147483646 h 109"/>
              <a:gd name="T24" fmla="*/ 2147483646 w 132"/>
              <a:gd name="T25" fmla="*/ 2147483646 h 109"/>
              <a:gd name="T26" fmla="*/ 2147483646 w 132"/>
              <a:gd name="T27" fmla="*/ 2147483646 h 109"/>
              <a:gd name="T28" fmla="*/ 2147483646 w 132"/>
              <a:gd name="T29" fmla="*/ 2147483646 h 109"/>
              <a:gd name="T30" fmla="*/ 2147483646 w 132"/>
              <a:gd name="T31" fmla="*/ 2147483646 h 109"/>
              <a:gd name="T32" fmla="*/ 2147483646 w 132"/>
              <a:gd name="T33" fmla="*/ 2147483646 h 109"/>
              <a:gd name="T34" fmla="*/ 2147483646 w 132"/>
              <a:gd name="T35" fmla="*/ 2147483646 h 109"/>
              <a:gd name="T36" fmla="*/ 2147483646 w 132"/>
              <a:gd name="T37" fmla="*/ 0 h 109"/>
              <a:gd name="T38" fmla="*/ 2147483646 w 132"/>
              <a:gd name="T39" fmla="*/ 2147483646 h 109"/>
              <a:gd name="T40" fmla="*/ 2147483646 w 132"/>
              <a:gd name="T41" fmla="*/ 0 h 109"/>
              <a:gd name="T42" fmla="*/ 2147483646 w 132"/>
              <a:gd name="T43" fmla="*/ 2147483646 h 109"/>
              <a:gd name="T44" fmla="*/ 2147483646 w 132"/>
              <a:gd name="T45" fmla="*/ 2147483646 h 109"/>
              <a:gd name="T46" fmla="*/ 2147483646 w 132"/>
              <a:gd name="T47" fmla="*/ 2147483646 h 109"/>
              <a:gd name="T48" fmla="*/ 2147483646 w 132"/>
              <a:gd name="T49" fmla="*/ 2147483646 h 109"/>
              <a:gd name="T50" fmla="*/ 2147483646 w 132"/>
              <a:gd name="T51" fmla="*/ 2147483646 h 109"/>
              <a:gd name="T52" fmla="*/ 2147483646 w 132"/>
              <a:gd name="T53" fmla="*/ 2147483646 h 109"/>
              <a:gd name="T54" fmla="*/ 2147483646 w 132"/>
              <a:gd name="T55" fmla="*/ 2147483646 h 109"/>
              <a:gd name="T56" fmla="*/ 2147483646 w 132"/>
              <a:gd name="T57" fmla="*/ 2147483646 h 109"/>
              <a:gd name="T58" fmla="*/ 2147483646 w 132"/>
              <a:gd name="T59" fmla="*/ 2147483646 h 109"/>
              <a:gd name="T60" fmla="*/ 2147483646 w 132"/>
              <a:gd name="T61" fmla="*/ 2147483646 h 109"/>
              <a:gd name="T62" fmla="*/ 2147483646 w 132"/>
              <a:gd name="T63" fmla="*/ 2147483646 h 109"/>
              <a:gd name="T64" fmla="*/ 2147483646 w 132"/>
              <a:gd name="T65" fmla="*/ 2147483646 h 109"/>
              <a:gd name="T66" fmla="*/ 2147483646 w 132"/>
              <a:gd name="T67" fmla="*/ 2147483646 h 109"/>
              <a:gd name="T68" fmla="*/ 2147483646 w 132"/>
              <a:gd name="T69" fmla="*/ 2147483646 h 109"/>
              <a:gd name="T70" fmla="*/ 2147483646 w 132"/>
              <a:gd name="T71" fmla="*/ 2147483646 h 109"/>
              <a:gd name="T72" fmla="*/ 2147483646 w 132"/>
              <a:gd name="T73" fmla="*/ 2147483646 h 109"/>
              <a:gd name="T74" fmla="*/ 2147483646 w 132"/>
              <a:gd name="T75" fmla="*/ 2147483646 h 109"/>
              <a:gd name="T76" fmla="*/ 2147483646 w 132"/>
              <a:gd name="T77" fmla="*/ 2147483646 h 109"/>
              <a:gd name="T78" fmla="*/ 2147483646 w 132"/>
              <a:gd name="T79" fmla="*/ 2147483646 h 109"/>
              <a:gd name="T80" fmla="*/ 2147483646 w 132"/>
              <a:gd name="T81" fmla="*/ 2147483646 h 109"/>
              <a:gd name="T82" fmla="*/ 2147483646 w 132"/>
              <a:gd name="T83" fmla="*/ 2147483646 h 109"/>
              <a:gd name="T84" fmla="*/ 2147483646 w 132"/>
              <a:gd name="T85" fmla="*/ 2147483646 h 109"/>
              <a:gd name="T86" fmla="*/ 2147483646 w 132"/>
              <a:gd name="T87" fmla="*/ 2147483646 h 109"/>
              <a:gd name="T88" fmla="*/ 2147483646 w 132"/>
              <a:gd name="T89" fmla="*/ 2147483646 h 109"/>
              <a:gd name="T90" fmla="*/ 2147483646 w 132"/>
              <a:gd name="T91" fmla="*/ 2147483646 h 109"/>
              <a:gd name="T92" fmla="*/ 2147483646 w 132"/>
              <a:gd name="T93" fmla="*/ 2147483646 h 109"/>
              <a:gd name="T94" fmla="*/ 2147483646 w 132"/>
              <a:gd name="T95" fmla="*/ 2147483646 h 109"/>
              <a:gd name="T96" fmla="*/ 2147483646 w 132"/>
              <a:gd name="T97" fmla="*/ 2147483646 h 109"/>
              <a:gd name="T98" fmla="*/ 2147483646 w 132"/>
              <a:gd name="T99" fmla="*/ 2147483646 h 109"/>
              <a:gd name="T100" fmla="*/ 2147483646 w 132"/>
              <a:gd name="T101" fmla="*/ 2147483646 h 109"/>
              <a:gd name="T102" fmla="*/ 2147483646 w 132"/>
              <a:gd name="T103" fmla="*/ 2147483646 h 109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32" h="109">
                <a:moveTo>
                  <a:pt x="30" y="93"/>
                </a:moveTo>
                <a:cubicBezTo>
                  <a:pt x="42" y="93"/>
                  <a:pt x="42" y="93"/>
                  <a:pt x="42" y="93"/>
                </a:cubicBezTo>
                <a:cubicBezTo>
                  <a:pt x="42" y="87"/>
                  <a:pt x="42" y="87"/>
                  <a:pt x="42" y="87"/>
                </a:cubicBezTo>
                <a:cubicBezTo>
                  <a:pt x="58" y="87"/>
                  <a:pt x="58" y="87"/>
                  <a:pt x="58" y="87"/>
                </a:cubicBezTo>
                <a:cubicBezTo>
                  <a:pt x="58" y="16"/>
                  <a:pt x="58" y="16"/>
                  <a:pt x="58" y="16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23"/>
                  <a:pt x="29" y="24"/>
                  <a:pt x="29" y="26"/>
                </a:cubicBezTo>
                <a:cubicBezTo>
                  <a:pt x="29" y="27"/>
                  <a:pt x="29" y="28"/>
                  <a:pt x="29" y="29"/>
                </a:cubicBezTo>
                <a:cubicBezTo>
                  <a:pt x="45" y="58"/>
                  <a:pt x="45" y="58"/>
                  <a:pt x="45" y="58"/>
                </a:cubicBezTo>
                <a:cubicBezTo>
                  <a:pt x="47" y="58"/>
                  <a:pt x="47" y="58"/>
                  <a:pt x="47" y="58"/>
                </a:cubicBezTo>
                <a:cubicBezTo>
                  <a:pt x="46" y="75"/>
                  <a:pt x="0" y="75"/>
                  <a:pt x="1" y="58"/>
                </a:cubicBezTo>
                <a:cubicBezTo>
                  <a:pt x="2" y="58"/>
                  <a:pt x="2" y="58"/>
                  <a:pt x="2" y="58"/>
                </a:cubicBezTo>
                <a:cubicBezTo>
                  <a:pt x="2" y="58"/>
                  <a:pt x="2" y="58"/>
                  <a:pt x="2" y="58"/>
                </a:cubicBezTo>
                <a:cubicBezTo>
                  <a:pt x="20" y="29"/>
                  <a:pt x="20" y="29"/>
                  <a:pt x="20" y="29"/>
                </a:cubicBezTo>
                <a:cubicBezTo>
                  <a:pt x="19" y="28"/>
                  <a:pt x="19" y="27"/>
                  <a:pt x="19" y="26"/>
                </a:cubicBezTo>
                <a:cubicBezTo>
                  <a:pt x="19" y="23"/>
                  <a:pt x="21" y="21"/>
                  <a:pt x="23" y="20"/>
                </a:cubicBezTo>
                <a:cubicBezTo>
                  <a:pt x="23" y="19"/>
                  <a:pt x="23" y="19"/>
                  <a:pt x="23" y="19"/>
                </a:cubicBezTo>
                <a:cubicBezTo>
                  <a:pt x="58" y="6"/>
                  <a:pt x="58" y="6"/>
                  <a:pt x="58" y="6"/>
                </a:cubicBezTo>
                <a:cubicBezTo>
                  <a:pt x="59" y="3"/>
                  <a:pt x="61" y="1"/>
                  <a:pt x="64" y="0"/>
                </a:cubicBezTo>
                <a:cubicBezTo>
                  <a:pt x="67" y="0"/>
                  <a:pt x="70" y="1"/>
                  <a:pt x="72" y="3"/>
                </a:cubicBezTo>
                <a:cubicBezTo>
                  <a:pt x="109" y="0"/>
                  <a:pt x="109" y="0"/>
                  <a:pt x="109" y="0"/>
                </a:cubicBezTo>
                <a:cubicBezTo>
                  <a:pt x="109" y="1"/>
                  <a:pt x="109" y="1"/>
                  <a:pt x="109" y="1"/>
                </a:cubicBezTo>
                <a:cubicBezTo>
                  <a:pt x="112" y="1"/>
                  <a:pt x="114" y="4"/>
                  <a:pt x="114" y="6"/>
                </a:cubicBezTo>
                <a:cubicBezTo>
                  <a:pt x="114" y="8"/>
                  <a:pt x="114" y="9"/>
                  <a:pt x="113" y="9"/>
                </a:cubicBezTo>
                <a:cubicBezTo>
                  <a:pt x="130" y="39"/>
                  <a:pt x="130" y="39"/>
                  <a:pt x="130" y="39"/>
                </a:cubicBezTo>
                <a:cubicBezTo>
                  <a:pt x="132" y="39"/>
                  <a:pt x="132" y="39"/>
                  <a:pt x="132" y="39"/>
                </a:cubicBezTo>
                <a:cubicBezTo>
                  <a:pt x="131" y="56"/>
                  <a:pt x="84" y="56"/>
                  <a:pt x="85" y="39"/>
                </a:cubicBezTo>
                <a:cubicBezTo>
                  <a:pt x="87" y="39"/>
                  <a:pt x="87" y="39"/>
                  <a:pt x="87" y="39"/>
                </a:cubicBezTo>
                <a:cubicBezTo>
                  <a:pt x="87" y="39"/>
                  <a:pt x="87" y="39"/>
                  <a:pt x="87" y="39"/>
                </a:cubicBezTo>
                <a:cubicBezTo>
                  <a:pt x="104" y="9"/>
                  <a:pt x="104" y="9"/>
                  <a:pt x="104" y="9"/>
                </a:cubicBezTo>
                <a:cubicBezTo>
                  <a:pt x="103" y="9"/>
                  <a:pt x="103" y="8"/>
                  <a:pt x="103" y="6"/>
                </a:cubicBezTo>
                <a:cubicBezTo>
                  <a:pt x="103" y="6"/>
                  <a:pt x="103" y="6"/>
                  <a:pt x="103" y="6"/>
                </a:cubicBezTo>
                <a:cubicBezTo>
                  <a:pt x="74" y="12"/>
                  <a:pt x="74" y="12"/>
                  <a:pt x="74" y="12"/>
                </a:cubicBezTo>
                <a:cubicBezTo>
                  <a:pt x="74" y="87"/>
                  <a:pt x="74" y="87"/>
                  <a:pt x="74" y="87"/>
                </a:cubicBezTo>
                <a:cubicBezTo>
                  <a:pt x="88" y="87"/>
                  <a:pt x="88" y="87"/>
                  <a:pt x="88" y="87"/>
                </a:cubicBezTo>
                <a:cubicBezTo>
                  <a:pt x="88" y="93"/>
                  <a:pt x="88" y="93"/>
                  <a:pt x="88" y="93"/>
                </a:cubicBezTo>
                <a:cubicBezTo>
                  <a:pt x="100" y="93"/>
                  <a:pt x="100" y="93"/>
                  <a:pt x="100" y="93"/>
                </a:cubicBezTo>
                <a:cubicBezTo>
                  <a:pt x="100" y="109"/>
                  <a:pt x="100" y="109"/>
                  <a:pt x="100" y="109"/>
                </a:cubicBezTo>
                <a:cubicBezTo>
                  <a:pt x="30" y="109"/>
                  <a:pt x="30" y="109"/>
                  <a:pt x="30" y="109"/>
                </a:cubicBezTo>
                <a:cubicBezTo>
                  <a:pt x="30" y="93"/>
                  <a:pt x="30" y="93"/>
                  <a:pt x="30" y="93"/>
                </a:cubicBezTo>
                <a:close/>
                <a:moveTo>
                  <a:pt x="110" y="12"/>
                </a:moveTo>
                <a:cubicBezTo>
                  <a:pt x="110" y="12"/>
                  <a:pt x="109" y="12"/>
                  <a:pt x="108" y="12"/>
                </a:cubicBezTo>
                <a:cubicBezTo>
                  <a:pt x="108" y="12"/>
                  <a:pt x="107" y="12"/>
                  <a:pt x="107" y="12"/>
                </a:cubicBezTo>
                <a:cubicBezTo>
                  <a:pt x="91" y="39"/>
                  <a:pt x="91" y="39"/>
                  <a:pt x="91" y="39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10" y="12"/>
                  <a:pt x="110" y="12"/>
                  <a:pt x="110" y="12"/>
                </a:cubicBezTo>
                <a:close/>
                <a:moveTo>
                  <a:pt x="26" y="31"/>
                </a:moveTo>
                <a:cubicBezTo>
                  <a:pt x="25" y="31"/>
                  <a:pt x="25" y="31"/>
                  <a:pt x="24" y="31"/>
                </a:cubicBezTo>
                <a:cubicBezTo>
                  <a:pt x="24" y="31"/>
                  <a:pt x="23" y="31"/>
                  <a:pt x="23" y="31"/>
                </a:cubicBezTo>
                <a:cubicBezTo>
                  <a:pt x="6" y="58"/>
                  <a:pt x="6" y="58"/>
                  <a:pt x="6" y="58"/>
                </a:cubicBezTo>
                <a:cubicBezTo>
                  <a:pt x="41" y="58"/>
                  <a:pt x="41" y="58"/>
                  <a:pt x="41" y="58"/>
                </a:cubicBezTo>
                <a:lnTo>
                  <a:pt x="26" y="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4" name="Freeform 5613"/>
          <p:cNvSpPr>
            <a:spLocks noEditPoints="1"/>
          </p:cNvSpPr>
          <p:nvPr/>
        </p:nvSpPr>
        <p:spPr bwMode="auto">
          <a:xfrm>
            <a:off x="8724900" y="2468563"/>
            <a:ext cx="476250" cy="590550"/>
          </a:xfrm>
          <a:custGeom>
            <a:avLst/>
            <a:gdLst>
              <a:gd name="T0" fmla="*/ 2147483646 w 98"/>
              <a:gd name="T1" fmla="*/ 0 h 116"/>
              <a:gd name="T2" fmla="*/ 2147483646 w 98"/>
              <a:gd name="T3" fmla="*/ 0 h 116"/>
              <a:gd name="T4" fmla="*/ 2147483646 w 98"/>
              <a:gd name="T5" fmla="*/ 2147483646 h 116"/>
              <a:gd name="T6" fmla="*/ 2147483646 w 98"/>
              <a:gd name="T7" fmla="*/ 2147483646 h 116"/>
              <a:gd name="T8" fmla="*/ 2147483646 w 98"/>
              <a:gd name="T9" fmla="*/ 2147483646 h 116"/>
              <a:gd name="T10" fmla="*/ 2147483646 w 98"/>
              <a:gd name="T11" fmla="*/ 2147483646 h 116"/>
              <a:gd name="T12" fmla="*/ 0 w 98"/>
              <a:gd name="T13" fmla="*/ 2147483646 h 116"/>
              <a:gd name="T14" fmla="*/ 0 w 98"/>
              <a:gd name="T15" fmla="*/ 2147483646 h 116"/>
              <a:gd name="T16" fmla="*/ 2147483646 w 98"/>
              <a:gd name="T17" fmla="*/ 2147483646 h 116"/>
              <a:gd name="T18" fmla="*/ 2147483646 w 98"/>
              <a:gd name="T19" fmla="*/ 2147483646 h 116"/>
              <a:gd name="T20" fmla="*/ 2147483646 w 98"/>
              <a:gd name="T21" fmla="*/ 2147483646 h 116"/>
              <a:gd name="T22" fmla="*/ 2147483646 w 98"/>
              <a:gd name="T23" fmla="*/ 2147483646 h 116"/>
              <a:gd name="T24" fmla="*/ 2147483646 w 98"/>
              <a:gd name="T25" fmla="*/ 2147483646 h 116"/>
              <a:gd name="T26" fmla="*/ 0 w 98"/>
              <a:gd name="T27" fmla="*/ 2147483646 h 116"/>
              <a:gd name="T28" fmla="*/ 0 w 98"/>
              <a:gd name="T29" fmla="*/ 2147483646 h 116"/>
              <a:gd name="T30" fmla="*/ 2147483646 w 98"/>
              <a:gd name="T31" fmla="*/ 2147483646 h 116"/>
              <a:gd name="T32" fmla="*/ 2147483646 w 98"/>
              <a:gd name="T33" fmla="*/ 2147483646 h 116"/>
              <a:gd name="T34" fmla="*/ 2147483646 w 98"/>
              <a:gd name="T35" fmla="*/ 2147483646 h 116"/>
              <a:gd name="T36" fmla="*/ 2147483646 w 98"/>
              <a:gd name="T37" fmla="*/ 2147483646 h 116"/>
              <a:gd name="T38" fmla="*/ 2147483646 w 98"/>
              <a:gd name="T39" fmla="*/ 2147483646 h 116"/>
              <a:gd name="T40" fmla="*/ 0 w 98"/>
              <a:gd name="T41" fmla="*/ 2147483646 h 116"/>
              <a:gd name="T42" fmla="*/ 0 w 98"/>
              <a:gd name="T43" fmla="*/ 2147483646 h 116"/>
              <a:gd name="T44" fmla="*/ 2147483646 w 98"/>
              <a:gd name="T45" fmla="*/ 2147483646 h 116"/>
              <a:gd name="T46" fmla="*/ 2147483646 w 98"/>
              <a:gd name="T47" fmla="*/ 2147483646 h 116"/>
              <a:gd name="T48" fmla="*/ 2147483646 w 98"/>
              <a:gd name="T49" fmla="*/ 2147483646 h 116"/>
              <a:gd name="T50" fmla="*/ 2147483646 w 98"/>
              <a:gd name="T51" fmla="*/ 2147483646 h 116"/>
              <a:gd name="T52" fmla="*/ 2147483646 w 98"/>
              <a:gd name="T53" fmla="*/ 2147483646 h 116"/>
              <a:gd name="T54" fmla="*/ 0 w 98"/>
              <a:gd name="T55" fmla="*/ 2147483646 h 116"/>
              <a:gd name="T56" fmla="*/ 0 w 98"/>
              <a:gd name="T57" fmla="*/ 2147483646 h 116"/>
              <a:gd name="T58" fmla="*/ 2147483646 w 98"/>
              <a:gd name="T59" fmla="*/ 2147483646 h 116"/>
              <a:gd name="T60" fmla="*/ 2147483646 w 98"/>
              <a:gd name="T61" fmla="*/ 2147483646 h 116"/>
              <a:gd name="T62" fmla="*/ 2147483646 w 98"/>
              <a:gd name="T63" fmla="*/ 2147483646 h 116"/>
              <a:gd name="T64" fmla="*/ 2147483646 w 98"/>
              <a:gd name="T65" fmla="*/ 2147483646 h 116"/>
              <a:gd name="T66" fmla="*/ 2147483646 w 98"/>
              <a:gd name="T67" fmla="*/ 2147483646 h 116"/>
              <a:gd name="T68" fmla="*/ 0 w 98"/>
              <a:gd name="T69" fmla="*/ 2147483646 h 116"/>
              <a:gd name="T70" fmla="*/ 0 w 98"/>
              <a:gd name="T71" fmla="*/ 2147483646 h 116"/>
              <a:gd name="T72" fmla="*/ 2147483646 w 98"/>
              <a:gd name="T73" fmla="*/ 0 h 116"/>
              <a:gd name="T74" fmla="*/ 2147483646 w 98"/>
              <a:gd name="T75" fmla="*/ 2147483646 h 116"/>
              <a:gd name="T76" fmla="*/ 2147483646 w 98"/>
              <a:gd name="T77" fmla="*/ 2147483646 h 116"/>
              <a:gd name="T78" fmla="*/ 2147483646 w 98"/>
              <a:gd name="T79" fmla="*/ 2147483646 h 116"/>
              <a:gd name="T80" fmla="*/ 2147483646 w 98"/>
              <a:gd name="T81" fmla="*/ 2147483646 h 116"/>
              <a:gd name="T82" fmla="*/ 2147483646 w 98"/>
              <a:gd name="T83" fmla="*/ 2147483646 h 116"/>
              <a:gd name="T84" fmla="*/ 2147483646 w 98"/>
              <a:gd name="T85" fmla="*/ 2147483646 h 116"/>
              <a:gd name="T86" fmla="*/ 2147483646 w 98"/>
              <a:gd name="T87" fmla="*/ 2147483646 h 116"/>
              <a:gd name="T88" fmla="*/ 2147483646 w 98"/>
              <a:gd name="T89" fmla="*/ 2147483646 h 116"/>
              <a:gd name="T90" fmla="*/ 2147483646 w 98"/>
              <a:gd name="T91" fmla="*/ 2147483646 h 116"/>
              <a:gd name="T92" fmla="*/ 2147483646 w 98"/>
              <a:gd name="T93" fmla="*/ 2147483646 h 116"/>
              <a:gd name="T94" fmla="*/ 2147483646 w 98"/>
              <a:gd name="T95" fmla="*/ 2147483646 h 116"/>
              <a:gd name="T96" fmla="*/ 2147483646 w 98"/>
              <a:gd name="T97" fmla="*/ 2147483646 h 116"/>
              <a:gd name="T98" fmla="*/ 2147483646 w 98"/>
              <a:gd name="T99" fmla="*/ 2147483646 h 116"/>
              <a:gd name="T100" fmla="*/ 2147483646 w 98"/>
              <a:gd name="T101" fmla="*/ 2147483646 h 116"/>
              <a:gd name="T102" fmla="*/ 2147483646 w 98"/>
              <a:gd name="T103" fmla="*/ 2147483646 h 11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98" h="116">
                <a:moveTo>
                  <a:pt x="7" y="0"/>
                </a:moveTo>
                <a:cubicBezTo>
                  <a:pt x="90" y="0"/>
                  <a:pt x="90" y="0"/>
                  <a:pt x="90" y="0"/>
                </a:cubicBezTo>
                <a:cubicBezTo>
                  <a:pt x="94" y="0"/>
                  <a:pt x="98" y="4"/>
                  <a:pt x="98" y="8"/>
                </a:cubicBezTo>
                <a:cubicBezTo>
                  <a:pt x="98" y="108"/>
                  <a:pt x="98" y="108"/>
                  <a:pt x="98" y="108"/>
                </a:cubicBezTo>
                <a:cubicBezTo>
                  <a:pt x="98" y="113"/>
                  <a:pt x="94" y="116"/>
                  <a:pt x="90" y="116"/>
                </a:cubicBezTo>
                <a:cubicBezTo>
                  <a:pt x="7" y="116"/>
                  <a:pt x="7" y="116"/>
                  <a:pt x="7" y="116"/>
                </a:cubicBezTo>
                <a:cubicBezTo>
                  <a:pt x="3" y="116"/>
                  <a:pt x="0" y="113"/>
                  <a:pt x="0" y="108"/>
                </a:cubicBezTo>
                <a:cubicBezTo>
                  <a:pt x="0" y="95"/>
                  <a:pt x="0" y="95"/>
                  <a:pt x="0" y="95"/>
                </a:cubicBezTo>
                <a:cubicBezTo>
                  <a:pt x="8" y="95"/>
                  <a:pt x="8" y="95"/>
                  <a:pt x="8" y="95"/>
                </a:cubicBezTo>
                <a:cubicBezTo>
                  <a:pt x="9" y="97"/>
                  <a:pt x="12" y="99"/>
                  <a:pt x="14" y="99"/>
                </a:cubicBezTo>
                <a:cubicBezTo>
                  <a:pt x="18" y="99"/>
                  <a:pt x="22" y="96"/>
                  <a:pt x="22" y="92"/>
                </a:cubicBezTo>
                <a:cubicBezTo>
                  <a:pt x="22" y="88"/>
                  <a:pt x="18" y="84"/>
                  <a:pt x="14" y="84"/>
                </a:cubicBezTo>
                <a:cubicBezTo>
                  <a:pt x="12" y="84"/>
                  <a:pt x="9" y="86"/>
                  <a:pt x="8" y="89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71"/>
                  <a:pt x="0" y="71"/>
                  <a:pt x="0" y="71"/>
                </a:cubicBezTo>
                <a:cubicBezTo>
                  <a:pt x="8" y="71"/>
                  <a:pt x="8" y="71"/>
                  <a:pt x="8" y="71"/>
                </a:cubicBezTo>
                <a:cubicBezTo>
                  <a:pt x="9" y="74"/>
                  <a:pt x="12" y="75"/>
                  <a:pt x="14" y="75"/>
                </a:cubicBezTo>
                <a:cubicBezTo>
                  <a:pt x="18" y="75"/>
                  <a:pt x="22" y="72"/>
                  <a:pt x="22" y="68"/>
                </a:cubicBezTo>
                <a:cubicBezTo>
                  <a:pt x="22" y="64"/>
                  <a:pt x="18" y="61"/>
                  <a:pt x="14" y="61"/>
                </a:cubicBezTo>
                <a:cubicBezTo>
                  <a:pt x="12" y="61"/>
                  <a:pt x="9" y="63"/>
                  <a:pt x="8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48"/>
                  <a:pt x="0" y="48"/>
                  <a:pt x="0" y="48"/>
                </a:cubicBezTo>
                <a:cubicBezTo>
                  <a:pt x="8" y="48"/>
                  <a:pt x="8" y="48"/>
                  <a:pt x="8" y="48"/>
                </a:cubicBezTo>
                <a:cubicBezTo>
                  <a:pt x="9" y="51"/>
                  <a:pt x="12" y="52"/>
                  <a:pt x="14" y="52"/>
                </a:cubicBezTo>
                <a:cubicBezTo>
                  <a:pt x="18" y="52"/>
                  <a:pt x="22" y="49"/>
                  <a:pt x="22" y="45"/>
                </a:cubicBezTo>
                <a:cubicBezTo>
                  <a:pt x="22" y="41"/>
                  <a:pt x="18" y="38"/>
                  <a:pt x="14" y="38"/>
                </a:cubicBezTo>
                <a:cubicBezTo>
                  <a:pt x="12" y="38"/>
                  <a:pt x="9" y="40"/>
                  <a:pt x="8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26"/>
                  <a:pt x="0" y="26"/>
                  <a:pt x="0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9" y="28"/>
                  <a:pt x="12" y="30"/>
                  <a:pt x="14" y="30"/>
                </a:cubicBezTo>
                <a:cubicBezTo>
                  <a:pt x="18" y="30"/>
                  <a:pt x="22" y="27"/>
                  <a:pt x="22" y="23"/>
                </a:cubicBezTo>
                <a:cubicBezTo>
                  <a:pt x="22" y="19"/>
                  <a:pt x="18" y="15"/>
                  <a:pt x="14" y="15"/>
                </a:cubicBezTo>
                <a:cubicBezTo>
                  <a:pt x="12" y="15"/>
                  <a:pt x="9" y="17"/>
                  <a:pt x="8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lose/>
                <a:moveTo>
                  <a:pt x="70" y="56"/>
                </a:moveTo>
                <a:cubicBezTo>
                  <a:pt x="71" y="56"/>
                  <a:pt x="75" y="56"/>
                  <a:pt x="76" y="56"/>
                </a:cubicBezTo>
                <a:cubicBezTo>
                  <a:pt x="77" y="47"/>
                  <a:pt x="74" y="33"/>
                  <a:pt x="70" y="30"/>
                </a:cubicBezTo>
                <a:cubicBezTo>
                  <a:pt x="65" y="26"/>
                  <a:pt x="51" y="26"/>
                  <a:pt x="46" y="31"/>
                </a:cubicBezTo>
                <a:cubicBezTo>
                  <a:pt x="42" y="34"/>
                  <a:pt x="40" y="47"/>
                  <a:pt x="41" y="56"/>
                </a:cubicBezTo>
                <a:cubicBezTo>
                  <a:pt x="43" y="56"/>
                  <a:pt x="45" y="56"/>
                  <a:pt x="47" y="56"/>
                </a:cubicBezTo>
                <a:cubicBezTo>
                  <a:pt x="48" y="59"/>
                  <a:pt x="49" y="61"/>
                  <a:pt x="52" y="63"/>
                </a:cubicBezTo>
                <a:cubicBezTo>
                  <a:pt x="52" y="65"/>
                  <a:pt x="51" y="67"/>
                  <a:pt x="51" y="68"/>
                </a:cubicBezTo>
                <a:cubicBezTo>
                  <a:pt x="49" y="68"/>
                  <a:pt x="38" y="69"/>
                  <a:pt x="37" y="71"/>
                </a:cubicBezTo>
                <a:cubicBezTo>
                  <a:pt x="33" y="75"/>
                  <a:pt x="33" y="83"/>
                  <a:pt x="34" y="88"/>
                </a:cubicBezTo>
                <a:cubicBezTo>
                  <a:pt x="46" y="93"/>
                  <a:pt x="71" y="93"/>
                  <a:pt x="83" y="88"/>
                </a:cubicBezTo>
                <a:cubicBezTo>
                  <a:pt x="84" y="83"/>
                  <a:pt x="83" y="75"/>
                  <a:pt x="79" y="71"/>
                </a:cubicBezTo>
                <a:cubicBezTo>
                  <a:pt x="79" y="69"/>
                  <a:pt x="68" y="68"/>
                  <a:pt x="66" y="68"/>
                </a:cubicBezTo>
                <a:cubicBezTo>
                  <a:pt x="66" y="67"/>
                  <a:pt x="65" y="66"/>
                  <a:pt x="64" y="63"/>
                </a:cubicBezTo>
                <a:cubicBezTo>
                  <a:pt x="67" y="61"/>
                  <a:pt x="69" y="59"/>
                  <a:pt x="70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5" name="Freeform 5634"/>
          <p:cNvSpPr>
            <a:spLocks noEditPoints="1"/>
          </p:cNvSpPr>
          <p:nvPr/>
        </p:nvSpPr>
        <p:spPr bwMode="auto">
          <a:xfrm>
            <a:off x="7186613" y="1784350"/>
            <a:ext cx="446087" cy="401638"/>
          </a:xfrm>
          <a:custGeom>
            <a:avLst/>
            <a:gdLst>
              <a:gd name="T0" fmla="*/ 2147483646 w 130"/>
              <a:gd name="T1" fmla="*/ 2147483646 h 100"/>
              <a:gd name="T2" fmla="*/ 2147483646 w 130"/>
              <a:gd name="T3" fmla="*/ 2147483646 h 100"/>
              <a:gd name="T4" fmla="*/ 2147483646 w 130"/>
              <a:gd name="T5" fmla="*/ 2147483646 h 100"/>
              <a:gd name="T6" fmla="*/ 2147483646 w 130"/>
              <a:gd name="T7" fmla="*/ 2147483646 h 100"/>
              <a:gd name="T8" fmla="*/ 2147483646 w 130"/>
              <a:gd name="T9" fmla="*/ 2147483646 h 100"/>
              <a:gd name="T10" fmla="*/ 2147483646 w 130"/>
              <a:gd name="T11" fmla="*/ 2147483646 h 100"/>
              <a:gd name="T12" fmla="*/ 2147483646 w 130"/>
              <a:gd name="T13" fmla="*/ 2147483646 h 100"/>
              <a:gd name="T14" fmla="*/ 2147483646 w 130"/>
              <a:gd name="T15" fmla="*/ 2147483646 h 100"/>
              <a:gd name="T16" fmla="*/ 2147483646 w 130"/>
              <a:gd name="T17" fmla="*/ 2147483646 h 100"/>
              <a:gd name="T18" fmla="*/ 2147483646 w 130"/>
              <a:gd name="T19" fmla="*/ 2147483646 h 100"/>
              <a:gd name="T20" fmla="*/ 2147483646 w 130"/>
              <a:gd name="T21" fmla="*/ 2147483646 h 100"/>
              <a:gd name="T22" fmla="*/ 2147483646 w 130"/>
              <a:gd name="T23" fmla="*/ 2147483646 h 100"/>
              <a:gd name="T24" fmla="*/ 2147483646 w 130"/>
              <a:gd name="T25" fmla="*/ 2147483646 h 100"/>
              <a:gd name="T26" fmla="*/ 2147483646 w 130"/>
              <a:gd name="T27" fmla="*/ 2147483646 h 100"/>
              <a:gd name="T28" fmla="*/ 2147483646 w 130"/>
              <a:gd name="T29" fmla="*/ 2147483646 h 100"/>
              <a:gd name="T30" fmla="*/ 2147483646 w 130"/>
              <a:gd name="T31" fmla="*/ 2147483646 h 100"/>
              <a:gd name="T32" fmla="*/ 2147483646 w 130"/>
              <a:gd name="T33" fmla="*/ 0 h 100"/>
              <a:gd name="T34" fmla="*/ 2147483646 w 130"/>
              <a:gd name="T35" fmla="*/ 2147483646 h 100"/>
              <a:gd name="T36" fmla="*/ 2147483646 w 130"/>
              <a:gd name="T37" fmla="*/ 2147483646 h 100"/>
              <a:gd name="T38" fmla="*/ 2147483646 w 130"/>
              <a:gd name="T39" fmla="*/ 2147483646 h 100"/>
              <a:gd name="T40" fmla="*/ 2147483646 w 130"/>
              <a:gd name="T41" fmla="*/ 2147483646 h 100"/>
              <a:gd name="T42" fmla="*/ 2147483646 w 130"/>
              <a:gd name="T43" fmla="*/ 2147483646 h 100"/>
              <a:gd name="T44" fmla="*/ 0 w 130"/>
              <a:gd name="T45" fmla="*/ 2147483646 h 100"/>
              <a:gd name="T46" fmla="*/ 2147483646 w 130"/>
              <a:gd name="T47" fmla="*/ 2147483646 h 100"/>
              <a:gd name="T48" fmla="*/ 2147483646 w 130"/>
              <a:gd name="T49" fmla="*/ 2147483646 h 100"/>
              <a:gd name="T50" fmla="*/ 2147483646 w 130"/>
              <a:gd name="T51" fmla="*/ 2147483646 h 100"/>
              <a:gd name="T52" fmla="*/ 2147483646 w 130"/>
              <a:gd name="T53" fmla="*/ 2147483646 h 100"/>
              <a:gd name="T54" fmla="*/ 2147483646 w 130"/>
              <a:gd name="T55" fmla="*/ 2147483646 h 100"/>
              <a:gd name="T56" fmla="*/ 2147483646 w 130"/>
              <a:gd name="T57" fmla="*/ 2147483646 h 100"/>
              <a:gd name="T58" fmla="*/ 2147483646 w 130"/>
              <a:gd name="T59" fmla="*/ 2147483646 h 100"/>
              <a:gd name="T60" fmla="*/ 2147483646 w 130"/>
              <a:gd name="T61" fmla="*/ 2147483646 h 100"/>
              <a:gd name="T62" fmla="*/ 2147483646 w 130"/>
              <a:gd name="T63" fmla="*/ 2147483646 h 100"/>
              <a:gd name="T64" fmla="*/ 2147483646 w 130"/>
              <a:gd name="T65" fmla="*/ 2147483646 h 100"/>
              <a:gd name="T66" fmla="*/ 2147483646 w 130"/>
              <a:gd name="T67" fmla="*/ 2147483646 h 100"/>
              <a:gd name="T68" fmla="*/ 2147483646 w 130"/>
              <a:gd name="T69" fmla="*/ 2147483646 h 100"/>
              <a:gd name="T70" fmla="*/ 2147483646 w 130"/>
              <a:gd name="T71" fmla="*/ 2147483646 h 100"/>
              <a:gd name="T72" fmla="*/ 2147483646 w 130"/>
              <a:gd name="T73" fmla="*/ 2147483646 h 100"/>
              <a:gd name="T74" fmla="*/ 2147483646 w 130"/>
              <a:gd name="T75" fmla="*/ 2147483646 h 100"/>
              <a:gd name="T76" fmla="*/ 2147483646 w 130"/>
              <a:gd name="T77" fmla="*/ 2147483646 h 100"/>
              <a:gd name="T78" fmla="*/ 2147483646 w 130"/>
              <a:gd name="T79" fmla="*/ 2147483646 h 100"/>
              <a:gd name="T80" fmla="*/ 2147483646 w 130"/>
              <a:gd name="T81" fmla="*/ 2147483646 h 100"/>
              <a:gd name="T82" fmla="*/ 2147483646 w 130"/>
              <a:gd name="T83" fmla="*/ 2147483646 h 100"/>
              <a:gd name="T84" fmla="*/ 2147483646 w 130"/>
              <a:gd name="T85" fmla="*/ 2147483646 h 100"/>
              <a:gd name="T86" fmla="*/ 2147483646 w 130"/>
              <a:gd name="T87" fmla="*/ 2147483646 h 10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30" h="100">
                <a:moveTo>
                  <a:pt x="28" y="71"/>
                </a:moveTo>
                <a:cubicBezTo>
                  <a:pt x="46" y="72"/>
                  <a:pt x="46" y="72"/>
                  <a:pt x="46" y="72"/>
                </a:cubicBezTo>
                <a:cubicBezTo>
                  <a:pt x="51" y="92"/>
                  <a:pt x="51" y="92"/>
                  <a:pt x="51" y="92"/>
                </a:cubicBezTo>
                <a:cubicBezTo>
                  <a:pt x="51" y="92"/>
                  <a:pt x="51" y="92"/>
                  <a:pt x="51" y="92"/>
                </a:cubicBezTo>
                <a:cubicBezTo>
                  <a:pt x="52" y="95"/>
                  <a:pt x="54" y="98"/>
                  <a:pt x="56" y="99"/>
                </a:cubicBezTo>
                <a:cubicBezTo>
                  <a:pt x="58" y="100"/>
                  <a:pt x="61" y="100"/>
                  <a:pt x="64" y="100"/>
                </a:cubicBezTo>
                <a:cubicBezTo>
                  <a:pt x="64" y="100"/>
                  <a:pt x="64" y="100"/>
                  <a:pt x="64" y="100"/>
                </a:cubicBezTo>
                <a:cubicBezTo>
                  <a:pt x="89" y="93"/>
                  <a:pt x="89" y="93"/>
                  <a:pt x="89" y="93"/>
                </a:cubicBezTo>
                <a:cubicBezTo>
                  <a:pt x="89" y="93"/>
                  <a:pt x="89" y="93"/>
                  <a:pt x="89" y="93"/>
                </a:cubicBezTo>
                <a:cubicBezTo>
                  <a:pt x="92" y="92"/>
                  <a:pt x="94" y="90"/>
                  <a:pt x="95" y="88"/>
                </a:cubicBezTo>
                <a:cubicBezTo>
                  <a:pt x="97" y="86"/>
                  <a:pt x="97" y="83"/>
                  <a:pt x="97" y="81"/>
                </a:cubicBezTo>
                <a:cubicBezTo>
                  <a:pt x="96" y="80"/>
                  <a:pt x="96" y="80"/>
                  <a:pt x="96" y="80"/>
                </a:cubicBezTo>
                <a:cubicBezTo>
                  <a:pt x="95" y="75"/>
                  <a:pt x="95" y="75"/>
                  <a:pt x="95" y="75"/>
                </a:cubicBezTo>
                <a:cubicBezTo>
                  <a:pt x="114" y="76"/>
                  <a:pt x="114" y="76"/>
                  <a:pt x="114" y="76"/>
                </a:cubicBezTo>
                <a:cubicBezTo>
                  <a:pt x="116" y="83"/>
                  <a:pt x="116" y="83"/>
                  <a:pt x="116" y="83"/>
                </a:cubicBezTo>
                <a:cubicBezTo>
                  <a:pt x="130" y="80"/>
                  <a:pt x="130" y="80"/>
                  <a:pt x="130" y="80"/>
                </a:cubicBezTo>
                <a:cubicBezTo>
                  <a:pt x="109" y="0"/>
                  <a:pt x="109" y="0"/>
                  <a:pt x="109" y="0"/>
                </a:cubicBezTo>
                <a:cubicBezTo>
                  <a:pt x="95" y="4"/>
                  <a:pt x="95" y="4"/>
                  <a:pt x="95" y="4"/>
                </a:cubicBezTo>
                <a:cubicBezTo>
                  <a:pt x="97" y="12"/>
                  <a:pt x="97" y="12"/>
                  <a:pt x="97" y="12"/>
                </a:cubicBezTo>
                <a:cubicBezTo>
                  <a:pt x="52" y="41"/>
                  <a:pt x="52" y="41"/>
                  <a:pt x="52" y="41"/>
                </a:cubicBezTo>
                <a:cubicBezTo>
                  <a:pt x="25" y="59"/>
                  <a:pt x="25" y="59"/>
                  <a:pt x="25" y="59"/>
                </a:cubicBezTo>
                <a:cubicBezTo>
                  <a:pt x="24" y="56"/>
                  <a:pt x="24" y="56"/>
                  <a:pt x="24" y="56"/>
                </a:cubicBezTo>
                <a:cubicBezTo>
                  <a:pt x="0" y="58"/>
                  <a:pt x="0" y="58"/>
                  <a:pt x="0" y="58"/>
                </a:cubicBezTo>
                <a:cubicBezTo>
                  <a:pt x="7" y="85"/>
                  <a:pt x="7" y="85"/>
                  <a:pt x="7" y="85"/>
                </a:cubicBezTo>
                <a:cubicBezTo>
                  <a:pt x="29" y="74"/>
                  <a:pt x="29" y="74"/>
                  <a:pt x="29" y="74"/>
                </a:cubicBezTo>
                <a:cubicBezTo>
                  <a:pt x="28" y="71"/>
                  <a:pt x="28" y="71"/>
                  <a:pt x="28" y="71"/>
                </a:cubicBezTo>
                <a:close/>
                <a:moveTo>
                  <a:pt x="98" y="30"/>
                </a:moveTo>
                <a:cubicBezTo>
                  <a:pt x="58" y="54"/>
                  <a:pt x="58" y="54"/>
                  <a:pt x="58" y="54"/>
                </a:cubicBezTo>
                <a:cubicBezTo>
                  <a:pt x="54" y="48"/>
                  <a:pt x="54" y="48"/>
                  <a:pt x="54" y="48"/>
                </a:cubicBezTo>
                <a:cubicBezTo>
                  <a:pt x="94" y="24"/>
                  <a:pt x="94" y="24"/>
                  <a:pt x="94" y="24"/>
                </a:cubicBezTo>
                <a:cubicBezTo>
                  <a:pt x="98" y="30"/>
                  <a:pt x="98" y="30"/>
                  <a:pt x="98" y="30"/>
                </a:cubicBezTo>
                <a:close/>
                <a:moveTo>
                  <a:pt x="56" y="73"/>
                </a:moveTo>
                <a:cubicBezTo>
                  <a:pt x="61" y="73"/>
                  <a:pt x="61" y="73"/>
                  <a:pt x="61" y="73"/>
                </a:cubicBezTo>
                <a:cubicBezTo>
                  <a:pt x="84" y="74"/>
                  <a:pt x="84" y="74"/>
                  <a:pt x="84" y="74"/>
                </a:cubicBezTo>
                <a:cubicBezTo>
                  <a:pt x="87" y="83"/>
                  <a:pt x="87" y="83"/>
                  <a:pt x="87" y="83"/>
                </a:cubicBezTo>
                <a:cubicBezTo>
                  <a:pt x="87" y="83"/>
                  <a:pt x="87" y="83"/>
                  <a:pt x="87" y="83"/>
                </a:cubicBezTo>
                <a:cubicBezTo>
                  <a:pt x="87" y="83"/>
                  <a:pt x="87" y="83"/>
                  <a:pt x="87" y="83"/>
                </a:cubicBezTo>
                <a:cubicBezTo>
                  <a:pt x="87" y="83"/>
                  <a:pt x="87" y="83"/>
                  <a:pt x="87" y="83"/>
                </a:cubicBezTo>
                <a:cubicBezTo>
                  <a:pt x="87" y="83"/>
                  <a:pt x="87" y="83"/>
                  <a:pt x="87" y="83"/>
                </a:cubicBezTo>
                <a:cubicBezTo>
                  <a:pt x="62" y="90"/>
                  <a:pt x="62" y="90"/>
                  <a:pt x="62" y="90"/>
                </a:cubicBezTo>
                <a:cubicBezTo>
                  <a:pt x="61" y="90"/>
                  <a:pt x="61" y="90"/>
                  <a:pt x="61" y="90"/>
                </a:cubicBezTo>
                <a:cubicBezTo>
                  <a:pt x="61" y="90"/>
                  <a:pt x="61" y="90"/>
                  <a:pt x="61" y="90"/>
                </a:cubicBezTo>
                <a:cubicBezTo>
                  <a:pt x="61" y="90"/>
                  <a:pt x="61" y="90"/>
                  <a:pt x="61" y="90"/>
                </a:cubicBezTo>
                <a:lnTo>
                  <a:pt x="56" y="73"/>
                </a:lnTo>
                <a:close/>
              </a:path>
            </a:pathLst>
          </a:custGeom>
          <a:blipFill dpi="0"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6" name="Freeform 5564"/>
          <p:cNvSpPr>
            <a:spLocks noEditPoints="1"/>
          </p:cNvSpPr>
          <p:nvPr/>
        </p:nvSpPr>
        <p:spPr bwMode="auto">
          <a:xfrm>
            <a:off x="6743700" y="5022850"/>
            <a:ext cx="201613" cy="150813"/>
          </a:xfrm>
          <a:custGeom>
            <a:avLst/>
            <a:gdLst>
              <a:gd name="T0" fmla="*/ 2147483646 w 108"/>
              <a:gd name="T1" fmla="*/ 2147483646 h 96"/>
              <a:gd name="T2" fmla="*/ 2147483646 w 108"/>
              <a:gd name="T3" fmla="*/ 2147483646 h 96"/>
              <a:gd name="T4" fmla="*/ 2147483646 w 108"/>
              <a:gd name="T5" fmla="*/ 2147483646 h 96"/>
              <a:gd name="T6" fmla="*/ 2147483646 w 108"/>
              <a:gd name="T7" fmla="*/ 2147483646 h 96"/>
              <a:gd name="T8" fmla="*/ 2147483646 w 108"/>
              <a:gd name="T9" fmla="*/ 2147483646 h 96"/>
              <a:gd name="T10" fmla="*/ 2147483646 w 108"/>
              <a:gd name="T11" fmla="*/ 2147483646 h 96"/>
              <a:gd name="T12" fmla="*/ 2147483646 w 108"/>
              <a:gd name="T13" fmla="*/ 0 h 96"/>
              <a:gd name="T14" fmla="*/ 2147483646 w 108"/>
              <a:gd name="T15" fmla="*/ 2147483646 h 96"/>
              <a:gd name="T16" fmla="*/ 2147483646 w 108"/>
              <a:gd name="T17" fmla="*/ 2147483646 h 96"/>
              <a:gd name="T18" fmla="*/ 2147483646 w 108"/>
              <a:gd name="T19" fmla="*/ 2147483646 h 96"/>
              <a:gd name="T20" fmla="*/ 2147483646 w 108"/>
              <a:gd name="T21" fmla="*/ 2147483646 h 96"/>
              <a:gd name="T22" fmla="*/ 2147483646 w 108"/>
              <a:gd name="T23" fmla="*/ 2147483646 h 96"/>
              <a:gd name="T24" fmla="*/ 2147483646 w 108"/>
              <a:gd name="T25" fmla="*/ 2147483646 h 96"/>
              <a:gd name="T26" fmla="*/ 0 w 108"/>
              <a:gd name="T27" fmla="*/ 0 h 96"/>
              <a:gd name="T28" fmla="*/ 2147483646 w 108"/>
              <a:gd name="T29" fmla="*/ 2147483646 h 96"/>
              <a:gd name="T30" fmla="*/ 2147483646 w 108"/>
              <a:gd name="T31" fmla="*/ 2147483646 h 96"/>
              <a:gd name="T32" fmla="*/ 2147483646 w 108"/>
              <a:gd name="T33" fmla="*/ 2147483646 h 96"/>
              <a:gd name="T34" fmla="*/ 2147483646 w 108"/>
              <a:gd name="T35" fmla="*/ 2147483646 h 96"/>
              <a:gd name="T36" fmla="*/ 2147483646 w 108"/>
              <a:gd name="T37" fmla="*/ 2147483646 h 96"/>
              <a:gd name="T38" fmla="*/ 2147483646 w 108"/>
              <a:gd name="T39" fmla="*/ 2147483646 h 96"/>
              <a:gd name="T40" fmla="*/ 2147483646 w 108"/>
              <a:gd name="T41" fmla="*/ 2147483646 h 96"/>
              <a:gd name="T42" fmla="*/ 2147483646 w 108"/>
              <a:gd name="T43" fmla="*/ 2147483646 h 96"/>
              <a:gd name="T44" fmla="*/ 2147483646 w 108"/>
              <a:gd name="T45" fmla="*/ 2147483646 h 96"/>
              <a:gd name="T46" fmla="*/ 2147483646 w 108"/>
              <a:gd name="T47" fmla="*/ 2147483646 h 96"/>
              <a:gd name="T48" fmla="*/ 2147483646 w 108"/>
              <a:gd name="T49" fmla="*/ 2147483646 h 96"/>
              <a:gd name="T50" fmla="*/ 2147483646 w 108"/>
              <a:gd name="T51" fmla="*/ 2147483646 h 96"/>
              <a:gd name="T52" fmla="*/ 2147483646 w 108"/>
              <a:gd name="T53" fmla="*/ 2147483646 h 96"/>
              <a:gd name="T54" fmla="*/ 2147483646 w 108"/>
              <a:gd name="T55" fmla="*/ 2147483646 h 96"/>
              <a:gd name="T56" fmla="*/ 2147483646 w 108"/>
              <a:gd name="T57" fmla="*/ 2147483646 h 96"/>
              <a:gd name="T58" fmla="*/ 2147483646 w 108"/>
              <a:gd name="T59" fmla="*/ 2147483646 h 96"/>
              <a:gd name="T60" fmla="*/ 2147483646 w 108"/>
              <a:gd name="T61" fmla="*/ 2147483646 h 96"/>
              <a:gd name="T62" fmla="*/ 2147483646 w 108"/>
              <a:gd name="T63" fmla="*/ 2147483646 h 96"/>
              <a:gd name="T64" fmla="*/ 2147483646 w 108"/>
              <a:gd name="T65" fmla="*/ 2147483646 h 96"/>
              <a:gd name="T66" fmla="*/ 2147483646 w 108"/>
              <a:gd name="T67" fmla="*/ 2147483646 h 96"/>
              <a:gd name="T68" fmla="*/ 2147483646 w 108"/>
              <a:gd name="T69" fmla="*/ 2147483646 h 96"/>
              <a:gd name="T70" fmla="*/ 2147483646 w 108"/>
              <a:gd name="T71" fmla="*/ 2147483646 h 96"/>
              <a:gd name="T72" fmla="*/ 2147483646 w 108"/>
              <a:gd name="T73" fmla="*/ 2147483646 h 96"/>
              <a:gd name="T74" fmla="*/ 2147483646 w 108"/>
              <a:gd name="T75" fmla="*/ 2147483646 h 96"/>
              <a:gd name="T76" fmla="*/ 2147483646 w 108"/>
              <a:gd name="T77" fmla="*/ 2147483646 h 96"/>
              <a:gd name="T78" fmla="*/ 2147483646 w 108"/>
              <a:gd name="T79" fmla="*/ 2147483646 h 96"/>
              <a:gd name="T80" fmla="*/ 2147483646 w 108"/>
              <a:gd name="T81" fmla="*/ 2147483646 h 96"/>
              <a:gd name="T82" fmla="*/ 2147483646 w 108"/>
              <a:gd name="T83" fmla="*/ 2147483646 h 96"/>
              <a:gd name="T84" fmla="*/ 2147483646 w 108"/>
              <a:gd name="T85" fmla="*/ 2147483646 h 96"/>
              <a:gd name="T86" fmla="*/ 2147483646 w 108"/>
              <a:gd name="T87" fmla="*/ 2147483646 h 96"/>
              <a:gd name="T88" fmla="*/ 2147483646 w 108"/>
              <a:gd name="T89" fmla="*/ 2147483646 h 96"/>
              <a:gd name="T90" fmla="*/ 2147483646 w 108"/>
              <a:gd name="T91" fmla="*/ 2147483646 h 96"/>
              <a:gd name="T92" fmla="*/ 2147483646 w 108"/>
              <a:gd name="T93" fmla="*/ 2147483646 h 9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08" h="96">
                <a:moveTo>
                  <a:pt x="77" y="87"/>
                </a:moveTo>
                <a:cubicBezTo>
                  <a:pt x="88" y="96"/>
                  <a:pt x="88" y="96"/>
                  <a:pt x="88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5" y="72"/>
                  <a:pt x="95" y="72"/>
                  <a:pt x="95" y="72"/>
                </a:cubicBezTo>
                <a:cubicBezTo>
                  <a:pt x="101" y="65"/>
                  <a:pt x="104" y="56"/>
                  <a:pt x="104" y="46"/>
                </a:cubicBezTo>
                <a:cubicBezTo>
                  <a:pt x="104" y="39"/>
                  <a:pt x="102" y="32"/>
                  <a:pt x="99" y="26"/>
                </a:cubicBezTo>
                <a:cubicBezTo>
                  <a:pt x="106" y="16"/>
                  <a:pt x="107" y="7"/>
                  <a:pt x="108" y="0"/>
                </a:cubicBezTo>
                <a:cubicBezTo>
                  <a:pt x="97" y="0"/>
                  <a:pt x="89" y="3"/>
                  <a:pt x="83" y="8"/>
                </a:cubicBezTo>
                <a:cubicBezTo>
                  <a:pt x="77" y="5"/>
                  <a:pt x="70" y="2"/>
                  <a:pt x="63" y="1"/>
                </a:cubicBezTo>
                <a:cubicBezTo>
                  <a:pt x="63" y="12"/>
                  <a:pt x="63" y="12"/>
                  <a:pt x="63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"/>
                  <a:pt x="46" y="1"/>
                  <a:pt x="46" y="1"/>
                </a:cubicBezTo>
                <a:cubicBezTo>
                  <a:pt x="39" y="2"/>
                  <a:pt x="32" y="5"/>
                  <a:pt x="26" y="9"/>
                </a:cubicBezTo>
                <a:cubicBezTo>
                  <a:pt x="19" y="3"/>
                  <a:pt x="11" y="0"/>
                  <a:pt x="0" y="0"/>
                </a:cubicBezTo>
                <a:cubicBezTo>
                  <a:pt x="1" y="7"/>
                  <a:pt x="2" y="17"/>
                  <a:pt x="10" y="27"/>
                </a:cubicBezTo>
                <a:cubicBezTo>
                  <a:pt x="7" y="33"/>
                  <a:pt x="5" y="39"/>
                  <a:pt x="5" y="46"/>
                </a:cubicBezTo>
                <a:cubicBezTo>
                  <a:pt x="5" y="56"/>
                  <a:pt x="9" y="66"/>
                  <a:pt x="16" y="74"/>
                </a:cubicBezTo>
                <a:cubicBezTo>
                  <a:pt x="12" y="96"/>
                  <a:pt x="12" y="96"/>
                  <a:pt x="12" y="96"/>
                </a:cubicBezTo>
                <a:cubicBezTo>
                  <a:pt x="23" y="96"/>
                  <a:pt x="23" y="96"/>
                  <a:pt x="23" y="96"/>
                </a:cubicBezTo>
                <a:cubicBezTo>
                  <a:pt x="34" y="87"/>
                  <a:pt x="34" y="87"/>
                  <a:pt x="34" y="87"/>
                </a:cubicBezTo>
                <a:cubicBezTo>
                  <a:pt x="40" y="90"/>
                  <a:pt x="47" y="91"/>
                  <a:pt x="55" y="91"/>
                </a:cubicBezTo>
                <a:cubicBezTo>
                  <a:pt x="63" y="91"/>
                  <a:pt x="70" y="90"/>
                  <a:pt x="77" y="87"/>
                </a:cubicBezTo>
                <a:close/>
                <a:moveTo>
                  <a:pt x="74" y="25"/>
                </a:moveTo>
                <a:cubicBezTo>
                  <a:pt x="76" y="25"/>
                  <a:pt x="78" y="27"/>
                  <a:pt x="78" y="29"/>
                </a:cubicBezTo>
                <a:cubicBezTo>
                  <a:pt x="78" y="31"/>
                  <a:pt x="76" y="33"/>
                  <a:pt x="74" y="33"/>
                </a:cubicBezTo>
                <a:cubicBezTo>
                  <a:pt x="72" y="33"/>
                  <a:pt x="71" y="31"/>
                  <a:pt x="71" y="29"/>
                </a:cubicBezTo>
                <a:cubicBezTo>
                  <a:pt x="71" y="27"/>
                  <a:pt x="72" y="25"/>
                  <a:pt x="74" y="25"/>
                </a:cubicBezTo>
                <a:close/>
                <a:moveTo>
                  <a:pt x="56" y="37"/>
                </a:moveTo>
                <a:cubicBezTo>
                  <a:pt x="65" y="37"/>
                  <a:pt x="72" y="44"/>
                  <a:pt x="72" y="53"/>
                </a:cubicBezTo>
                <a:cubicBezTo>
                  <a:pt x="72" y="62"/>
                  <a:pt x="65" y="69"/>
                  <a:pt x="56" y="69"/>
                </a:cubicBezTo>
                <a:cubicBezTo>
                  <a:pt x="47" y="69"/>
                  <a:pt x="40" y="62"/>
                  <a:pt x="40" y="53"/>
                </a:cubicBezTo>
                <a:cubicBezTo>
                  <a:pt x="40" y="44"/>
                  <a:pt x="47" y="37"/>
                  <a:pt x="56" y="37"/>
                </a:cubicBezTo>
                <a:close/>
                <a:moveTo>
                  <a:pt x="50" y="48"/>
                </a:moveTo>
                <a:cubicBezTo>
                  <a:pt x="52" y="48"/>
                  <a:pt x="54" y="50"/>
                  <a:pt x="54" y="53"/>
                </a:cubicBezTo>
                <a:cubicBezTo>
                  <a:pt x="54" y="55"/>
                  <a:pt x="52" y="57"/>
                  <a:pt x="50" y="57"/>
                </a:cubicBezTo>
                <a:cubicBezTo>
                  <a:pt x="48" y="57"/>
                  <a:pt x="47" y="55"/>
                  <a:pt x="47" y="53"/>
                </a:cubicBezTo>
                <a:cubicBezTo>
                  <a:pt x="47" y="50"/>
                  <a:pt x="48" y="48"/>
                  <a:pt x="50" y="48"/>
                </a:cubicBezTo>
                <a:close/>
                <a:moveTo>
                  <a:pt x="62" y="48"/>
                </a:moveTo>
                <a:cubicBezTo>
                  <a:pt x="64" y="48"/>
                  <a:pt x="65" y="50"/>
                  <a:pt x="65" y="53"/>
                </a:cubicBezTo>
                <a:cubicBezTo>
                  <a:pt x="65" y="55"/>
                  <a:pt x="64" y="57"/>
                  <a:pt x="62" y="57"/>
                </a:cubicBezTo>
                <a:cubicBezTo>
                  <a:pt x="60" y="57"/>
                  <a:pt x="58" y="55"/>
                  <a:pt x="58" y="53"/>
                </a:cubicBezTo>
                <a:cubicBezTo>
                  <a:pt x="58" y="50"/>
                  <a:pt x="60" y="48"/>
                  <a:pt x="62" y="48"/>
                </a:cubicBezTo>
                <a:close/>
                <a:moveTo>
                  <a:pt x="38" y="25"/>
                </a:moveTo>
                <a:cubicBezTo>
                  <a:pt x="40" y="25"/>
                  <a:pt x="41" y="27"/>
                  <a:pt x="41" y="29"/>
                </a:cubicBezTo>
                <a:cubicBezTo>
                  <a:pt x="41" y="31"/>
                  <a:pt x="40" y="33"/>
                  <a:pt x="38" y="33"/>
                </a:cubicBezTo>
                <a:cubicBezTo>
                  <a:pt x="36" y="33"/>
                  <a:pt x="34" y="31"/>
                  <a:pt x="34" y="29"/>
                </a:cubicBezTo>
                <a:cubicBezTo>
                  <a:pt x="34" y="27"/>
                  <a:pt x="36" y="25"/>
                  <a:pt x="38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L 形 1"/>
          <p:cNvSpPr/>
          <p:nvPr/>
        </p:nvSpPr>
        <p:spPr>
          <a:xfrm rot="2480290">
            <a:off x="495300" y="3040063"/>
            <a:ext cx="850900" cy="850900"/>
          </a:xfrm>
          <a:prstGeom prst="corner">
            <a:avLst>
              <a:gd name="adj1" fmla="val 30866"/>
              <a:gd name="adj2" fmla="val 34210"/>
            </a:avLst>
          </a:prstGeom>
          <a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64" name="L 形 63"/>
          <p:cNvSpPr/>
          <p:nvPr/>
        </p:nvSpPr>
        <p:spPr>
          <a:xfrm rot="19119710" flipH="1">
            <a:off x="10896600" y="3067050"/>
            <a:ext cx="849313" cy="850900"/>
          </a:xfrm>
          <a:prstGeom prst="corner">
            <a:avLst>
              <a:gd name="adj1" fmla="val 30866"/>
              <a:gd name="adj2" fmla="val 34210"/>
            </a:avLst>
          </a:prstGeom>
          <a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55" name="矩形 54"/>
          <p:cNvSpPr/>
          <p:nvPr/>
        </p:nvSpPr>
        <p:spPr>
          <a:xfrm>
            <a:off x="6554788" y="42863"/>
            <a:ext cx="5637212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  <p:custDataLst>
      <p:tags r:id="rId20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组合 62"/>
          <p:cNvGrpSpPr/>
          <p:nvPr/>
        </p:nvGrpSpPr>
        <p:grpSpPr bwMode="auto">
          <a:xfrm>
            <a:off x="0" y="0"/>
            <a:ext cx="6718300" cy="6858000"/>
            <a:chOff x="0" y="0"/>
            <a:chExt cx="5037993" cy="514350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4571336" cy="5143500"/>
            </a:xfrm>
            <a:prstGeom prst="rect">
              <a:avLst/>
            </a:prstGeom>
            <a:solidFill>
              <a:srgbClr val="EC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3" name="等腰三角形 2"/>
            <p:cNvSpPr/>
            <p:nvPr/>
          </p:nvSpPr>
          <p:spPr>
            <a:xfrm rot="5400000">
              <a:off x="3994483" y="2067595"/>
              <a:ext cx="1078706" cy="1008312"/>
            </a:xfrm>
            <a:prstGeom prst="triangle">
              <a:avLst/>
            </a:prstGeom>
            <a:solidFill>
              <a:srgbClr val="EC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</p:grpSp>
      <p:sp>
        <p:nvSpPr>
          <p:cNvPr id="40" name="六边形 39"/>
          <p:cNvSpPr/>
          <p:nvPr/>
        </p:nvSpPr>
        <p:spPr>
          <a:xfrm>
            <a:off x="6991350" y="1935163"/>
            <a:ext cx="693738" cy="577850"/>
          </a:xfrm>
          <a:prstGeom prst="hexagon">
            <a:avLst>
              <a:gd name="adj" fmla="val 30274"/>
              <a:gd name="vf" fmla="val 115470"/>
            </a:avLst>
          </a:prstGeom>
          <a:solidFill>
            <a:schemeClr val="bg1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EC7473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41" name="六边形 40"/>
          <p:cNvSpPr/>
          <p:nvPr/>
        </p:nvSpPr>
        <p:spPr>
          <a:xfrm>
            <a:off x="6991350" y="3363913"/>
            <a:ext cx="693738" cy="577850"/>
          </a:xfrm>
          <a:prstGeom prst="hexagon">
            <a:avLst>
              <a:gd name="adj" fmla="val 30274"/>
              <a:gd name="vf" fmla="val 115470"/>
            </a:avLst>
          </a:prstGeom>
          <a:solidFill>
            <a:schemeClr val="bg1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EC7473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42" name="六边形 41"/>
          <p:cNvSpPr/>
          <p:nvPr/>
        </p:nvSpPr>
        <p:spPr>
          <a:xfrm>
            <a:off x="6991350" y="4792663"/>
            <a:ext cx="693738" cy="577850"/>
          </a:xfrm>
          <a:prstGeom prst="hexagon">
            <a:avLst>
              <a:gd name="adj" fmla="val 30274"/>
              <a:gd name="vf" fmla="val 115470"/>
            </a:avLst>
          </a:prstGeom>
          <a:solidFill>
            <a:schemeClr val="bg1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EC7473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43" name="六边形 42"/>
          <p:cNvSpPr/>
          <p:nvPr/>
        </p:nvSpPr>
        <p:spPr>
          <a:xfrm>
            <a:off x="6991350" y="4076700"/>
            <a:ext cx="693738" cy="579438"/>
          </a:xfrm>
          <a:prstGeom prst="hexagon">
            <a:avLst>
              <a:gd name="adj" fmla="val 30274"/>
              <a:gd name="vf" fmla="val 115470"/>
            </a:avLst>
          </a:prstGeom>
          <a:solidFill>
            <a:srgbClr val="EC7473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44" name="六边形 43"/>
          <p:cNvSpPr/>
          <p:nvPr/>
        </p:nvSpPr>
        <p:spPr>
          <a:xfrm>
            <a:off x="6991350" y="5505450"/>
            <a:ext cx="693738" cy="579438"/>
          </a:xfrm>
          <a:prstGeom prst="hexagon">
            <a:avLst>
              <a:gd name="adj" fmla="val 30274"/>
              <a:gd name="vf" fmla="val 115470"/>
            </a:avLst>
          </a:prstGeom>
          <a:solidFill>
            <a:srgbClr val="EC7473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45" name="六边形 44"/>
          <p:cNvSpPr/>
          <p:nvPr/>
        </p:nvSpPr>
        <p:spPr>
          <a:xfrm>
            <a:off x="6991350" y="2647950"/>
            <a:ext cx="693738" cy="579438"/>
          </a:xfrm>
          <a:prstGeom prst="hexagon">
            <a:avLst>
              <a:gd name="adj" fmla="val 30274"/>
              <a:gd name="vf" fmla="val 115470"/>
            </a:avLst>
          </a:prstGeom>
          <a:solidFill>
            <a:srgbClr val="EC7473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9465" name="TextBox 82"/>
          <p:cNvSpPr txBox="1">
            <a:spLocks noChangeArrowheads="1"/>
          </p:cNvSpPr>
          <p:nvPr/>
        </p:nvSpPr>
        <p:spPr bwMode="auto">
          <a:xfrm>
            <a:off x="7761288" y="1892300"/>
            <a:ext cx="35179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FFFFFF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200">
              <a:solidFill>
                <a:srgbClr val="FFFFFF"/>
              </a:solidFill>
              <a:sym typeface="时尚中黑简体" pitchFamily="2" charset="-122"/>
            </a:endParaRPr>
          </a:p>
        </p:txBody>
      </p:sp>
      <p:sp>
        <p:nvSpPr>
          <p:cNvPr id="19466" name="TextBox 94"/>
          <p:cNvSpPr txBox="1">
            <a:spLocks noChangeArrowheads="1"/>
          </p:cNvSpPr>
          <p:nvPr/>
        </p:nvSpPr>
        <p:spPr bwMode="auto">
          <a:xfrm>
            <a:off x="7145338" y="1976438"/>
            <a:ext cx="387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EC7473"/>
                </a:solidFill>
                <a:sym typeface="时尚中黑简体" pitchFamily="2" charset="-122"/>
              </a:rPr>
              <a:t>1</a:t>
            </a:r>
            <a:endParaRPr lang="zh-CN" altLang="en-US">
              <a:solidFill>
                <a:srgbClr val="EC7473"/>
              </a:solidFill>
              <a:sym typeface="时尚中黑简体" pitchFamily="2" charset="-122"/>
            </a:endParaRPr>
          </a:p>
        </p:txBody>
      </p:sp>
      <p:sp>
        <p:nvSpPr>
          <p:cNvPr id="19467" name="TextBox 95"/>
          <p:cNvSpPr txBox="1">
            <a:spLocks noChangeArrowheads="1"/>
          </p:cNvSpPr>
          <p:nvPr/>
        </p:nvSpPr>
        <p:spPr bwMode="auto">
          <a:xfrm>
            <a:off x="7145338" y="2692400"/>
            <a:ext cx="387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2</a:t>
            </a:r>
            <a:endParaRPr lang="zh-CN" altLang="en-US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9468" name="TextBox 96"/>
          <p:cNvSpPr txBox="1">
            <a:spLocks noChangeArrowheads="1"/>
          </p:cNvSpPr>
          <p:nvPr/>
        </p:nvSpPr>
        <p:spPr bwMode="auto">
          <a:xfrm>
            <a:off x="7145338" y="3409950"/>
            <a:ext cx="387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EC7473"/>
                </a:solidFill>
                <a:sym typeface="时尚中黑简体" pitchFamily="2" charset="-122"/>
              </a:rPr>
              <a:t>3</a:t>
            </a:r>
            <a:endParaRPr lang="zh-CN" altLang="en-US">
              <a:solidFill>
                <a:srgbClr val="EC7473"/>
              </a:solidFill>
              <a:sym typeface="时尚中黑简体" pitchFamily="2" charset="-122"/>
            </a:endParaRPr>
          </a:p>
        </p:txBody>
      </p:sp>
      <p:sp>
        <p:nvSpPr>
          <p:cNvPr id="19469" name="TextBox 97"/>
          <p:cNvSpPr txBox="1">
            <a:spLocks noChangeArrowheads="1"/>
          </p:cNvSpPr>
          <p:nvPr/>
        </p:nvSpPr>
        <p:spPr bwMode="auto">
          <a:xfrm>
            <a:off x="7145338" y="4121150"/>
            <a:ext cx="387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4</a:t>
            </a:r>
            <a:endParaRPr lang="zh-CN" altLang="en-US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9470" name="TextBox 98"/>
          <p:cNvSpPr txBox="1">
            <a:spLocks noChangeArrowheads="1"/>
          </p:cNvSpPr>
          <p:nvPr/>
        </p:nvSpPr>
        <p:spPr bwMode="auto">
          <a:xfrm>
            <a:off x="7145338" y="4851400"/>
            <a:ext cx="387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EC7473"/>
                </a:solidFill>
                <a:sym typeface="时尚中黑简体" pitchFamily="2" charset="-122"/>
              </a:rPr>
              <a:t>5</a:t>
            </a:r>
            <a:endParaRPr lang="zh-CN" altLang="en-US">
              <a:solidFill>
                <a:srgbClr val="EC7473"/>
              </a:solidFill>
              <a:sym typeface="时尚中黑简体" pitchFamily="2" charset="-122"/>
            </a:endParaRPr>
          </a:p>
        </p:txBody>
      </p:sp>
      <p:sp>
        <p:nvSpPr>
          <p:cNvPr id="19471" name="TextBox 99"/>
          <p:cNvSpPr txBox="1">
            <a:spLocks noChangeArrowheads="1"/>
          </p:cNvSpPr>
          <p:nvPr/>
        </p:nvSpPr>
        <p:spPr bwMode="auto">
          <a:xfrm>
            <a:off x="7145338" y="5549900"/>
            <a:ext cx="387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6</a:t>
            </a:r>
            <a:endParaRPr lang="zh-CN" altLang="en-US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9472" name="TextBox 82"/>
          <p:cNvSpPr txBox="1">
            <a:spLocks noChangeArrowheads="1"/>
          </p:cNvSpPr>
          <p:nvPr/>
        </p:nvSpPr>
        <p:spPr bwMode="auto">
          <a:xfrm>
            <a:off x="7761288" y="2598738"/>
            <a:ext cx="35179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FFFFFF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200">
              <a:solidFill>
                <a:srgbClr val="FFFFFF"/>
              </a:solidFill>
              <a:sym typeface="时尚中黑简体" pitchFamily="2" charset="-122"/>
            </a:endParaRPr>
          </a:p>
        </p:txBody>
      </p:sp>
      <p:sp>
        <p:nvSpPr>
          <p:cNvPr id="19473" name="TextBox 82"/>
          <p:cNvSpPr txBox="1">
            <a:spLocks noChangeArrowheads="1"/>
          </p:cNvSpPr>
          <p:nvPr/>
        </p:nvSpPr>
        <p:spPr bwMode="auto">
          <a:xfrm>
            <a:off x="7761288" y="3306763"/>
            <a:ext cx="35179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FFFFFF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200">
              <a:solidFill>
                <a:srgbClr val="FFFFFF"/>
              </a:solidFill>
              <a:sym typeface="时尚中黑简体" pitchFamily="2" charset="-122"/>
            </a:endParaRPr>
          </a:p>
        </p:txBody>
      </p:sp>
      <p:sp>
        <p:nvSpPr>
          <p:cNvPr id="19474" name="TextBox 82"/>
          <p:cNvSpPr txBox="1">
            <a:spLocks noChangeArrowheads="1"/>
          </p:cNvSpPr>
          <p:nvPr/>
        </p:nvSpPr>
        <p:spPr bwMode="auto">
          <a:xfrm>
            <a:off x="7761288" y="4011613"/>
            <a:ext cx="35179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FFFFFF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200">
              <a:solidFill>
                <a:srgbClr val="FFFFFF"/>
              </a:solidFill>
              <a:sym typeface="时尚中黑简体" pitchFamily="2" charset="-122"/>
            </a:endParaRPr>
          </a:p>
        </p:txBody>
      </p:sp>
      <p:sp>
        <p:nvSpPr>
          <p:cNvPr id="19475" name="TextBox 82"/>
          <p:cNvSpPr txBox="1">
            <a:spLocks noChangeArrowheads="1"/>
          </p:cNvSpPr>
          <p:nvPr/>
        </p:nvSpPr>
        <p:spPr bwMode="auto">
          <a:xfrm>
            <a:off x="7761288" y="4718050"/>
            <a:ext cx="35179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FFFFFF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200">
              <a:solidFill>
                <a:srgbClr val="FFFFFF"/>
              </a:solidFill>
              <a:sym typeface="时尚中黑简体" pitchFamily="2" charset="-122"/>
            </a:endParaRPr>
          </a:p>
        </p:txBody>
      </p:sp>
      <p:sp>
        <p:nvSpPr>
          <p:cNvPr id="19476" name="TextBox 82"/>
          <p:cNvSpPr txBox="1">
            <a:spLocks noChangeArrowheads="1"/>
          </p:cNvSpPr>
          <p:nvPr/>
        </p:nvSpPr>
        <p:spPr bwMode="auto">
          <a:xfrm>
            <a:off x="7761288" y="5424488"/>
            <a:ext cx="35179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FFFFFF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200">
              <a:solidFill>
                <a:srgbClr val="FFFFFF"/>
              </a:solidFill>
              <a:sym typeface="时尚中黑简体" pitchFamily="2" charset="-122"/>
            </a:endParaRPr>
          </a:p>
        </p:txBody>
      </p:sp>
      <p:sp>
        <p:nvSpPr>
          <p:cNvPr id="19477" name="矩形 63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9478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0" name="矩形 66"/>
          <p:cNvSpPr>
            <a:spLocks noChangeArrowheads="1"/>
          </p:cNvSpPr>
          <p:nvPr/>
        </p:nvSpPr>
        <p:spPr bwMode="auto">
          <a:xfrm>
            <a:off x="6000750" y="646113"/>
            <a:ext cx="61452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algn="r" eaLnBrk="1" hangingPunct="1"/>
            <a:r>
              <a:rPr lang="en-US" altLang="zh-CN" sz="140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00">
              <a:solidFill>
                <a:schemeClr val="bg1"/>
              </a:solidFill>
              <a:sym typeface="时尚中黑简体" pitchFamily="2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3987917" y="1337406"/>
            <a:ext cx="541636" cy="1145300"/>
            <a:chOff x="3085653" y="1304581"/>
            <a:chExt cx="406227" cy="858975"/>
          </a:xfrm>
          <a:solidFill>
            <a:schemeClr val="accent5">
              <a:lumMod val="75000"/>
            </a:schemeClr>
          </a:solidFill>
        </p:grpSpPr>
        <p:sp>
          <p:nvSpPr>
            <p:cNvPr id="51" name="椭圆 50"/>
            <p:cNvSpPr/>
            <p:nvPr/>
          </p:nvSpPr>
          <p:spPr>
            <a:xfrm>
              <a:off x="3311880" y="1304581"/>
              <a:ext cx="180000" cy="180000"/>
            </a:xfrm>
            <a:prstGeom prst="ellipse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6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3085653" y="1430676"/>
              <a:ext cx="180000" cy="180000"/>
            </a:xfrm>
            <a:prstGeom prst="ellipse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6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3401880" y="1443716"/>
              <a:ext cx="0" cy="719840"/>
            </a:xfrm>
            <a:prstGeom prst="lin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3175653" y="1548538"/>
              <a:ext cx="113113" cy="536276"/>
            </a:xfrm>
            <a:prstGeom prst="lin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椭圆 70"/>
          <p:cNvSpPr/>
          <p:nvPr/>
        </p:nvSpPr>
        <p:spPr>
          <a:xfrm>
            <a:off x="801688" y="2647950"/>
            <a:ext cx="2400300" cy="24003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64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65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35293" y="2062267"/>
            <a:ext cx="1562892" cy="1212987"/>
            <a:chOff x="551469" y="1546700"/>
            <a:chExt cx="1172169" cy="909740"/>
          </a:xfrm>
          <a:blipFill>
            <a:blip r:embed="rId1"/>
            <a:stretch>
              <a:fillRect/>
            </a:stretch>
          </a:blipFill>
        </p:grpSpPr>
        <p:grpSp>
          <p:nvGrpSpPr>
            <p:cNvPr id="72" name="组合 71"/>
            <p:cNvGrpSpPr/>
            <p:nvPr/>
          </p:nvGrpSpPr>
          <p:grpSpPr>
            <a:xfrm rot="385900">
              <a:off x="1203769" y="1546700"/>
              <a:ext cx="149678" cy="149678"/>
              <a:chOff x="1604930" y="1392838"/>
              <a:chExt cx="1868073" cy="1868073"/>
            </a:xfrm>
            <a:grpFill/>
          </p:grpSpPr>
          <p:sp>
            <p:nvSpPr>
              <p:cNvPr id="73" name="圆角矩形 72"/>
              <p:cNvSpPr/>
              <p:nvPr/>
            </p:nvSpPr>
            <p:spPr>
              <a:xfrm rot="2087212">
                <a:off x="1604930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圆角矩形 73"/>
              <p:cNvSpPr/>
              <p:nvPr/>
            </p:nvSpPr>
            <p:spPr>
              <a:xfrm rot="18287212">
                <a:off x="1604929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 rot="1406720">
              <a:off x="762793" y="1569180"/>
              <a:ext cx="453892" cy="453892"/>
              <a:chOff x="1604930" y="1392838"/>
              <a:chExt cx="1868073" cy="1868073"/>
            </a:xfrm>
            <a:grpFill/>
          </p:grpSpPr>
          <p:sp>
            <p:nvSpPr>
              <p:cNvPr id="76" name="圆角矩形 75"/>
              <p:cNvSpPr/>
              <p:nvPr/>
            </p:nvSpPr>
            <p:spPr>
              <a:xfrm rot="2087212">
                <a:off x="1604930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圆角矩形 76"/>
              <p:cNvSpPr/>
              <p:nvPr/>
            </p:nvSpPr>
            <p:spPr>
              <a:xfrm rot="18287212">
                <a:off x="1604929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 rot="1714169">
              <a:off x="1134646" y="1777098"/>
              <a:ext cx="164327" cy="164327"/>
              <a:chOff x="1604930" y="1392838"/>
              <a:chExt cx="1868073" cy="1868073"/>
            </a:xfrm>
            <a:grpFill/>
          </p:grpSpPr>
          <p:sp>
            <p:nvSpPr>
              <p:cNvPr id="79" name="圆角矩形 78"/>
              <p:cNvSpPr/>
              <p:nvPr/>
            </p:nvSpPr>
            <p:spPr>
              <a:xfrm rot="2087212">
                <a:off x="1604930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圆角矩形 79"/>
              <p:cNvSpPr/>
              <p:nvPr/>
            </p:nvSpPr>
            <p:spPr>
              <a:xfrm rot="18287212">
                <a:off x="1604929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 rot="385900">
              <a:off x="829821" y="1968385"/>
              <a:ext cx="164327" cy="164327"/>
              <a:chOff x="1604930" y="1392838"/>
              <a:chExt cx="1868073" cy="1868073"/>
            </a:xfrm>
            <a:grpFill/>
          </p:grpSpPr>
          <p:sp>
            <p:nvSpPr>
              <p:cNvPr id="82" name="圆角矩形 81"/>
              <p:cNvSpPr/>
              <p:nvPr/>
            </p:nvSpPr>
            <p:spPr>
              <a:xfrm rot="2087212">
                <a:off x="1604930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圆角矩形 82"/>
              <p:cNvSpPr/>
              <p:nvPr/>
            </p:nvSpPr>
            <p:spPr>
              <a:xfrm rot="18287212">
                <a:off x="1604929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 rot="18921392">
              <a:off x="602707" y="1842655"/>
              <a:ext cx="164327" cy="164327"/>
              <a:chOff x="1604930" y="1392838"/>
              <a:chExt cx="1868073" cy="1868073"/>
            </a:xfrm>
            <a:grpFill/>
          </p:grpSpPr>
          <p:sp>
            <p:nvSpPr>
              <p:cNvPr id="85" name="圆角矩形 84"/>
              <p:cNvSpPr/>
              <p:nvPr/>
            </p:nvSpPr>
            <p:spPr>
              <a:xfrm rot="2087212">
                <a:off x="1604930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圆角矩形 85"/>
              <p:cNvSpPr/>
              <p:nvPr/>
            </p:nvSpPr>
            <p:spPr>
              <a:xfrm rot="18287212">
                <a:off x="1604929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 rot="20054063">
              <a:off x="574553" y="1995039"/>
              <a:ext cx="299355" cy="299355"/>
              <a:chOff x="1604930" y="1392838"/>
              <a:chExt cx="1868073" cy="1868073"/>
            </a:xfrm>
            <a:grpFill/>
          </p:grpSpPr>
          <p:sp>
            <p:nvSpPr>
              <p:cNvPr id="88" name="圆角矩形 87"/>
              <p:cNvSpPr/>
              <p:nvPr/>
            </p:nvSpPr>
            <p:spPr>
              <a:xfrm rot="2087212">
                <a:off x="1604930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圆角矩形 88"/>
              <p:cNvSpPr/>
              <p:nvPr/>
            </p:nvSpPr>
            <p:spPr>
              <a:xfrm rot="18287212">
                <a:off x="1604929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 rot="385900">
              <a:off x="1278488" y="1670912"/>
              <a:ext cx="299355" cy="299355"/>
              <a:chOff x="1604930" y="1392838"/>
              <a:chExt cx="1868073" cy="1868073"/>
            </a:xfrm>
            <a:grpFill/>
          </p:grpSpPr>
          <p:sp>
            <p:nvSpPr>
              <p:cNvPr id="91" name="圆角矩形 90"/>
              <p:cNvSpPr/>
              <p:nvPr/>
            </p:nvSpPr>
            <p:spPr>
              <a:xfrm rot="2087212">
                <a:off x="1604930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圆角矩形 91"/>
              <p:cNvSpPr/>
              <p:nvPr/>
            </p:nvSpPr>
            <p:spPr>
              <a:xfrm rot="18287212">
                <a:off x="1604929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 rot="20063463">
              <a:off x="551469" y="2306762"/>
              <a:ext cx="149678" cy="149678"/>
              <a:chOff x="1604930" y="1392838"/>
              <a:chExt cx="1868073" cy="1868073"/>
            </a:xfrm>
            <a:grpFill/>
          </p:grpSpPr>
          <p:sp>
            <p:nvSpPr>
              <p:cNvPr id="94" name="圆角矩形 93"/>
              <p:cNvSpPr/>
              <p:nvPr/>
            </p:nvSpPr>
            <p:spPr>
              <a:xfrm rot="2087212">
                <a:off x="1604930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圆角矩形 94"/>
              <p:cNvSpPr/>
              <p:nvPr/>
            </p:nvSpPr>
            <p:spPr>
              <a:xfrm rot="18287212">
                <a:off x="1604929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 rot="1996414">
              <a:off x="1573960" y="1793781"/>
              <a:ext cx="149678" cy="149678"/>
              <a:chOff x="1604930" y="1392838"/>
              <a:chExt cx="1868073" cy="1868073"/>
            </a:xfrm>
            <a:grpFill/>
          </p:grpSpPr>
          <p:sp>
            <p:nvSpPr>
              <p:cNvPr id="97" name="圆角矩形 96"/>
              <p:cNvSpPr/>
              <p:nvPr/>
            </p:nvSpPr>
            <p:spPr>
              <a:xfrm rot="2087212">
                <a:off x="1604930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>
                  <a:solidFill>
                    <a:schemeClr val="bg1"/>
                  </a:solidFill>
                </a:endParaRPr>
              </a:p>
            </p:txBody>
          </p:sp>
          <p:sp>
            <p:nvSpPr>
              <p:cNvPr id="98" name="圆角矩形 97"/>
              <p:cNvSpPr/>
              <p:nvPr/>
            </p:nvSpPr>
            <p:spPr>
              <a:xfrm rot="18287212">
                <a:off x="1604929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1899374" y="3030035"/>
            <a:ext cx="440740" cy="1232947"/>
            <a:chOff x="1424530" y="2272526"/>
            <a:chExt cx="330555" cy="924710"/>
          </a:xfrm>
          <a:blipFill>
            <a:blip r:embed="rId1"/>
            <a:stretch>
              <a:fillRect/>
            </a:stretch>
          </a:blipFill>
        </p:grpSpPr>
        <p:sp>
          <p:nvSpPr>
            <p:cNvPr id="99" name="椭圆 98"/>
            <p:cNvSpPr/>
            <p:nvPr/>
          </p:nvSpPr>
          <p:spPr>
            <a:xfrm>
              <a:off x="1424530" y="2809424"/>
              <a:ext cx="153335" cy="15333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86400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65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" name="圆角矩形 99"/>
            <p:cNvSpPr/>
            <p:nvPr/>
          </p:nvSpPr>
          <p:spPr>
            <a:xfrm rot="7803154">
              <a:off x="1344756" y="2604355"/>
              <a:ext cx="742158" cy="785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65">
                <a:solidFill>
                  <a:schemeClr val="bg1"/>
                </a:solidFill>
              </a:endParaRPr>
            </a:p>
          </p:txBody>
        </p:sp>
        <p:sp>
          <p:nvSpPr>
            <p:cNvPr id="101" name="圆角矩形 100"/>
            <p:cNvSpPr/>
            <p:nvPr/>
          </p:nvSpPr>
          <p:spPr>
            <a:xfrm rot="13676597">
              <a:off x="1459554" y="2986590"/>
              <a:ext cx="317055" cy="10423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65">
                <a:solidFill>
                  <a:schemeClr val="bg1"/>
                </a:solidFill>
              </a:endParaRPr>
            </a:p>
          </p:txBody>
        </p:sp>
      </p:grpSp>
      <p:sp>
        <p:nvSpPr>
          <p:cNvPr id="102" name="圆角矩形 101"/>
          <p:cNvSpPr/>
          <p:nvPr/>
        </p:nvSpPr>
        <p:spPr>
          <a:xfrm>
            <a:off x="3579813" y="2205038"/>
            <a:ext cx="1417637" cy="787400"/>
          </a:xfrm>
          <a:prstGeom prst="roundRect">
            <a:avLst>
              <a:gd name="adj" fmla="val 50000"/>
            </a:avLst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65" dirty="0">
              <a:solidFill>
                <a:schemeClr val="bg1"/>
              </a:solidFill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3579813" y="3151188"/>
            <a:ext cx="1417637" cy="790575"/>
          </a:xfrm>
          <a:prstGeom prst="roundRect">
            <a:avLst>
              <a:gd name="adj" fmla="val 50000"/>
            </a:avLst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65" dirty="0">
              <a:solidFill>
                <a:schemeClr val="bg1"/>
              </a:solidFill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3579813" y="4097338"/>
            <a:ext cx="1417637" cy="7905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65" dirty="0">
              <a:solidFill>
                <a:schemeClr val="bg1"/>
              </a:solidFill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3579813" y="5046663"/>
            <a:ext cx="1417637" cy="787400"/>
          </a:xfrm>
          <a:prstGeom prst="roundRect">
            <a:avLst>
              <a:gd name="adj" fmla="val 50000"/>
            </a:avLst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65" dirty="0">
              <a:solidFill>
                <a:schemeClr val="bg1"/>
              </a:solidFill>
            </a:endParaRPr>
          </a:p>
        </p:txBody>
      </p:sp>
      <p:sp>
        <p:nvSpPr>
          <p:cNvPr id="19489" name="矩形 105"/>
          <p:cNvSpPr>
            <a:spLocks noChangeArrowheads="1"/>
          </p:cNvSpPr>
          <p:nvPr/>
        </p:nvSpPr>
        <p:spPr bwMode="auto">
          <a:xfrm>
            <a:off x="3670300" y="2376488"/>
            <a:ext cx="1176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08:00</a:t>
            </a:r>
            <a:endParaRPr lang="zh-CN" altLang="en-US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9490" name="矩形 106"/>
          <p:cNvSpPr>
            <a:spLocks noChangeArrowheads="1"/>
          </p:cNvSpPr>
          <p:nvPr/>
        </p:nvSpPr>
        <p:spPr bwMode="auto">
          <a:xfrm>
            <a:off x="3670300" y="3321050"/>
            <a:ext cx="1176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14:00</a:t>
            </a:r>
            <a:endParaRPr lang="zh-CN" altLang="en-US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9491" name="矩形 107"/>
          <p:cNvSpPr>
            <a:spLocks noChangeArrowheads="1"/>
          </p:cNvSpPr>
          <p:nvPr/>
        </p:nvSpPr>
        <p:spPr bwMode="auto">
          <a:xfrm>
            <a:off x="3670300" y="4297363"/>
            <a:ext cx="1176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EC7473"/>
                </a:solidFill>
                <a:latin typeface="微软雅黑" panose="020B0503020204020204" charset="-122"/>
                <a:ea typeface="微软雅黑" panose="020B0503020204020204" charset="-122"/>
              </a:rPr>
              <a:t>18:00</a:t>
            </a:r>
            <a:endParaRPr lang="zh-CN" altLang="en-US">
              <a:solidFill>
                <a:srgbClr val="EC7473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9492" name="矩形 108"/>
          <p:cNvSpPr>
            <a:spLocks noChangeArrowheads="1"/>
          </p:cNvSpPr>
          <p:nvPr/>
        </p:nvSpPr>
        <p:spPr bwMode="auto">
          <a:xfrm>
            <a:off x="3670300" y="5256213"/>
            <a:ext cx="1176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22:00</a:t>
            </a:r>
            <a:endParaRPr lang="zh-CN" altLang="en-US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6554788" y="42863"/>
            <a:ext cx="5637212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  <p:custDataLst>
      <p:tags r:id="rId4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4965700"/>
            <a:ext cx="12192000" cy="1344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7" name="对角圆角矩形 6"/>
          <p:cNvSpPr/>
          <p:nvPr/>
        </p:nvSpPr>
        <p:spPr>
          <a:xfrm>
            <a:off x="239713" y="1701800"/>
            <a:ext cx="2717800" cy="2878138"/>
          </a:xfrm>
          <a:prstGeom prst="round2DiagRect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8" name="对角圆角矩形 7"/>
          <p:cNvSpPr/>
          <p:nvPr/>
        </p:nvSpPr>
        <p:spPr>
          <a:xfrm>
            <a:off x="3262313" y="1701800"/>
            <a:ext cx="2714625" cy="2878138"/>
          </a:xfrm>
          <a:prstGeom prst="round2DiagRect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9" name="对角圆角矩形 8"/>
          <p:cNvSpPr/>
          <p:nvPr/>
        </p:nvSpPr>
        <p:spPr>
          <a:xfrm>
            <a:off x="6281738" y="1701800"/>
            <a:ext cx="2717800" cy="2878138"/>
          </a:xfrm>
          <a:prstGeom prst="round2DiagRect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0" name="对角圆角矩形 9"/>
          <p:cNvSpPr/>
          <p:nvPr/>
        </p:nvSpPr>
        <p:spPr>
          <a:xfrm>
            <a:off x="9304338" y="1701800"/>
            <a:ext cx="2717800" cy="2878138"/>
          </a:xfrm>
          <a:prstGeom prst="round2DiagRect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21511" name="Freeform 31"/>
          <p:cNvSpPr>
            <a:spLocks noEditPoints="1"/>
          </p:cNvSpPr>
          <p:nvPr/>
        </p:nvSpPr>
        <p:spPr bwMode="auto">
          <a:xfrm>
            <a:off x="6465888" y="3779838"/>
            <a:ext cx="717550" cy="677862"/>
          </a:xfrm>
          <a:custGeom>
            <a:avLst/>
            <a:gdLst>
              <a:gd name="T0" fmla="*/ 2147483646 w 83"/>
              <a:gd name="T1" fmla="*/ 0 h 83"/>
              <a:gd name="T2" fmla="*/ 2147483646 w 83"/>
              <a:gd name="T3" fmla="*/ 2147483646 h 83"/>
              <a:gd name="T4" fmla="*/ 2147483646 w 83"/>
              <a:gd name="T5" fmla="*/ 2147483646 h 83"/>
              <a:gd name="T6" fmla="*/ 2147483646 w 83"/>
              <a:gd name="T7" fmla="*/ 2147483646 h 83"/>
              <a:gd name="T8" fmla="*/ 2147483646 w 83"/>
              <a:gd name="T9" fmla="*/ 2147483646 h 83"/>
              <a:gd name="T10" fmla="*/ 2147483646 w 83"/>
              <a:gd name="T11" fmla="*/ 2147483646 h 83"/>
              <a:gd name="T12" fmla="*/ 0 w 83"/>
              <a:gd name="T13" fmla="*/ 2147483646 h 83"/>
              <a:gd name="T14" fmla="*/ 2147483646 w 83"/>
              <a:gd name="T15" fmla="*/ 2147483646 h 83"/>
              <a:gd name="T16" fmla="*/ 2147483646 w 83"/>
              <a:gd name="T17" fmla="*/ 0 h 83"/>
              <a:gd name="T18" fmla="*/ 2147483646 w 83"/>
              <a:gd name="T19" fmla="*/ 2147483646 h 83"/>
              <a:gd name="T20" fmla="*/ 2147483646 w 83"/>
              <a:gd name="T21" fmla="*/ 2147483646 h 83"/>
              <a:gd name="T22" fmla="*/ 2147483646 w 83"/>
              <a:gd name="T23" fmla="*/ 2147483646 h 83"/>
              <a:gd name="T24" fmla="*/ 2147483646 w 83"/>
              <a:gd name="T25" fmla="*/ 2147483646 h 83"/>
              <a:gd name="T26" fmla="*/ 2147483646 w 83"/>
              <a:gd name="T27" fmla="*/ 2147483646 h 83"/>
              <a:gd name="T28" fmla="*/ 2147483646 w 83"/>
              <a:gd name="T29" fmla="*/ 2147483646 h 83"/>
              <a:gd name="T30" fmla="*/ 2147483646 w 83"/>
              <a:gd name="T31" fmla="*/ 2147483646 h 83"/>
              <a:gd name="T32" fmla="*/ 2147483646 w 83"/>
              <a:gd name="T33" fmla="*/ 2147483646 h 83"/>
              <a:gd name="T34" fmla="*/ 2147483646 w 83"/>
              <a:gd name="T35" fmla="*/ 2147483646 h 83"/>
              <a:gd name="T36" fmla="*/ 2147483646 w 83"/>
              <a:gd name="T37" fmla="*/ 2147483646 h 83"/>
              <a:gd name="T38" fmla="*/ 2147483646 w 83"/>
              <a:gd name="T39" fmla="*/ 2147483646 h 83"/>
              <a:gd name="T40" fmla="*/ 2147483646 w 83"/>
              <a:gd name="T41" fmla="*/ 2147483646 h 83"/>
              <a:gd name="T42" fmla="*/ 2147483646 w 83"/>
              <a:gd name="T43" fmla="*/ 2147483646 h 83"/>
              <a:gd name="T44" fmla="*/ 2147483646 w 83"/>
              <a:gd name="T45" fmla="*/ 2147483646 h 83"/>
              <a:gd name="T46" fmla="*/ 2147483646 w 83"/>
              <a:gd name="T47" fmla="*/ 2147483646 h 83"/>
              <a:gd name="T48" fmla="*/ 2147483646 w 83"/>
              <a:gd name="T49" fmla="*/ 2147483646 h 83"/>
              <a:gd name="T50" fmla="*/ 2147483646 w 83"/>
              <a:gd name="T51" fmla="*/ 2147483646 h 83"/>
              <a:gd name="T52" fmla="*/ 2147483646 w 83"/>
              <a:gd name="T53" fmla="*/ 2147483646 h 83"/>
              <a:gd name="T54" fmla="*/ 2147483646 w 83"/>
              <a:gd name="T55" fmla="*/ 2147483646 h 83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83" h="83">
                <a:moveTo>
                  <a:pt x="42" y="0"/>
                </a:moveTo>
                <a:cubicBezTo>
                  <a:pt x="53" y="0"/>
                  <a:pt x="64" y="5"/>
                  <a:pt x="71" y="12"/>
                </a:cubicBezTo>
                <a:cubicBezTo>
                  <a:pt x="79" y="20"/>
                  <a:pt x="83" y="30"/>
                  <a:pt x="83" y="41"/>
                </a:cubicBezTo>
                <a:cubicBezTo>
                  <a:pt x="83" y="53"/>
                  <a:pt x="79" y="63"/>
                  <a:pt x="71" y="71"/>
                </a:cubicBezTo>
                <a:cubicBezTo>
                  <a:pt x="64" y="78"/>
                  <a:pt x="53" y="83"/>
                  <a:pt x="42" y="83"/>
                </a:cubicBezTo>
                <a:cubicBezTo>
                  <a:pt x="30" y="83"/>
                  <a:pt x="20" y="78"/>
                  <a:pt x="12" y="71"/>
                </a:cubicBezTo>
                <a:cubicBezTo>
                  <a:pt x="5" y="63"/>
                  <a:pt x="0" y="53"/>
                  <a:pt x="0" y="41"/>
                </a:cubicBezTo>
                <a:cubicBezTo>
                  <a:pt x="0" y="30"/>
                  <a:pt x="5" y="20"/>
                  <a:pt x="12" y="12"/>
                </a:cubicBezTo>
                <a:cubicBezTo>
                  <a:pt x="20" y="5"/>
                  <a:pt x="30" y="0"/>
                  <a:pt x="42" y="0"/>
                </a:cubicBezTo>
                <a:close/>
                <a:moveTo>
                  <a:pt x="58" y="46"/>
                </a:moveTo>
                <a:cubicBezTo>
                  <a:pt x="62" y="44"/>
                  <a:pt x="63" y="40"/>
                  <a:pt x="59" y="37"/>
                </a:cubicBezTo>
                <a:cubicBezTo>
                  <a:pt x="55" y="35"/>
                  <a:pt x="51" y="33"/>
                  <a:pt x="48" y="31"/>
                </a:cubicBezTo>
                <a:cubicBezTo>
                  <a:pt x="44" y="29"/>
                  <a:pt x="41" y="27"/>
                  <a:pt x="37" y="25"/>
                </a:cubicBezTo>
                <a:cubicBezTo>
                  <a:pt x="33" y="22"/>
                  <a:pt x="29" y="24"/>
                  <a:pt x="29" y="29"/>
                </a:cubicBezTo>
                <a:cubicBezTo>
                  <a:pt x="29" y="33"/>
                  <a:pt x="29" y="37"/>
                  <a:pt x="29" y="41"/>
                </a:cubicBezTo>
                <a:cubicBezTo>
                  <a:pt x="29" y="45"/>
                  <a:pt x="29" y="49"/>
                  <a:pt x="29" y="53"/>
                </a:cubicBezTo>
                <a:cubicBezTo>
                  <a:pt x="29" y="58"/>
                  <a:pt x="32" y="61"/>
                  <a:pt x="36" y="59"/>
                </a:cubicBezTo>
                <a:cubicBezTo>
                  <a:pt x="40" y="56"/>
                  <a:pt x="44" y="54"/>
                  <a:pt x="48" y="52"/>
                </a:cubicBezTo>
                <a:cubicBezTo>
                  <a:pt x="51" y="50"/>
                  <a:pt x="55" y="48"/>
                  <a:pt x="58" y="46"/>
                </a:cubicBezTo>
                <a:close/>
                <a:moveTo>
                  <a:pt x="61" y="23"/>
                </a:moveTo>
                <a:cubicBezTo>
                  <a:pt x="56" y="18"/>
                  <a:pt x="49" y="15"/>
                  <a:pt x="42" y="15"/>
                </a:cubicBezTo>
                <a:cubicBezTo>
                  <a:pt x="34" y="15"/>
                  <a:pt x="28" y="18"/>
                  <a:pt x="23" y="23"/>
                </a:cubicBezTo>
                <a:cubicBezTo>
                  <a:pt x="18" y="27"/>
                  <a:pt x="15" y="34"/>
                  <a:pt x="15" y="41"/>
                </a:cubicBezTo>
                <a:cubicBezTo>
                  <a:pt x="15" y="49"/>
                  <a:pt x="18" y="56"/>
                  <a:pt x="23" y="60"/>
                </a:cubicBezTo>
                <a:cubicBezTo>
                  <a:pt x="28" y="65"/>
                  <a:pt x="34" y="68"/>
                  <a:pt x="42" y="68"/>
                </a:cubicBezTo>
                <a:cubicBezTo>
                  <a:pt x="49" y="68"/>
                  <a:pt x="56" y="65"/>
                  <a:pt x="61" y="60"/>
                </a:cubicBezTo>
                <a:cubicBezTo>
                  <a:pt x="66" y="56"/>
                  <a:pt x="69" y="49"/>
                  <a:pt x="69" y="41"/>
                </a:cubicBezTo>
                <a:cubicBezTo>
                  <a:pt x="69" y="34"/>
                  <a:pt x="66" y="27"/>
                  <a:pt x="61" y="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2" name="Freeform 45"/>
          <p:cNvSpPr>
            <a:spLocks noEditPoints="1"/>
          </p:cNvSpPr>
          <p:nvPr/>
        </p:nvSpPr>
        <p:spPr bwMode="auto">
          <a:xfrm>
            <a:off x="463550" y="3671888"/>
            <a:ext cx="512763" cy="773112"/>
          </a:xfrm>
          <a:custGeom>
            <a:avLst/>
            <a:gdLst>
              <a:gd name="T0" fmla="*/ 2147483646 w 59"/>
              <a:gd name="T1" fmla="*/ 2147483646 h 95"/>
              <a:gd name="T2" fmla="*/ 2147483646 w 59"/>
              <a:gd name="T3" fmla="*/ 0 h 95"/>
              <a:gd name="T4" fmla="*/ 2147483646 w 59"/>
              <a:gd name="T5" fmla="*/ 2147483646 h 95"/>
              <a:gd name="T6" fmla="*/ 2147483646 w 59"/>
              <a:gd name="T7" fmla="*/ 2147483646 h 95"/>
              <a:gd name="T8" fmla="*/ 2147483646 w 59"/>
              <a:gd name="T9" fmla="*/ 2147483646 h 95"/>
              <a:gd name="T10" fmla="*/ 2147483646 w 59"/>
              <a:gd name="T11" fmla="*/ 2147483646 h 95"/>
              <a:gd name="T12" fmla="*/ 2147483646 w 59"/>
              <a:gd name="T13" fmla="*/ 2147483646 h 95"/>
              <a:gd name="T14" fmla="*/ 0 w 59"/>
              <a:gd name="T15" fmla="*/ 2147483646 h 95"/>
              <a:gd name="T16" fmla="*/ 2147483646 w 59"/>
              <a:gd name="T17" fmla="*/ 2147483646 h 95"/>
              <a:gd name="T18" fmla="*/ 2147483646 w 59"/>
              <a:gd name="T19" fmla="*/ 2147483646 h 95"/>
              <a:gd name="T20" fmla="*/ 2147483646 w 59"/>
              <a:gd name="T21" fmla="*/ 2147483646 h 95"/>
              <a:gd name="T22" fmla="*/ 2147483646 w 59"/>
              <a:gd name="T23" fmla="*/ 2147483646 h 95"/>
              <a:gd name="T24" fmla="*/ 2147483646 w 59"/>
              <a:gd name="T25" fmla="*/ 2147483646 h 95"/>
              <a:gd name="T26" fmla="*/ 2147483646 w 59"/>
              <a:gd name="T27" fmla="*/ 2147483646 h 95"/>
              <a:gd name="T28" fmla="*/ 2147483646 w 59"/>
              <a:gd name="T29" fmla="*/ 2147483646 h 95"/>
              <a:gd name="T30" fmla="*/ 2147483646 w 59"/>
              <a:gd name="T31" fmla="*/ 2147483646 h 95"/>
              <a:gd name="T32" fmla="*/ 2147483646 w 59"/>
              <a:gd name="T33" fmla="*/ 2147483646 h 95"/>
              <a:gd name="T34" fmla="*/ 2147483646 w 59"/>
              <a:gd name="T35" fmla="*/ 2147483646 h 95"/>
              <a:gd name="T36" fmla="*/ 2147483646 w 59"/>
              <a:gd name="T37" fmla="*/ 2147483646 h 95"/>
              <a:gd name="T38" fmla="*/ 2147483646 w 59"/>
              <a:gd name="T39" fmla="*/ 2147483646 h 95"/>
              <a:gd name="T40" fmla="*/ 2147483646 w 59"/>
              <a:gd name="T41" fmla="*/ 2147483646 h 95"/>
              <a:gd name="T42" fmla="*/ 2147483646 w 59"/>
              <a:gd name="T43" fmla="*/ 2147483646 h 95"/>
              <a:gd name="T44" fmla="*/ 2147483646 w 59"/>
              <a:gd name="T45" fmla="*/ 2147483646 h 95"/>
              <a:gd name="T46" fmla="*/ 2147483646 w 59"/>
              <a:gd name="T47" fmla="*/ 2147483646 h 95"/>
              <a:gd name="T48" fmla="*/ 2147483646 w 59"/>
              <a:gd name="T49" fmla="*/ 2147483646 h 95"/>
              <a:gd name="T50" fmla="*/ 2147483646 w 59"/>
              <a:gd name="T51" fmla="*/ 2147483646 h 95"/>
              <a:gd name="T52" fmla="*/ 2147483646 w 59"/>
              <a:gd name="T53" fmla="*/ 2147483646 h 95"/>
              <a:gd name="T54" fmla="*/ 2147483646 w 59"/>
              <a:gd name="T55" fmla="*/ 2147483646 h 95"/>
              <a:gd name="T56" fmla="*/ 2147483646 w 59"/>
              <a:gd name="T57" fmla="*/ 2147483646 h 95"/>
              <a:gd name="T58" fmla="*/ 2147483646 w 59"/>
              <a:gd name="T59" fmla="*/ 2147483646 h 95"/>
              <a:gd name="T60" fmla="*/ 2147483646 w 59"/>
              <a:gd name="T61" fmla="*/ 2147483646 h 95"/>
              <a:gd name="T62" fmla="*/ 2147483646 w 59"/>
              <a:gd name="T63" fmla="*/ 2147483646 h 95"/>
              <a:gd name="T64" fmla="*/ 2147483646 w 59"/>
              <a:gd name="T65" fmla="*/ 2147483646 h 95"/>
              <a:gd name="T66" fmla="*/ 2147483646 w 59"/>
              <a:gd name="T67" fmla="*/ 2147483646 h 95"/>
              <a:gd name="T68" fmla="*/ 2147483646 w 59"/>
              <a:gd name="T69" fmla="*/ 2147483646 h 95"/>
              <a:gd name="T70" fmla="*/ 2147483646 w 59"/>
              <a:gd name="T71" fmla="*/ 2147483646 h 95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9" h="95">
                <a:moveTo>
                  <a:pt x="14" y="6"/>
                </a:moveTo>
                <a:cubicBezTo>
                  <a:pt x="19" y="6"/>
                  <a:pt x="19" y="6"/>
                  <a:pt x="19" y="6"/>
                </a:cubicBezTo>
                <a:cubicBezTo>
                  <a:pt x="19" y="0"/>
                  <a:pt x="19" y="0"/>
                  <a:pt x="1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0" y="6"/>
                  <a:pt x="40" y="6"/>
                  <a:pt x="40" y="6"/>
                </a:cubicBezTo>
                <a:cubicBezTo>
                  <a:pt x="45" y="6"/>
                  <a:pt x="45" y="6"/>
                  <a:pt x="45" y="6"/>
                </a:cubicBezTo>
                <a:cubicBezTo>
                  <a:pt x="49" y="6"/>
                  <a:pt x="52" y="7"/>
                  <a:pt x="55" y="10"/>
                </a:cubicBezTo>
                <a:cubicBezTo>
                  <a:pt x="57" y="12"/>
                  <a:pt x="59" y="15"/>
                  <a:pt x="59" y="19"/>
                </a:cubicBezTo>
                <a:cubicBezTo>
                  <a:pt x="59" y="81"/>
                  <a:pt x="59" y="81"/>
                  <a:pt x="59" y="81"/>
                </a:cubicBezTo>
                <a:cubicBezTo>
                  <a:pt x="59" y="85"/>
                  <a:pt x="57" y="88"/>
                  <a:pt x="55" y="91"/>
                </a:cubicBezTo>
                <a:cubicBezTo>
                  <a:pt x="55" y="91"/>
                  <a:pt x="55" y="91"/>
                  <a:pt x="55" y="91"/>
                </a:cubicBezTo>
                <a:cubicBezTo>
                  <a:pt x="52" y="93"/>
                  <a:pt x="49" y="95"/>
                  <a:pt x="45" y="95"/>
                </a:cubicBezTo>
                <a:cubicBezTo>
                  <a:pt x="14" y="95"/>
                  <a:pt x="14" y="95"/>
                  <a:pt x="14" y="95"/>
                </a:cubicBezTo>
                <a:cubicBezTo>
                  <a:pt x="10" y="95"/>
                  <a:pt x="7" y="93"/>
                  <a:pt x="4" y="91"/>
                </a:cubicBezTo>
                <a:cubicBezTo>
                  <a:pt x="2" y="88"/>
                  <a:pt x="0" y="85"/>
                  <a:pt x="0" y="81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5"/>
                  <a:pt x="2" y="12"/>
                  <a:pt x="4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7" y="7"/>
                  <a:pt x="10" y="6"/>
                  <a:pt x="14" y="6"/>
                </a:cubicBezTo>
                <a:close/>
                <a:moveTo>
                  <a:pt x="19" y="23"/>
                </a:moveTo>
                <a:cubicBezTo>
                  <a:pt x="19" y="28"/>
                  <a:pt x="19" y="28"/>
                  <a:pt x="19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36"/>
                  <a:pt x="27" y="36"/>
                  <a:pt x="27" y="36"/>
                </a:cubicBezTo>
                <a:cubicBezTo>
                  <a:pt x="31" y="36"/>
                  <a:pt x="31" y="36"/>
                  <a:pt x="31" y="36"/>
                </a:cubicBezTo>
                <a:cubicBezTo>
                  <a:pt x="31" y="28"/>
                  <a:pt x="31" y="28"/>
                  <a:pt x="31" y="28"/>
                </a:cubicBezTo>
                <a:cubicBezTo>
                  <a:pt x="39" y="28"/>
                  <a:pt x="39" y="28"/>
                  <a:pt x="39" y="28"/>
                </a:cubicBezTo>
                <a:cubicBezTo>
                  <a:pt x="39" y="23"/>
                  <a:pt x="39" y="23"/>
                  <a:pt x="39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15"/>
                  <a:pt x="31" y="15"/>
                  <a:pt x="31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23"/>
                  <a:pt x="27" y="23"/>
                  <a:pt x="27" y="23"/>
                </a:cubicBezTo>
                <a:cubicBezTo>
                  <a:pt x="19" y="23"/>
                  <a:pt x="19" y="23"/>
                  <a:pt x="19" y="23"/>
                </a:cubicBezTo>
                <a:close/>
                <a:moveTo>
                  <a:pt x="13" y="38"/>
                </a:moveTo>
                <a:cubicBezTo>
                  <a:pt x="13" y="44"/>
                  <a:pt x="13" y="44"/>
                  <a:pt x="13" y="44"/>
                </a:cubicBezTo>
                <a:cubicBezTo>
                  <a:pt x="45" y="44"/>
                  <a:pt x="45" y="44"/>
                  <a:pt x="45" y="44"/>
                </a:cubicBezTo>
                <a:cubicBezTo>
                  <a:pt x="45" y="38"/>
                  <a:pt x="45" y="38"/>
                  <a:pt x="45" y="38"/>
                </a:cubicBezTo>
                <a:cubicBezTo>
                  <a:pt x="13" y="38"/>
                  <a:pt x="13" y="38"/>
                  <a:pt x="13" y="38"/>
                </a:cubicBezTo>
                <a:close/>
                <a:moveTo>
                  <a:pt x="13" y="46"/>
                </a:moveTo>
                <a:cubicBezTo>
                  <a:pt x="13" y="53"/>
                  <a:pt x="13" y="53"/>
                  <a:pt x="13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46"/>
                  <a:pt x="45" y="46"/>
                  <a:pt x="45" y="46"/>
                </a:cubicBezTo>
                <a:cubicBezTo>
                  <a:pt x="13" y="46"/>
                  <a:pt x="13" y="46"/>
                  <a:pt x="13" y="46"/>
                </a:cubicBezTo>
                <a:close/>
                <a:moveTo>
                  <a:pt x="13" y="55"/>
                </a:moveTo>
                <a:cubicBezTo>
                  <a:pt x="13" y="62"/>
                  <a:pt x="13" y="62"/>
                  <a:pt x="13" y="62"/>
                </a:cubicBezTo>
                <a:cubicBezTo>
                  <a:pt x="45" y="62"/>
                  <a:pt x="45" y="62"/>
                  <a:pt x="45" y="62"/>
                </a:cubicBezTo>
                <a:cubicBezTo>
                  <a:pt x="45" y="55"/>
                  <a:pt x="45" y="55"/>
                  <a:pt x="45" y="55"/>
                </a:cubicBezTo>
                <a:cubicBezTo>
                  <a:pt x="13" y="55"/>
                  <a:pt x="13" y="55"/>
                  <a:pt x="13" y="55"/>
                </a:cubicBezTo>
                <a:close/>
                <a:moveTo>
                  <a:pt x="13" y="65"/>
                </a:moveTo>
                <a:cubicBezTo>
                  <a:pt x="13" y="71"/>
                  <a:pt x="13" y="71"/>
                  <a:pt x="13" y="71"/>
                </a:cubicBezTo>
                <a:cubicBezTo>
                  <a:pt x="45" y="71"/>
                  <a:pt x="45" y="71"/>
                  <a:pt x="45" y="71"/>
                </a:cubicBezTo>
                <a:cubicBezTo>
                  <a:pt x="45" y="65"/>
                  <a:pt x="45" y="65"/>
                  <a:pt x="45" y="65"/>
                </a:cubicBezTo>
                <a:cubicBezTo>
                  <a:pt x="13" y="65"/>
                  <a:pt x="13" y="65"/>
                  <a:pt x="13" y="65"/>
                </a:cubicBezTo>
                <a:close/>
                <a:moveTo>
                  <a:pt x="13" y="74"/>
                </a:moveTo>
                <a:cubicBezTo>
                  <a:pt x="13" y="80"/>
                  <a:pt x="13" y="80"/>
                  <a:pt x="13" y="80"/>
                </a:cubicBezTo>
                <a:cubicBezTo>
                  <a:pt x="45" y="80"/>
                  <a:pt x="45" y="80"/>
                  <a:pt x="45" y="80"/>
                </a:cubicBezTo>
                <a:cubicBezTo>
                  <a:pt x="45" y="74"/>
                  <a:pt x="45" y="74"/>
                  <a:pt x="45" y="74"/>
                </a:cubicBezTo>
                <a:cubicBezTo>
                  <a:pt x="13" y="74"/>
                  <a:pt x="13" y="74"/>
                  <a:pt x="13" y="74"/>
                </a:cubicBezTo>
                <a:close/>
                <a:moveTo>
                  <a:pt x="45" y="14"/>
                </a:moveTo>
                <a:cubicBezTo>
                  <a:pt x="14" y="14"/>
                  <a:pt x="14" y="14"/>
                  <a:pt x="14" y="14"/>
                </a:cubicBezTo>
                <a:cubicBezTo>
                  <a:pt x="12" y="14"/>
                  <a:pt x="11" y="14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9" y="16"/>
                  <a:pt x="8" y="18"/>
                  <a:pt x="8" y="19"/>
                </a:cubicBezTo>
                <a:cubicBezTo>
                  <a:pt x="8" y="81"/>
                  <a:pt x="8" y="81"/>
                  <a:pt x="8" y="81"/>
                </a:cubicBezTo>
                <a:cubicBezTo>
                  <a:pt x="8" y="83"/>
                  <a:pt x="9" y="84"/>
                  <a:pt x="10" y="85"/>
                </a:cubicBezTo>
                <a:cubicBezTo>
                  <a:pt x="11" y="86"/>
                  <a:pt x="12" y="87"/>
                  <a:pt x="14" y="87"/>
                </a:cubicBezTo>
                <a:cubicBezTo>
                  <a:pt x="45" y="87"/>
                  <a:pt x="45" y="87"/>
                  <a:pt x="45" y="87"/>
                </a:cubicBezTo>
                <a:cubicBezTo>
                  <a:pt x="47" y="87"/>
                  <a:pt x="48" y="86"/>
                  <a:pt x="49" y="85"/>
                </a:cubicBezTo>
                <a:cubicBezTo>
                  <a:pt x="50" y="84"/>
                  <a:pt x="51" y="83"/>
                  <a:pt x="51" y="81"/>
                </a:cubicBezTo>
                <a:cubicBezTo>
                  <a:pt x="51" y="19"/>
                  <a:pt x="51" y="19"/>
                  <a:pt x="51" y="19"/>
                </a:cubicBezTo>
                <a:cubicBezTo>
                  <a:pt x="51" y="18"/>
                  <a:pt x="50" y="16"/>
                  <a:pt x="49" y="15"/>
                </a:cubicBezTo>
                <a:cubicBezTo>
                  <a:pt x="48" y="14"/>
                  <a:pt x="47" y="14"/>
                  <a:pt x="45" y="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3" name="Freeform 69"/>
          <p:cNvSpPr>
            <a:spLocks noEditPoints="1"/>
          </p:cNvSpPr>
          <p:nvPr/>
        </p:nvSpPr>
        <p:spPr bwMode="auto">
          <a:xfrm>
            <a:off x="3395663" y="3624263"/>
            <a:ext cx="827087" cy="803275"/>
          </a:xfrm>
          <a:custGeom>
            <a:avLst/>
            <a:gdLst>
              <a:gd name="T0" fmla="*/ 2147483646 w 96"/>
              <a:gd name="T1" fmla="*/ 2147483646 h 99"/>
              <a:gd name="T2" fmla="*/ 2147483646 w 96"/>
              <a:gd name="T3" fmla="*/ 2147483646 h 99"/>
              <a:gd name="T4" fmla="*/ 2147483646 w 96"/>
              <a:gd name="T5" fmla="*/ 2147483646 h 99"/>
              <a:gd name="T6" fmla="*/ 2147483646 w 96"/>
              <a:gd name="T7" fmla="*/ 2147483646 h 99"/>
              <a:gd name="T8" fmla="*/ 2147483646 w 96"/>
              <a:gd name="T9" fmla="*/ 2147483646 h 99"/>
              <a:gd name="T10" fmla="*/ 2147483646 w 96"/>
              <a:gd name="T11" fmla="*/ 2147483646 h 99"/>
              <a:gd name="T12" fmla="*/ 2147483646 w 96"/>
              <a:gd name="T13" fmla="*/ 2147483646 h 99"/>
              <a:gd name="T14" fmla="*/ 2147483646 w 96"/>
              <a:gd name="T15" fmla="*/ 2147483646 h 99"/>
              <a:gd name="T16" fmla="*/ 2147483646 w 96"/>
              <a:gd name="T17" fmla="*/ 2147483646 h 99"/>
              <a:gd name="T18" fmla="*/ 2147483646 w 96"/>
              <a:gd name="T19" fmla="*/ 2147483646 h 99"/>
              <a:gd name="T20" fmla="*/ 2147483646 w 96"/>
              <a:gd name="T21" fmla="*/ 2147483646 h 99"/>
              <a:gd name="T22" fmla="*/ 2147483646 w 96"/>
              <a:gd name="T23" fmla="*/ 2147483646 h 99"/>
              <a:gd name="T24" fmla="*/ 2147483646 w 96"/>
              <a:gd name="T25" fmla="*/ 2147483646 h 99"/>
              <a:gd name="T26" fmla="*/ 2147483646 w 96"/>
              <a:gd name="T27" fmla="*/ 2147483646 h 99"/>
              <a:gd name="T28" fmla="*/ 0 w 96"/>
              <a:gd name="T29" fmla="*/ 2147483646 h 99"/>
              <a:gd name="T30" fmla="*/ 2147483646 w 96"/>
              <a:gd name="T31" fmla="*/ 2147483646 h 99"/>
              <a:gd name="T32" fmla="*/ 2147483646 w 96"/>
              <a:gd name="T33" fmla="*/ 2147483646 h 99"/>
              <a:gd name="T34" fmla="*/ 2147483646 w 96"/>
              <a:gd name="T35" fmla="*/ 2147483646 h 99"/>
              <a:gd name="T36" fmla="*/ 2147483646 w 96"/>
              <a:gd name="T37" fmla="*/ 2147483646 h 99"/>
              <a:gd name="T38" fmla="*/ 2147483646 w 96"/>
              <a:gd name="T39" fmla="*/ 2147483646 h 99"/>
              <a:gd name="T40" fmla="*/ 2147483646 w 96"/>
              <a:gd name="T41" fmla="*/ 2147483646 h 99"/>
              <a:gd name="T42" fmla="*/ 2147483646 w 96"/>
              <a:gd name="T43" fmla="*/ 2147483646 h 99"/>
              <a:gd name="T44" fmla="*/ 2147483646 w 96"/>
              <a:gd name="T45" fmla="*/ 0 h 99"/>
              <a:gd name="T46" fmla="*/ 2147483646 w 96"/>
              <a:gd name="T47" fmla="*/ 2147483646 h 99"/>
              <a:gd name="T48" fmla="*/ 2147483646 w 96"/>
              <a:gd name="T49" fmla="*/ 2147483646 h 99"/>
              <a:gd name="T50" fmla="*/ 2147483646 w 96"/>
              <a:gd name="T51" fmla="*/ 2147483646 h 99"/>
              <a:gd name="T52" fmla="*/ 2147483646 w 96"/>
              <a:gd name="T53" fmla="*/ 2147483646 h 99"/>
              <a:gd name="T54" fmla="*/ 2147483646 w 96"/>
              <a:gd name="T55" fmla="*/ 2147483646 h 99"/>
              <a:gd name="T56" fmla="*/ 2147483646 w 96"/>
              <a:gd name="T57" fmla="*/ 2147483646 h 99"/>
              <a:gd name="T58" fmla="*/ 2147483646 w 96"/>
              <a:gd name="T59" fmla="*/ 2147483646 h 99"/>
              <a:gd name="T60" fmla="*/ 2147483646 w 96"/>
              <a:gd name="T61" fmla="*/ 2147483646 h 99"/>
              <a:gd name="T62" fmla="*/ 2147483646 w 96"/>
              <a:gd name="T63" fmla="*/ 2147483646 h 99"/>
              <a:gd name="T64" fmla="*/ 2147483646 w 96"/>
              <a:gd name="T65" fmla="*/ 2147483646 h 99"/>
              <a:gd name="T66" fmla="*/ 2147483646 w 96"/>
              <a:gd name="T67" fmla="*/ 2147483646 h 99"/>
              <a:gd name="T68" fmla="*/ 2147483646 w 96"/>
              <a:gd name="T69" fmla="*/ 2147483646 h 99"/>
              <a:gd name="T70" fmla="*/ 2147483646 w 96"/>
              <a:gd name="T71" fmla="*/ 2147483646 h 99"/>
              <a:gd name="T72" fmla="*/ 2147483646 w 96"/>
              <a:gd name="T73" fmla="*/ 2147483646 h 99"/>
              <a:gd name="T74" fmla="*/ 2147483646 w 96"/>
              <a:gd name="T75" fmla="*/ 2147483646 h 99"/>
              <a:gd name="T76" fmla="*/ 2147483646 w 96"/>
              <a:gd name="T77" fmla="*/ 2147483646 h 99"/>
              <a:gd name="T78" fmla="*/ 2147483646 w 96"/>
              <a:gd name="T79" fmla="*/ 2147483646 h 9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96" h="99">
                <a:moveTo>
                  <a:pt x="5" y="42"/>
                </a:moveTo>
                <a:cubicBezTo>
                  <a:pt x="28" y="42"/>
                  <a:pt x="51" y="42"/>
                  <a:pt x="74" y="42"/>
                </a:cubicBezTo>
                <a:cubicBezTo>
                  <a:pt x="75" y="41"/>
                  <a:pt x="76" y="41"/>
                  <a:pt x="77" y="41"/>
                </a:cubicBezTo>
                <a:cubicBezTo>
                  <a:pt x="83" y="41"/>
                  <a:pt x="87" y="43"/>
                  <a:pt x="91" y="47"/>
                </a:cubicBezTo>
                <a:cubicBezTo>
                  <a:pt x="94" y="50"/>
                  <a:pt x="96" y="55"/>
                  <a:pt x="96" y="60"/>
                </a:cubicBezTo>
                <a:cubicBezTo>
                  <a:pt x="96" y="65"/>
                  <a:pt x="94" y="70"/>
                  <a:pt x="91" y="73"/>
                </a:cubicBezTo>
                <a:cubicBezTo>
                  <a:pt x="87" y="76"/>
                  <a:pt x="83" y="78"/>
                  <a:pt x="77" y="78"/>
                </a:cubicBezTo>
                <a:cubicBezTo>
                  <a:pt x="74" y="78"/>
                  <a:pt x="71" y="78"/>
                  <a:pt x="68" y="76"/>
                </a:cubicBezTo>
                <a:cubicBezTo>
                  <a:pt x="67" y="79"/>
                  <a:pt x="65" y="82"/>
                  <a:pt x="62" y="85"/>
                </a:cubicBezTo>
                <a:cubicBezTo>
                  <a:pt x="67" y="85"/>
                  <a:pt x="67" y="85"/>
                  <a:pt x="67" y="85"/>
                </a:cubicBezTo>
                <a:cubicBezTo>
                  <a:pt x="84" y="85"/>
                  <a:pt x="84" y="85"/>
                  <a:pt x="84" y="85"/>
                </a:cubicBezTo>
                <a:cubicBezTo>
                  <a:pt x="71" y="99"/>
                  <a:pt x="71" y="99"/>
                  <a:pt x="71" y="99"/>
                </a:cubicBezTo>
                <a:cubicBezTo>
                  <a:pt x="17" y="99"/>
                  <a:pt x="17" y="99"/>
                  <a:pt x="17" y="99"/>
                </a:cubicBezTo>
                <a:cubicBezTo>
                  <a:pt x="12" y="99"/>
                  <a:pt x="12" y="99"/>
                  <a:pt x="12" y="99"/>
                </a:cubicBezTo>
                <a:cubicBezTo>
                  <a:pt x="0" y="85"/>
                  <a:pt x="0" y="85"/>
                  <a:pt x="0" y="85"/>
                </a:cubicBezTo>
                <a:cubicBezTo>
                  <a:pt x="17" y="85"/>
                  <a:pt x="17" y="85"/>
                  <a:pt x="17" y="85"/>
                </a:cubicBezTo>
                <a:cubicBezTo>
                  <a:pt x="21" y="85"/>
                  <a:pt x="21" y="85"/>
                  <a:pt x="21" y="85"/>
                </a:cubicBezTo>
                <a:cubicBezTo>
                  <a:pt x="11" y="72"/>
                  <a:pt x="6" y="58"/>
                  <a:pt x="5" y="42"/>
                </a:cubicBezTo>
                <a:close/>
                <a:moveTo>
                  <a:pt x="56" y="36"/>
                </a:moveTo>
                <a:cubicBezTo>
                  <a:pt x="42" y="15"/>
                  <a:pt x="59" y="19"/>
                  <a:pt x="55" y="6"/>
                </a:cubicBezTo>
                <a:cubicBezTo>
                  <a:pt x="64" y="18"/>
                  <a:pt x="50" y="19"/>
                  <a:pt x="56" y="36"/>
                </a:cubicBezTo>
                <a:close/>
                <a:moveTo>
                  <a:pt x="43" y="30"/>
                </a:moveTo>
                <a:cubicBezTo>
                  <a:pt x="37" y="13"/>
                  <a:pt x="51" y="12"/>
                  <a:pt x="42" y="0"/>
                </a:cubicBezTo>
                <a:cubicBezTo>
                  <a:pt x="46" y="14"/>
                  <a:pt x="29" y="10"/>
                  <a:pt x="43" y="30"/>
                </a:cubicBezTo>
                <a:close/>
                <a:moveTo>
                  <a:pt x="30" y="34"/>
                </a:moveTo>
                <a:cubicBezTo>
                  <a:pt x="16" y="14"/>
                  <a:pt x="33" y="18"/>
                  <a:pt x="29" y="4"/>
                </a:cubicBezTo>
                <a:cubicBezTo>
                  <a:pt x="38" y="17"/>
                  <a:pt x="24" y="17"/>
                  <a:pt x="30" y="34"/>
                </a:cubicBezTo>
                <a:close/>
                <a:moveTo>
                  <a:pt x="15" y="53"/>
                </a:moveTo>
                <a:cubicBezTo>
                  <a:pt x="17" y="62"/>
                  <a:pt x="21" y="72"/>
                  <a:pt x="26" y="80"/>
                </a:cubicBezTo>
                <a:cubicBezTo>
                  <a:pt x="33" y="75"/>
                  <a:pt x="33" y="75"/>
                  <a:pt x="33" y="75"/>
                </a:cubicBezTo>
                <a:cubicBezTo>
                  <a:pt x="29" y="68"/>
                  <a:pt x="25" y="59"/>
                  <a:pt x="24" y="52"/>
                </a:cubicBezTo>
                <a:cubicBezTo>
                  <a:pt x="15" y="53"/>
                  <a:pt x="15" y="53"/>
                  <a:pt x="15" y="53"/>
                </a:cubicBezTo>
                <a:close/>
                <a:moveTo>
                  <a:pt x="77" y="50"/>
                </a:moveTo>
                <a:cubicBezTo>
                  <a:pt x="76" y="56"/>
                  <a:pt x="74" y="62"/>
                  <a:pt x="72" y="68"/>
                </a:cubicBezTo>
                <a:cubicBezTo>
                  <a:pt x="74" y="69"/>
                  <a:pt x="75" y="70"/>
                  <a:pt x="77" y="70"/>
                </a:cubicBezTo>
                <a:cubicBezTo>
                  <a:pt x="80" y="70"/>
                  <a:pt x="83" y="69"/>
                  <a:pt x="84" y="67"/>
                </a:cubicBezTo>
                <a:cubicBezTo>
                  <a:pt x="86" y="65"/>
                  <a:pt x="87" y="63"/>
                  <a:pt x="87" y="60"/>
                </a:cubicBezTo>
                <a:cubicBezTo>
                  <a:pt x="87" y="57"/>
                  <a:pt x="86" y="55"/>
                  <a:pt x="84" y="53"/>
                </a:cubicBezTo>
                <a:cubicBezTo>
                  <a:pt x="83" y="51"/>
                  <a:pt x="80" y="50"/>
                  <a:pt x="77" y="50"/>
                </a:cubicBezTo>
                <a:cubicBezTo>
                  <a:pt x="77" y="50"/>
                  <a:pt x="77" y="50"/>
                  <a:pt x="77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4" name="Freeform 81"/>
          <p:cNvSpPr>
            <a:spLocks noEditPoints="1"/>
          </p:cNvSpPr>
          <p:nvPr/>
        </p:nvSpPr>
        <p:spPr bwMode="auto">
          <a:xfrm>
            <a:off x="9421813" y="3694113"/>
            <a:ext cx="736600" cy="850900"/>
          </a:xfrm>
          <a:custGeom>
            <a:avLst/>
            <a:gdLst>
              <a:gd name="T0" fmla="*/ 0 w 85"/>
              <a:gd name="T1" fmla="*/ 2147483646 h 105"/>
              <a:gd name="T2" fmla="*/ 2147483646 w 85"/>
              <a:gd name="T3" fmla="*/ 0 h 105"/>
              <a:gd name="T4" fmla="*/ 2147483646 w 85"/>
              <a:gd name="T5" fmla="*/ 2147483646 h 105"/>
              <a:gd name="T6" fmla="*/ 2147483646 w 85"/>
              <a:gd name="T7" fmla="*/ 2147483646 h 105"/>
              <a:gd name="T8" fmla="*/ 2147483646 w 85"/>
              <a:gd name="T9" fmla="*/ 2147483646 h 105"/>
              <a:gd name="T10" fmla="*/ 2147483646 w 85"/>
              <a:gd name="T11" fmla="*/ 2147483646 h 105"/>
              <a:gd name="T12" fmla="*/ 2147483646 w 85"/>
              <a:gd name="T13" fmla="*/ 2147483646 h 105"/>
              <a:gd name="T14" fmla="*/ 2147483646 w 85"/>
              <a:gd name="T15" fmla="*/ 2147483646 h 105"/>
              <a:gd name="T16" fmla="*/ 2147483646 w 85"/>
              <a:gd name="T17" fmla="*/ 2147483646 h 105"/>
              <a:gd name="T18" fmla="*/ 2147483646 w 85"/>
              <a:gd name="T19" fmla="*/ 2147483646 h 105"/>
              <a:gd name="T20" fmla="*/ 2147483646 w 85"/>
              <a:gd name="T21" fmla="*/ 2147483646 h 105"/>
              <a:gd name="T22" fmla="*/ 2147483646 w 85"/>
              <a:gd name="T23" fmla="*/ 2147483646 h 105"/>
              <a:gd name="T24" fmla="*/ 2147483646 w 85"/>
              <a:gd name="T25" fmla="*/ 2147483646 h 105"/>
              <a:gd name="T26" fmla="*/ 2147483646 w 85"/>
              <a:gd name="T27" fmla="*/ 2147483646 h 105"/>
              <a:gd name="T28" fmla="*/ 2147483646 w 85"/>
              <a:gd name="T29" fmla="*/ 2147483646 h 105"/>
              <a:gd name="T30" fmla="*/ 2147483646 w 85"/>
              <a:gd name="T31" fmla="*/ 2147483646 h 105"/>
              <a:gd name="T32" fmla="*/ 2147483646 w 85"/>
              <a:gd name="T33" fmla="*/ 2147483646 h 105"/>
              <a:gd name="T34" fmla="*/ 2147483646 w 85"/>
              <a:gd name="T35" fmla="*/ 2147483646 h 105"/>
              <a:gd name="T36" fmla="*/ 2147483646 w 85"/>
              <a:gd name="T37" fmla="*/ 2147483646 h 105"/>
              <a:gd name="T38" fmla="*/ 2147483646 w 85"/>
              <a:gd name="T39" fmla="*/ 2147483646 h 105"/>
              <a:gd name="T40" fmla="*/ 2147483646 w 85"/>
              <a:gd name="T41" fmla="*/ 2147483646 h 105"/>
              <a:gd name="T42" fmla="*/ 2147483646 w 85"/>
              <a:gd name="T43" fmla="*/ 2147483646 h 105"/>
              <a:gd name="T44" fmla="*/ 2147483646 w 85"/>
              <a:gd name="T45" fmla="*/ 2147483646 h 105"/>
              <a:gd name="T46" fmla="*/ 2147483646 w 85"/>
              <a:gd name="T47" fmla="*/ 2147483646 h 105"/>
              <a:gd name="T48" fmla="*/ 2147483646 w 85"/>
              <a:gd name="T49" fmla="*/ 2147483646 h 105"/>
              <a:gd name="T50" fmla="*/ 0 w 85"/>
              <a:gd name="T51" fmla="*/ 2147483646 h 105"/>
              <a:gd name="T52" fmla="*/ 2147483646 w 85"/>
              <a:gd name="T53" fmla="*/ 2147483646 h 105"/>
              <a:gd name="T54" fmla="*/ 2147483646 w 85"/>
              <a:gd name="T55" fmla="*/ 2147483646 h 105"/>
              <a:gd name="T56" fmla="*/ 2147483646 w 85"/>
              <a:gd name="T57" fmla="*/ 2147483646 h 105"/>
              <a:gd name="T58" fmla="*/ 2147483646 w 85"/>
              <a:gd name="T59" fmla="*/ 2147483646 h 105"/>
              <a:gd name="T60" fmla="*/ 2147483646 w 85"/>
              <a:gd name="T61" fmla="*/ 2147483646 h 10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85" h="105">
                <a:moveTo>
                  <a:pt x="0" y="29"/>
                </a:moveTo>
                <a:cubicBezTo>
                  <a:pt x="13" y="12"/>
                  <a:pt x="30" y="3"/>
                  <a:pt x="50" y="0"/>
                </a:cubicBezTo>
                <a:cubicBezTo>
                  <a:pt x="56" y="11"/>
                  <a:pt x="63" y="23"/>
                  <a:pt x="70" y="35"/>
                </a:cubicBezTo>
                <a:cubicBezTo>
                  <a:pt x="56" y="42"/>
                  <a:pt x="56" y="42"/>
                  <a:pt x="56" y="42"/>
                </a:cubicBezTo>
                <a:cubicBezTo>
                  <a:pt x="69" y="64"/>
                  <a:pt x="69" y="64"/>
                  <a:pt x="69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72" y="69"/>
                  <a:pt x="72" y="69"/>
                  <a:pt x="72" y="69"/>
                </a:cubicBezTo>
                <a:cubicBezTo>
                  <a:pt x="70" y="73"/>
                  <a:pt x="70" y="73"/>
                  <a:pt x="70" y="73"/>
                </a:cubicBezTo>
                <a:cubicBezTo>
                  <a:pt x="72" y="77"/>
                  <a:pt x="72" y="77"/>
                  <a:pt x="72" y="77"/>
                </a:cubicBezTo>
                <a:cubicBezTo>
                  <a:pt x="77" y="77"/>
                  <a:pt x="77" y="77"/>
                  <a:pt x="77" y="77"/>
                </a:cubicBezTo>
                <a:cubicBezTo>
                  <a:pt x="81" y="85"/>
                  <a:pt x="81" y="85"/>
                  <a:pt x="81" y="85"/>
                </a:cubicBezTo>
                <a:cubicBezTo>
                  <a:pt x="80" y="89"/>
                  <a:pt x="80" y="89"/>
                  <a:pt x="80" y="89"/>
                </a:cubicBezTo>
                <a:cubicBezTo>
                  <a:pt x="85" y="91"/>
                  <a:pt x="85" y="91"/>
                  <a:pt x="85" y="91"/>
                </a:cubicBezTo>
                <a:cubicBezTo>
                  <a:pt x="79" y="98"/>
                  <a:pt x="79" y="98"/>
                  <a:pt x="79" y="98"/>
                </a:cubicBezTo>
                <a:cubicBezTo>
                  <a:pt x="69" y="81"/>
                  <a:pt x="69" y="81"/>
                  <a:pt x="69" y="81"/>
                </a:cubicBezTo>
                <a:cubicBezTo>
                  <a:pt x="65" y="83"/>
                  <a:pt x="65" y="83"/>
                  <a:pt x="65" y="83"/>
                </a:cubicBezTo>
                <a:cubicBezTo>
                  <a:pt x="76" y="102"/>
                  <a:pt x="76" y="102"/>
                  <a:pt x="76" y="102"/>
                </a:cubicBezTo>
                <a:cubicBezTo>
                  <a:pt x="73" y="105"/>
                  <a:pt x="73" y="105"/>
                  <a:pt x="73" y="105"/>
                </a:cubicBezTo>
                <a:cubicBezTo>
                  <a:pt x="71" y="105"/>
                  <a:pt x="71" y="105"/>
                  <a:pt x="71" y="105"/>
                </a:cubicBezTo>
                <a:cubicBezTo>
                  <a:pt x="46" y="63"/>
                  <a:pt x="46" y="63"/>
                  <a:pt x="46" y="63"/>
                </a:cubicBezTo>
                <a:cubicBezTo>
                  <a:pt x="45" y="64"/>
                  <a:pt x="45" y="64"/>
                  <a:pt x="45" y="64"/>
                </a:cubicBezTo>
                <a:cubicBezTo>
                  <a:pt x="68" y="105"/>
                  <a:pt x="68" y="105"/>
                  <a:pt x="68" y="105"/>
                </a:cubicBezTo>
                <a:cubicBezTo>
                  <a:pt x="63" y="104"/>
                  <a:pt x="63" y="104"/>
                  <a:pt x="63" y="104"/>
                </a:cubicBezTo>
                <a:cubicBezTo>
                  <a:pt x="34" y="55"/>
                  <a:pt x="34" y="55"/>
                  <a:pt x="34" y="55"/>
                </a:cubicBezTo>
                <a:cubicBezTo>
                  <a:pt x="20" y="63"/>
                  <a:pt x="20" y="63"/>
                  <a:pt x="20" y="63"/>
                </a:cubicBezTo>
                <a:cubicBezTo>
                  <a:pt x="13" y="52"/>
                  <a:pt x="7" y="40"/>
                  <a:pt x="0" y="29"/>
                </a:cubicBezTo>
                <a:close/>
                <a:moveTo>
                  <a:pt x="14" y="28"/>
                </a:moveTo>
                <a:cubicBezTo>
                  <a:pt x="22" y="42"/>
                  <a:pt x="22" y="42"/>
                  <a:pt x="22" y="42"/>
                </a:cubicBezTo>
                <a:cubicBezTo>
                  <a:pt x="49" y="26"/>
                  <a:pt x="49" y="26"/>
                  <a:pt x="49" y="26"/>
                </a:cubicBezTo>
                <a:cubicBezTo>
                  <a:pt x="42" y="12"/>
                  <a:pt x="42" y="12"/>
                  <a:pt x="42" y="12"/>
                </a:cubicBezTo>
                <a:lnTo>
                  <a:pt x="14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orem Ipsum"/>
          <p:cNvSpPr/>
          <p:nvPr/>
        </p:nvSpPr>
        <p:spPr bwMode="auto">
          <a:xfrm>
            <a:off x="204788" y="2084388"/>
            <a:ext cx="2971800" cy="144018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tIns="43199" rIns="96000" bIns="4319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ipsum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dolor sit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consectetur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adipisicing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elit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sed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eiusmod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tempor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incididunt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ut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labore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et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dolore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magna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aliqua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ipsum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dolor sit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endParaRPr lang="en-US" altLang="zh-CN" sz="1465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6" name="Lorem Ipsum"/>
          <p:cNvSpPr/>
          <p:nvPr/>
        </p:nvSpPr>
        <p:spPr bwMode="auto">
          <a:xfrm>
            <a:off x="3200400" y="2084388"/>
            <a:ext cx="2970213" cy="144018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tIns="43199" rIns="96000" bIns="4319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ipsum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dolor sit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consectetur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adipisicing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elit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sed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eiusmod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tempor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incididunt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ut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labore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et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dolore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magna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aliqua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ipsum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dolor sit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endParaRPr lang="en-US" altLang="zh-CN" sz="1465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7" name="Lorem Ipsum"/>
          <p:cNvSpPr/>
          <p:nvPr/>
        </p:nvSpPr>
        <p:spPr bwMode="auto">
          <a:xfrm>
            <a:off x="6235700" y="2084388"/>
            <a:ext cx="2971800" cy="144018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tIns="43199" rIns="96000" bIns="4319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ipsum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dolor sit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consectetur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adipisicing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elit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sed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eiusmod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tempor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incididunt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ut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labore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et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dolore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magna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aliqua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ipsum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dolor sit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endParaRPr lang="en-US" altLang="zh-CN" sz="1465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8" name="Lorem Ipsum"/>
          <p:cNvSpPr/>
          <p:nvPr/>
        </p:nvSpPr>
        <p:spPr bwMode="auto">
          <a:xfrm>
            <a:off x="9231313" y="2084388"/>
            <a:ext cx="2971800" cy="144018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tIns="43199" rIns="96000" bIns="4319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ipsum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dolor sit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consectetur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adipisicing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elit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sed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eiusmod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tempor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incididunt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ut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labore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et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dolore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magna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aliqua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ipsum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dolor sit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endParaRPr lang="en-US" altLang="zh-CN" sz="1465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20788" y="5246688"/>
            <a:ext cx="8043862" cy="82994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dirty="0">
                <a:solidFill>
                  <a:srgbClr val="EC7473"/>
                </a:solidFill>
                <a:sym typeface="时尚中黑简体" pitchFamily="2" charset="-122"/>
              </a:rPr>
              <a:t>More Than Template</a:t>
            </a:r>
            <a:endParaRPr lang="en-US" altLang="zh-CN" sz="4800" dirty="0">
              <a:solidFill>
                <a:srgbClr val="EC7473"/>
              </a:solidFill>
              <a:sym typeface="时尚中黑简体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60350" y="5194300"/>
            <a:ext cx="919163" cy="915988"/>
          </a:xfrm>
          <a:prstGeom prst="ellipse">
            <a:avLst/>
          </a:prstGeom>
          <a:solidFill>
            <a:srgbClr val="EC7473"/>
          </a:solidFill>
          <a:ln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√</a:t>
            </a:r>
            <a:endParaRPr lang="en-US" altLang="zh-CN" sz="4800" b="1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21521" name="矩形 20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1522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4" name="矩形 23"/>
          <p:cNvSpPr>
            <a:spLocks noChangeArrowheads="1"/>
          </p:cNvSpPr>
          <p:nvPr/>
        </p:nvSpPr>
        <p:spPr bwMode="auto">
          <a:xfrm>
            <a:off x="6000750" y="646113"/>
            <a:ext cx="61452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algn="r" eaLnBrk="1" hangingPunct="1"/>
            <a:r>
              <a:rPr lang="en-US" altLang="zh-CN" sz="140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0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54788" y="42863"/>
            <a:ext cx="5637212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矩形 37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3555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7" name="矩形 40"/>
          <p:cNvSpPr>
            <a:spLocks noChangeArrowheads="1"/>
          </p:cNvSpPr>
          <p:nvPr/>
        </p:nvSpPr>
        <p:spPr bwMode="auto">
          <a:xfrm>
            <a:off x="6000750" y="646113"/>
            <a:ext cx="61452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algn="r" eaLnBrk="1" hangingPunct="1"/>
            <a:r>
              <a:rPr lang="en-US" altLang="zh-CN" sz="140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0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1550988" y="2278063"/>
            <a:ext cx="2625725" cy="3743325"/>
          </a:xfrm>
          <a:prstGeom prst="roundRect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4783138" y="2249488"/>
            <a:ext cx="2625725" cy="3744912"/>
          </a:xfrm>
          <a:prstGeom prst="roundRect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8113713" y="2249488"/>
            <a:ext cx="2622550" cy="3744912"/>
          </a:xfrm>
          <a:prstGeom prst="roundRect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2154238" y="1568450"/>
            <a:ext cx="1419225" cy="1417638"/>
          </a:xfrm>
          <a:prstGeom prst="ellipse">
            <a:avLst/>
          </a:prstGeom>
          <a:solidFill>
            <a:schemeClr val="bg1"/>
          </a:solidFill>
          <a:ln w="57150"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135"/>
          </a:p>
        </p:txBody>
      </p:sp>
      <p:sp>
        <p:nvSpPr>
          <p:cNvPr id="46" name="椭圆 45"/>
          <p:cNvSpPr/>
          <p:nvPr/>
        </p:nvSpPr>
        <p:spPr>
          <a:xfrm>
            <a:off x="5386388" y="1573213"/>
            <a:ext cx="1419225" cy="1417637"/>
          </a:xfrm>
          <a:prstGeom prst="ellipse">
            <a:avLst/>
          </a:prstGeom>
          <a:solidFill>
            <a:schemeClr val="bg1"/>
          </a:solidFill>
          <a:ln w="57150"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135"/>
          </a:p>
        </p:txBody>
      </p:sp>
      <p:sp>
        <p:nvSpPr>
          <p:cNvPr id="47" name="椭圆 46"/>
          <p:cNvSpPr/>
          <p:nvPr/>
        </p:nvSpPr>
        <p:spPr>
          <a:xfrm>
            <a:off x="8713788" y="1538288"/>
            <a:ext cx="1419225" cy="1420812"/>
          </a:xfrm>
          <a:prstGeom prst="ellipse">
            <a:avLst/>
          </a:prstGeom>
          <a:solidFill>
            <a:schemeClr val="bg1"/>
          </a:solidFill>
          <a:ln w="57150"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135"/>
          </a:p>
        </p:txBody>
      </p:sp>
      <p:pic>
        <p:nvPicPr>
          <p:cNvPr id="23564" name="Picture 2"/>
          <p:cNvPicPr>
            <a:picLocks noChangeAspect="1" noChangeArrowheads="1"/>
          </p:cNvPicPr>
          <p:nvPr/>
        </p:nvPicPr>
        <p:blipFill>
          <a:blip r:embed="rId1">
            <a:biLevel thresh="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138" y="5322888"/>
            <a:ext cx="26257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5" name="Picture 2"/>
          <p:cNvPicPr>
            <a:picLocks noChangeAspect="1" noChangeArrowheads="1"/>
          </p:cNvPicPr>
          <p:nvPr/>
        </p:nvPicPr>
        <p:blipFill>
          <a:blip r:embed="rId1">
            <a:biLevel thresh="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538" y="5326063"/>
            <a:ext cx="262572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6" name="Picture 2"/>
          <p:cNvPicPr>
            <a:picLocks noChangeAspect="1" noChangeArrowheads="1"/>
          </p:cNvPicPr>
          <p:nvPr/>
        </p:nvPicPr>
        <p:blipFill>
          <a:blip r:embed="rId1">
            <a:biLevel thresh="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988" y="5326063"/>
            <a:ext cx="262572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7" name="矩形 50"/>
          <p:cNvSpPr>
            <a:spLocks noChangeArrowheads="1"/>
          </p:cNvSpPr>
          <p:nvPr/>
        </p:nvSpPr>
        <p:spPr bwMode="auto">
          <a:xfrm>
            <a:off x="1784350" y="5424488"/>
            <a:ext cx="17532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EC7473"/>
                </a:solidFill>
                <a:latin typeface="微软雅黑" panose="020B0503020204020204" charset="-122"/>
                <a:ea typeface="微软雅黑" panose="020B0503020204020204" charset="-122"/>
              </a:rPr>
              <a:t>Lorem ipsum </a:t>
            </a:r>
            <a:endParaRPr lang="zh-CN" altLang="en-US">
              <a:solidFill>
                <a:srgbClr val="EC7473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3568" name="矩形 51"/>
          <p:cNvSpPr>
            <a:spLocks noChangeArrowheads="1"/>
          </p:cNvSpPr>
          <p:nvPr/>
        </p:nvSpPr>
        <p:spPr bwMode="auto">
          <a:xfrm>
            <a:off x="5016500" y="5424488"/>
            <a:ext cx="17532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EC7473"/>
                </a:solidFill>
                <a:latin typeface="微软雅黑" panose="020B0503020204020204" charset="-122"/>
                <a:ea typeface="微软雅黑" panose="020B0503020204020204" charset="-122"/>
              </a:rPr>
              <a:t>Lorem ipsum </a:t>
            </a:r>
            <a:endParaRPr lang="zh-CN" altLang="en-US">
              <a:solidFill>
                <a:srgbClr val="EC7473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3569" name="矩形 52"/>
          <p:cNvSpPr>
            <a:spLocks noChangeArrowheads="1"/>
          </p:cNvSpPr>
          <p:nvPr/>
        </p:nvSpPr>
        <p:spPr bwMode="auto">
          <a:xfrm>
            <a:off x="8343900" y="5424488"/>
            <a:ext cx="17532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EC7473"/>
                </a:solidFill>
                <a:latin typeface="微软雅黑" panose="020B0503020204020204" charset="-122"/>
                <a:ea typeface="微软雅黑" panose="020B0503020204020204" charset="-122"/>
              </a:rPr>
              <a:t>Lorem ipsum </a:t>
            </a:r>
            <a:endParaRPr lang="zh-CN" altLang="en-US">
              <a:solidFill>
                <a:srgbClr val="EC7473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1522" name="矩形 53"/>
          <p:cNvSpPr>
            <a:spLocks noChangeArrowheads="1"/>
          </p:cNvSpPr>
          <p:nvPr/>
        </p:nvSpPr>
        <p:spPr bwMode="auto">
          <a:xfrm>
            <a:off x="1525588" y="3036888"/>
            <a:ext cx="2767012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65" b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Lorem ipsum dolor sit amet, consectetur adipisicing elit, sed do eiusmod tempor incididunt ut labore et dolore magna aliqua.</a:t>
            </a:r>
            <a:endParaRPr lang="en-US" altLang="zh-CN" sz="1865" b="1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523" name="矩形 54"/>
          <p:cNvSpPr>
            <a:spLocks noChangeArrowheads="1"/>
          </p:cNvSpPr>
          <p:nvPr/>
        </p:nvSpPr>
        <p:spPr bwMode="auto">
          <a:xfrm>
            <a:off x="4711700" y="3036888"/>
            <a:ext cx="276860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65" b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Lorem ipsum dolor sit amet, consectetur adipisicing elit, sed do eiusmod tempor incididunt ut labore et dolore magna aliqua.</a:t>
            </a:r>
            <a:endParaRPr lang="en-US" altLang="zh-CN" sz="1865" b="1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524" name="矩形 55"/>
          <p:cNvSpPr>
            <a:spLocks noChangeArrowheads="1"/>
          </p:cNvSpPr>
          <p:nvPr/>
        </p:nvSpPr>
        <p:spPr bwMode="auto">
          <a:xfrm>
            <a:off x="8040688" y="3036888"/>
            <a:ext cx="2767012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65" b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Lorem ipsum dolor sit amet, consectetur adipisicing elit, sed do eiusmod tempor incididunt ut labore et dolore magna aliqua.</a:t>
            </a:r>
            <a:endParaRPr lang="en-US" altLang="zh-CN" sz="1865" b="1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357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1614488"/>
            <a:ext cx="723900" cy="1377950"/>
          </a:xfrm>
          <a:prstGeom prst="rect">
            <a:avLst/>
          </a:prstGeom>
          <a:noFill/>
          <a:ln>
            <a:noFill/>
          </a:ln>
          <a:effectLst>
            <a:outerShdw dist="25401" dir="2700000" algn="ctr" rotWithShape="0">
              <a:schemeClr val="tx1">
                <a:alpha val="98996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73213"/>
            <a:ext cx="711200" cy="1377950"/>
          </a:xfrm>
          <a:prstGeom prst="rect">
            <a:avLst/>
          </a:prstGeom>
          <a:noFill/>
          <a:ln>
            <a:noFill/>
          </a:ln>
          <a:effectLst>
            <a:outerShdw dist="25401" dir="2700000" algn="ctr" rotWithShape="0">
              <a:schemeClr val="tx1">
                <a:alpha val="98996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713" y="1608138"/>
            <a:ext cx="674687" cy="1377950"/>
          </a:xfrm>
          <a:prstGeom prst="rect">
            <a:avLst/>
          </a:prstGeom>
          <a:noFill/>
          <a:ln>
            <a:noFill/>
          </a:ln>
          <a:effectLst>
            <a:outerShdw dist="25401" dir="2700000" algn="ctr" rotWithShape="0">
              <a:schemeClr val="tx1">
                <a:alpha val="98996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矩形 23"/>
          <p:cNvSpPr/>
          <p:nvPr/>
        </p:nvSpPr>
        <p:spPr>
          <a:xfrm>
            <a:off x="6554788" y="42863"/>
            <a:ext cx="5637212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  <p:custDataLst>
      <p:tags r:id="rId5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15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 b="1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4579" name="标题 1"/>
          <p:cNvSpPr>
            <a:spLocks noGrp="1"/>
          </p:cNvSpPr>
          <p:nvPr>
            <p:ph type="title"/>
          </p:nvPr>
        </p:nvSpPr>
        <p:spPr>
          <a:xfrm>
            <a:off x="3305175" y="1916113"/>
            <a:ext cx="5581650" cy="79216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Thank You!</a:t>
            </a:r>
            <a:endParaRPr lang="zh-CN" altLang="en-US" dirty="0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24580" name="内容占位符 2"/>
          <p:cNvSpPr>
            <a:spLocks noGrp="1"/>
          </p:cNvSpPr>
          <p:nvPr>
            <p:ph sz="quarter" idx="13"/>
          </p:nvPr>
        </p:nvSpPr>
        <p:spPr>
          <a:xfrm>
            <a:off x="2513013" y="2852738"/>
            <a:ext cx="7165975" cy="1387475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Lorem ipsum dolor sit amet, consectetur adipisicing elit, sed do eiusmod tempor incididunt ut labore et dolore magna aliqua. Lorem ipsum dolor sit amet.</a:t>
            </a:r>
            <a:endParaRPr lang="en-US" altLang="zh-CN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  <a:p>
            <a:pPr eaLnBrk="1" hangingPunct="1"/>
            <a:endParaRPr lang="zh-CN" altLang="en-US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24581" name="内容占位符 3"/>
          <p:cNvSpPr>
            <a:spLocks noGrp="1"/>
          </p:cNvSpPr>
          <p:nvPr>
            <p:ph sz="quarter" idx="14"/>
          </p:nvPr>
        </p:nvSpPr>
        <p:spPr>
          <a:xfrm>
            <a:off x="6527800" y="-22225"/>
            <a:ext cx="5592763" cy="71437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mtClean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4582" name="内容占位符 4"/>
          <p:cNvSpPr>
            <a:spLocks noGrp="1"/>
          </p:cNvSpPr>
          <p:nvPr>
            <p:ph sz="quarter" idx="15"/>
          </p:nvPr>
        </p:nvSpPr>
        <p:spPr>
          <a:xfrm>
            <a:off x="6527800" y="712788"/>
            <a:ext cx="5592763" cy="1182687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mtClean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4583" name="内容占位符 5"/>
          <p:cNvSpPr>
            <a:spLocks noGrp="1"/>
          </p:cNvSpPr>
          <p:nvPr>
            <p:ph sz="quarter" idx="16"/>
          </p:nvPr>
        </p:nvSpPr>
        <p:spPr>
          <a:xfrm>
            <a:off x="3619500" y="4260850"/>
            <a:ext cx="2336800" cy="442913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Click here</a:t>
            </a:r>
            <a:endParaRPr lang="zh-CN" altLang="en-US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24584" name="内容占位符 6"/>
          <p:cNvSpPr>
            <a:spLocks noGrp="1"/>
          </p:cNvSpPr>
          <p:nvPr>
            <p:ph sz="quarter" idx="17"/>
          </p:nvPr>
        </p:nvSpPr>
        <p:spPr>
          <a:xfrm>
            <a:off x="6121400" y="4260850"/>
            <a:ext cx="2336800" cy="442913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Type here</a:t>
            </a:r>
            <a:endParaRPr lang="zh-CN" altLang="en-US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half" idx="4294967295"/>
          </p:nvPr>
        </p:nvSpPr>
        <p:spPr>
          <a:xfrm>
            <a:off x="1320447" y="3010160"/>
            <a:ext cx="4165600" cy="32730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1800" dirty="0"/>
              <a:t>英文名：</a:t>
            </a:r>
            <a:r>
              <a:rPr lang="en-US" altLang="zh-CN" sz="1800" dirty="0"/>
              <a:t>Evan yout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zh-CN" sz="1800" dirty="0"/>
              <a:t>毕业于：上海复旦附中</a:t>
            </a:r>
            <a:endParaRPr lang="zh-CN" altLang="zh-CN" sz="1800" dirty="0"/>
          </a:p>
          <a:p>
            <a:pPr marL="0" indent="0">
              <a:buNone/>
            </a:pPr>
            <a:r>
              <a:rPr lang="zh-CN" altLang="zh-CN" sz="1800" dirty="0"/>
              <a:t>任职于：</a:t>
            </a:r>
            <a:r>
              <a:rPr lang="en-US" altLang="zh-CN" sz="1800" dirty="0"/>
              <a:t>Google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生卒年月不详。</a:t>
            </a:r>
            <a:endParaRPr lang="zh-CN" altLang="en-US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/>
              <a:t>毕业于上海复旦附中，在美国完成大学学业，2014年2月，开源了一个前端开发库Vue.js</a:t>
            </a:r>
            <a:r>
              <a:rPr lang="zh-CN" altLang="zh-CN" sz="1800"/>
              <a:t>，</a:t>
            </a:r>
            <a:r>
              <a:rPr lang="en-US" altLang="zh-CN" sz="1800"/>
              <a:t>2</a:t>
            </a:r>
            <a:r>
              <a:rPr lang="zh-CN" altLang="zh-CN" sz="1800"/>
              <a:t>016年9月3日，在南京的JSConf上，Vue作者尤雨溪正式宣布加盟阿里巴巴Weex团队。</a:t>
            </a:r>
            <a:endParaRPr lang="zh-CN" alt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320447" y="1484784"/>
            <a:ext cx="4165600" cy="1221494"/>
          </a:xfrm>
        </p:spPr>
        <p:txBody>
          <a:bodyPr/>
          <a:lstStyle/>
          <a:p>
            <a:r>
              <a:rPr lang="zh-CN" altLang="en-US" dirty="0"/>
              <a:t>尤雨溪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651376" y="42863"/>
            <a:ext cx="6540624" cy="957580"/>
            <a:chOff x="5651376" y="42863"/>
            <a:chExt cx="6540624" cy="957580"/>
          </a:xfrm>
        </p:grpSpPr>
        <p:sp>
          <p:nvSpPr>
            <p:cNvPr id="11" name="矩形 75"/>
            <p:cNvSpPr>
              <a:spLocks noChangeArrowheads="1"/>
            </p:cNvSpPr>
            <p:nvPr/>
          </p:nvSpPr>
          <p:spPr bwMode="auto">
            <a:xfrm>
              <a:off x="5651376" y="693738"/>
              <a:ext cx="6265987" cy="306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algn="r" eaLnBrk="1" hangingPunct="1"/>
              <a:r>
                <a:rPr lang="zh-CN" altLang="en-US" sz="1400" dirty="0">
                  <a:solidFill>
                    <a:schemeClr val="bg1"/>
                  </a:solidFill>
                  <a:sym typeface="时尚中黑简体" pitchFamily="2" charset="-122"/>
                </a:rPr>
                <a:t>智慧与美貌于一体的大神级人物，获得Design&amp;Technology硕士学位</a:t>
              </a:r>
              <a:endParaRPr lang="zh-CN" altLang="en-US" sz="1400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554788" y="42863"/>
              <a:ext cx="5637212" cy="666115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735" dirty="0">
                  <a:solidFill>
                    <a:schemeClr val="bg1"/>
                  </a:solidFill>
                  <a:sym typeface="时尚中黑简体" pitchFamily="2" charset="-122"/>
                </a:rPr>
                <a:t>作者简介</a:t>
              </a:r>
              <a:endParaRPr lang="zh-CN" altLang="en-US" sz="3735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5105" y="1786255"/>
            <a:ext cx="4380865" cy="4380865"/>
          </a:xfrm>
          <a:prstGeom prst="rect">
            <a:avLst/>
          </a:prstGeom>
        </p:spPr>
      </p:pic>
      <p:pic>
        <p:nvPicPr>
          <p:cNvPr id="4" name="图片 3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" y="207645"/>
            <a:ext cx="952500" cy="9525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ym typeface="+mn-ea"/>
              </a:rPr>
              <a:t>目录</a:t>
            </a:r>
            <a:endParaRPr lang="zh-CN" altLang="en-US"/>
          </a:p>
        </p:txBody>
      </p:sp>
      <p:sp>
        <p:nvSpPr>
          <p:cNvPr id="8195" name="文本框 2"/>
          <p:cNvSpPr txBox="1">
            <a:spLocks noChangeArrowheads="1"/>
          </p:cNvSpPr>
          <p:nvPr/>
        </p:nvSpPr>
        <p:spPr bwMode="auto">
          <a:xfrm>
            <a:off x="937260" y="2442210"/>
            <a:ext cx="40970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>
                <a:solidFill>
                  <a:schemeClr val="bg1"/>
                </a:solidFill>
              </a:rPr>
              <a:t>1</a:t>
            </a:r>
            <a:r>
              <a:rPr lang="zh-CN" altLang="en-US" sz="2800">
                <a:solidFill>
                  <a:schemeClr val="bg1"/>
                </a:solidFill>
              </a:rPr>
              <a:t>、基础知识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8196" name="文本框 3"/>
          <p:cNvSpPr txBox="1">
            <a:spLocks noChangeArrowheads="1"/>
          </p:cNvSpPr>
          <p:nvPr/>
        </p:nvSpPr>
        <p:spPr bwMode="auto">
          <a:xfrm>
            <a:off x="937260" y="3274695"/>
            <a:ext cx="40970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>
                <a:solidFill>
                  <a:schemeClr val="bg1"/>
                </a:solidFill>
              </a:rPr>
              <a:t>2</a:t>
            </a:r>
            <a:r>
              <a:rPr lang="zh-CN" altLang="zh-CN" sz="2800">
                <a:solidFill>
                  <a:schemeClr val="bg1"/>
                </a:solidFill>
              </a:rPr>
              <a:t>、</a:t>
            </a:r>
            <a:r>
              <a:rPr lang="zh-CN" altLang="en-US" sz="2800">
                <a:solidFill>
                  <a:schemeClr val="bg1"/>
                </a:solidFill>
              </a:rPr>
              <a:t>组件</a:t>
            </a:r>
            <a:r>
              <a:rPr lang="en-US" altLang="zh-CN" sz="2800">
                <a:solidFill>
                  <a:schemeClr val="bg1"/>
                </a:solidFill>
              </a:rPr>
              <a:t>(Components)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8197" name="文本框 4"/>
          <p:cNvSpPr txBox="1">
            <a:spLocks noChangeArrowheads="1"/>
          </p:cNvSpPr>
          <p:nvPr/>
        </p:nvSpPr>
        <p:spPr bwMode="auto">
          <a:xfrm>
            <a:off x="8169910" y="2442210"/>
            <a:ext cx="27844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>
                <a:solidFill>
                  <a:schemeClr val="bg1"/>
                </a:solidFill>
              </a:rPr>
              <a:t>5</a:t>
            </a:r>
            <a:r>
              <a:rPr lang="zh-CN" altLang="en-US" sz="2800">
                <a:solidFill>
                  <a:schemeClr val="bg1"/>
                </a:solidFill>
              </a:rPr>
              <a:t>、状态管理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8198" name="文本框 5"/>
          <p:cNvSpPr txBox="1">
            <a:spLocks noChangeArrowheads="1"/>
          </p:cNvSpPr>
          <p:nvPr/>
        </p:nvSpPr>
        <p:spPr bwMode="auto">
          <a:xfrm>
            <a:off x="937260" y="4885690"/>
            <a:ext cx="40970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>
                <a:solidFill>
                  <a:schemeClr val="bg1"/>
                </a:solidFill>
              </a:rPr>
              <a:t>4</a:t>
            </a:r>
            <a:r>
              <a:rPr lang="zh-CN" altLang="en-US" sz="2800">
                <a:solidFill>
                  <a:schemeClr val="bg1"/>
                </a:solidFill>
              </a:rPr>
              <a:t>、过滤</a:t>
            </a:r>
            <a:r>
              <a:rPr lang="en-US" altLang="zh-CN" sz="2800">
                <a:solidFill>
                  <a:schemeClr val="bg1"/>
                </a:solidFill>
              </a:rPr>
              <a:t>&amp;</a:t>
            </a:r>
            <a:r>
              <a:rPr lang="zh-CN" altLang="zh-CN" sz="2800">
                <a:solidFill>
                  <a:schemeClr val="bg1"/>
                </a:solidFill>
              </a:rPr>
              <a:t>动画</a:t>
            </a:r>
            <a:endParaRPr lang="zh-CN" altLang="zh-CN" sz="2800">
              <a:solidFill>
                <a:schemeClr val="bg1"/>
              </a:solidFill>
            </a:endParaRPr>
          </a:p>
        </p:txBody>
      </p:sp>
      <p:sp>
        <p:nvSpPr>
          <p:cNvPr id="2" name="文本框 4"/>
          <p:cNvSpPr txBox="1">
            <a:spLocks noChangeArrowheads="1"/>
          </p:cNvSpPr>
          <p:nvPr/>
        </p:nvSpPr>
        <p:spPr bwMode="auto">
          <a:xfrm>
            <a:off x="937260" y="4038600"/>
            <a:ext cx="40970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</a:rPr>
              <a:t>3</a:t>
            </a:r>
            <a:r>
              <a:rPr lang="zh-CN" altLang="en-US" sz="2800">
                <a:solidFill>
                  <a:schemeClr val="bg1"/>
                </a:solidFill>
              </a:rPr>
              <a:t>、过滤器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8169593" y="3274695"/>
            <a:ext cx="265811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</a:rPr>
              <a:t>6</a:t>
            </a:r>
            <a:r>
              <a:rPr lang="zh-CN" altLang="en-US" sz="2800">
                <a:solidFill>
                  <a:schemeClr val="bg1"/>
                </a:solidFill>
              </a:rPr>
              <a:t>、路由</a:t>
            </a:r>
            <a:r>
              <a:rPr lang="en-US" altLang="zh-CN" sz="2800">
                <a:solidFill>
                  <a:schemeClr val="bg1"/>
                </a:solidFill>
              </a:rPr>
              <a:t>(Router)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4" name="文本框 4"/>
          <p:cNvSpPr txBox="1">
            <a:spLocks noChangeArrowheads="1"/>
          </p:cNvSpPr>
          <p:nvPr/>
        </p:nvSpPr>
        <p:spPr bwMode="auto">
          <a:xfrm>
            <a:off x="8169910" y="4038600"/>
            <a:ext cx="278511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</a:rPr>
              <a:t>7</a:t>
            </a:r>
            <a:r>
              <a:rPr lang="zh-CN" altLang="zh-CN" sz="2800">
                <a:solidFill>
                  <a:schemeClr val="bg1"/>
                </a:solidFill>
              </a:rPr>
              <a:t>、</a:t>
            </a:r>
            <a:r>
              <a:rPr lang="zh-CN" altLang="en-US" sz="2800">
                <a:solidFill>
                  <a:schemeClr val="bg1"/>
                </a:solidFill>
              </a:rPr>
              <a:t>单文件组件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8169910" y="4885690"/>
            <a:ext cx="31508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</a:rPr>
              <a:t>8</a:t>
            </a:r>
            <a:r>
              <a:rPr lang="zh-CN" altLang="zh-CN" sz="2800">
                <a:solidFill>
                  <a:schemeClr val="bg1"/>
                </a:solidFill>
              </a:rPr>
              <a:t>、</a:t>
            </a:r>
            <a:r>
              <a:rPr lang="zh-CN" altLang="en-US" sz="2800">
                <a:solidFill>
                  <a:schemeClr val="bg1"/>
                </a:solidFill>
              </a:rPr>
              <a:t>服务器端渲染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670550" y="3429000"/>
            <a:ext cx="1196975" cy="11969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 rot="0">
            <a:off x="5260340" y="3153410"/>
            <a:ext cx="2062480" cy="1741170"/>
            <a:chOff x="8284" y="4966"/>
            <a:chExt cx="3248" cy="2742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8284" y="4966"/>
              <a:ext cx="1624" cy="1377"/>
            </a:xfrm>
            <a:prstGeom prst="line">
              <a:avLst/>
            </a:prstGeom>
            <a:ln w="120650">
              <a:solidFill>
                <a:schemeClr val="tx1">
                  <a:lumMod val="65000"/>
                  <a:lumOff val="35000"/>
                </a:schemeClr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9908" y="6332"/>
              <a:ext cx="1624" cy="1377"/>
            </a:xfrm>
            <a:prstGeom prst="line">
              <a:avLst/>
            </a:prstGeom>
            <a:ln w="120650">
              <a:noFill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椭圆 22"/>
          <p:cNvSpPr/>
          <p:nvPr/>
        </p:nvSpPr>
        <p:spPr>
          <a:xfrm>
            <a:off x="6109970" y="3867785"/>
            <a:ext cx="318770" cy="318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500000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500000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500000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6600000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500000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500000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500000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8195" grpId="1"/>
      <p:bldP spid="8195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ym typeface="+mn-ea"/>
              </a:rPr>
              <a:t>基础知识</a:t>
            </a:r>
            <a:br>
              <a:rPr lang="zh-CN" altLang="en-US">
                <a:solidFill>
                  <a:schemeClr val="bg1"/>
                </a:solidFill>
              </a:rPr>
            </a:br>
            <a:endParaRPr lang="zh-CN" altLang="en-US"/>
          </a:p>
        </p:txBody>
      </p:sp>
      <p:sp>
        <p:nvSpPr>
          <p:cNvPr id="8195" name="文本框 2"/>
          <p:cNvSpPr txBox="1">
            <a:spLocks noChangeArrowheads="1"/>
          </p:cNvSpPr>
          <p:nvPr/>
        </p:nvSpPr>
        <p:spPr bwMode="auto">
          <a:xfrm>
            <a:off x="1078865" y="1625283"/>
            <a:ext cx="46085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</a:rPr>
              <a:t>模板语法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8199" name="文本框 6"/>
          <p:cNvSpPr txBox="1">
            <a:spLocks noChangeArrowheads="1"/>
          </p:cNvSpPr>
          <p:nvPr/>
        </p:nvSpPr>
        <p:spPr bwMode="auto">
          <a:xfrm>
            <a:off x="1078865" y="2259965"/>
            <a:ext cx="460851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</a:rPr>
              <a:t>Template Syntax</a:t>
            </a:r>
            <a:r>
              <a:rPr lang="zh-CN" altLang="en-US" sz="2000">
                <a:solidFill>
                  <a:schemeClr val="bg1"/>
                </a:solidFill>
              </a:rPr>
              <a:t> 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" name="文本框 2"/>
          <p:cNvSpPr txBox="1">
            <a:spLocks noChangeArrowheads="1"/>
          </p:cNvSpPr>
          <p:nvPr/>
        </p:nvSpPr>
        <p:spPr bwMode="auto">
          <a:xfrm>
            <a:off x="7244080" y="1577023"/>
            <a:ext cx="46085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zh-CN" altLang="en-US" sz="2800">
                <a:solidFill>
                  <a:schemeClr val="bg1"/>
                </a:solidFill>
              </a:rPr>
              <a:t>类和样式绑定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7244080" y="2211705"/>
            <a:ext cx="460851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</a:rPr>
              <a:t>Class and Style Bindings</a:t>
            </a:r>
            <a:r>
              <a:rPr lang="zh-CN" altLang="en-US" sz="2000">
                <a:solidFill>
                  <a:schemeClr val="bg1"/>
                </a:solidFill>
              </a:rPr>
              <a:t> 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1078865" y="3290253"/>
            <a:ext cx="46085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zh-CN" altLang="en-US" sz="2800">
                <a:solidFill>
                  <a:schemeClr val="bg1"/>
                </a:solidFill>
              </a:rPr>
              <a:t>条件渲染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5" name="文本框 6"/>
          <p:cNvSpPr txBox="1">
            <a:spLocks noChangeArrowheads="1"/>
          </p:cNvSpPr>
          <p:nvPr/>
        </p:nvSpPr>
        <p:spPr bwMode="auto">
          <a:xfrm>
            <a:off x="1078865" y="3924935"/>
            <a:ext cx="460851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</a:rPr>
              <a:t>Conditional Rendering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7244080" y="3247708"/>
            <a:ext cx="46085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zh-CN" altLang="en-US" sz="2800">
                <a:solidFill>
                  <a:schemeClr val="bg1"/>
                </a:solidFill>
              </a:rPr>
              <a:t>列表渲染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7244080" y="3882390"/>
            <a:ext cx="460851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</a:rPr>
              <a:t>List Rendering</a:t>
            </a:r>
            <a:r>
              <a:rPr lang="zh-CN" altLang="en-US" sz="2000">
                <a:solidFill>
                  <a:schemeClr val="bg1"/>
                </a:solidFill>
              </a:rPr>
              <a:t> 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1078865" y="5044123"/>
            <a:ext cx="46085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zh-CN" altLang="en-US" sz="2800">
                <a:solidFill>
                  <a:schemeClr val="bg1"/>
                </a:solidFill>
              </a:rPr>
              <a:t>事件处理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9" name="文本框 6"/>
          <p:cNvSpPr txBox="1">
            <a:spLocks noChangeArrowheads="1"/>
          </p:cNvSpPr>
          <p:nvPr/>
        </p:nvSpPr>
        <p:spPr bwMode="auto">
          <a:xfrm>
            <a:off x="1078865" y="5678805"/>
            <a:ext cx="460851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</a:rPr>
              <a:t>Event Handling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7244080" y="5001578"/>
            <a:ext cx="46085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zh-CN" altLang="en-US" sz="2800">
                <a:solidFill>
                  <a:schemeClr val="bg1"/>
                </a:solidFill>
              </a:rPr>
              <a:t>表单输入绑定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7244080" y="5636260"/>
            <a:ext cx="460851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</a:rPr>
              <a:t>Form Input Bindngs</a:t>
            </a:r>
            <a:r>
              <a:rPr lang="zh-CN" altLang="en-US" sz="2000">
                <a:solidFill>
                  <a:schemeClr val="bg1"/>
                </a:solidFill>
              </a:rPr>
              <a:t> 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10185" y="5557520"/>
            <a:ext cx="4530725" cy="11182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1140" y="3101340"/>
            <a:ext cx="4501515" cy="22186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9395" y="1458595"/>
            <a:ext cx="4501515" cy="14801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75555" y="1524000"/>
            <a:ext cx="6989445" cy="50476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ctrTitle"/>
          </p:nvPr>
        </p:nvSpPr>
        <p:spPr>
          <a:xfrm>
            <a:off x="3113601" y="490390"/>
            <a:ext cx="5973688" cy="707916"/>
          </a:xfrm>
        </p:spPr>
        <p:txBody>
          <a:bodyPr/>
          <a:p>
            <a:r>
              <a:rPr lang="zh-CN" altLang="en-US">
                <a:solidFill>
                  <a:schemeClr val="bg1"/>
                </a:solidFill>
              </a:rPr>
              <a:t>插补</a:t>
            </a:r>
            <a:br>
              <a:rPr lang="zh-CN" altLang="en-US">
                <a:solidFill>
                  <a:schemeClr val="bg1"/>
                </a:solidFill>
              </a:rPr>
            </a:br>
            <a:r>
              <a:rPr>
                <a:solidFill>
                  <a:schemeClr val="bg1"/>
                </a:solidFill>
              </a:rPr>
              <a:t>Interpolations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8195" name="文本框 2"/>
          <p:cNvSpPr txBox="1">
            <a:spLocks noChangeArrowheads="1"/>
          </p:cNvSpPr>
          <p:nvPr/>
        </p:nvSpPr>
        <p:spPr bwMode="auto">
          <a:xfrm>
            <a:off x="1427480" y="1554480"/>
            <a:ext cx="228663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400">
                <a:solidFill>
                  <a:schemeClr val="bg1"/>
                </a:solidFill>
              </a:rPr>
              <a:t>1</a:t>
            </a:r>
            <a:r>
              <a:rPr lang="zh-CN" altLang="en-US" sz="2400">
                <a:solidFill>
                  <a:schemeClr val="bg1"/>
                </a:solidFill>
              </a:rPr>
              <a:t>、文本 （</a:t>
            </a:r>
            <a:r>
              <a:rPr lang="en-US" altLang="zh-CN" sz="2400">
                <a:solidFill>
                  <a:schemeClr val="bg1"/>
                </a:solidFill>
              </a:rPr>
              <a:t>Text</a:t>
            </a:r>
            <a:r>
              <a:rPr lang="zh-CN" altLang="en-US" sz="2400">
                <a:solidFill>
                  <a:schemeClr val="bg1"/>
                </a:solidFill>
              </a:rPr>
              <a:t>）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" name="文本框 2"/>
          <p:cNvSpPr txBox="1">
            <a:spLocks noChangeArrowheads="1"/>
          </p:cNvSpPr>
          <p:nvPr/>
        </p:nvSpPr>
        <p:spPr bwMode="auto">
          <a:xfrm>
            <a:off x="374650" y="3198495"/>
            <a:ext cx="433133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altLang="zh-CN" sz="2400">
                <a:solidFill>
                  <a:schemeClr val="bg1"/>
                </a:solidFill>
              </a:rPr>
              <a:t>2</a:t>
            </a:r>
            <a:r>
              <a:rPr lang="zh-CN" altLang="en-US" sz="2400">
                <a:solidFill>
                  <a:schemeClr val="bg1"/>
                </a:solidFill>
              </a:rPr>
              <a:t>、原始</a:t>
            </a:r>
            <a:r>
              <a:rPr lang="en-US" altLang="zh-CN" sz="2400">
                <a:solidFill>
                  <a:schemeClr val="bg1"/>
                </a:solidFill>
              </a:rPr>
              <a:t>HTML </a:t>
            </a:r>
            <a:r>
              <a:rPr lang="zh-CN" altLang="en-US" sz="2400">
                <a:solidFill>
                  <a:schemeClr val="bg1"/>
                </a:solidFill>
              </a:rPr>
              <a:t>（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Raw HTML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960120" y="5626100"/>
            <a:ext cx="32397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altLang="zh-CN" sz="2400">
                <a:solidFill>
                  <a:schemeClr val="bg1"/>
                </a:solidFill>
              </a:rPr>
              <a:t>3</a:t>
            </a:r>
            <a:r>
              <a:rPr lang="zh-CN" altLang="en-US" sz="2400">
                <a:solidFill>
                  <a:schemeClr val="bg1"/>
                </a:solidFill>
              </a:rPr>
              <a:t>、特性 （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Attributes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6500495" y="1767205"/>
            <a:ext cx="427355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ctr"/>
            <a:r>
              <a:rPr lang="en-US" altLang="zh-CN" sz="2400">
                <a:solidFill>
                  <a:schemeClr val="bg1"/>
                </a:solidFill>
              </a:rPr>
              <a:t>JavaScript</a:t>
            </a:r>
            <a:r>
              <a:rPr lang="zh-CN" altLang="en-US" sz="2400">
                <a:solidFill>
                  <a:schemeClr val="bg1"/>
                </a:solidFill>
              </a:rPr>
              <a:t>表达式</a:t>
            </a:r>
            <a:endParaRPr lang="zh-CN" altLang="en-US" sz="2400">
              <a:solidFill>
                <a:schemeClr val="bg1"/>
              </a:solidFill>
            </a:endParaRPr>
          </a:p>
          <a:p>
            <a:pPr algn="l"/>
            <a:r>
              <a:rPr lang="en-US" altLang="zh-CN" sz="2400">
                <a:solidFill>
                  <a:schemeClr val="bg1"/>
                </a:solidFill>
              </a:rPr>
              <a:t>Using JavaScript Expressions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half" idx="4294967295"/>
          </p:nvPr>
        </p:nvSpPr>
        <p:spPr>
          <a:xfrm>
            <a:off x="506095" y="2345055"/>
            <a:ext cx="3876675" cy="58991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95000"/>
                  </a:schemeClr>
                </a:solidFill>
              </a:rPr>
              <a:t>&lt;span&gt;Message: {{ msg }}&lt;/span&gt;</a:t>
            </a:r>
            <a:endParaRPr lang="en-US" altLang="zh-CN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文本占位符 10"/>
          <p:cNvSpPr>
            <a:spLocks noGrp="1"/>
          </p:cNvSpPr>
          <p:nvPr/>
        </p:nvSpPr>
        <p:spPr>
          <a:xfrm>
            <a:off x="374650" y="3776980"/>
            <a:ext cx="4525645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>
                <a:solidFill>
                  <a:schemeClr val="bg1">
                    <a:lumMod val="95000"/>
                  </a:schemeClr>
                </a:solidFill>
              </a:rPr>
              <a:t>&lt;p&gt;Using mustaches: {{ rawHtml }}&lt;/p&gt;</a:t>
            </a:r>
            <a:endParaRPr lang="en-US" altLang="zh-CN" sz="160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bg1">
                    <a:lumMod val="95000"/>
                  </a:schemeClr>
                </a:solidFill>
              </a:rPr>
              <a:t>&lt;p&gt;</a:t>
            </a:r>
            <a:endParaRPr lang="en-US" altLang="zh-CN" sz="160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bg1">
                    <a:lumMod val="95000"/>
                  </a:schemeClr>
                </a:solidFill>
              </a:rPr>
              <a:t>Using v-html directive: </a:t>
            </a:r>
            <a:endParaRPr lang="en-US" altLang="zh-CN" sz="160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bg1">
                    <a:lumMod val="95000"/>
                  </a:schemeClr>
                </a:solidFill>
              </a:rPr>
              <a:t>&lt;span v-html=”rawHtml”&gt;&lt;span&gt;</a:t>
            </a:r>
            <a:endParaRPr lang="en-US" altLang="zh-CN" sz="160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bg1">
                    <a:lumMod val="95000"/>
                  </a:schemeClr>
                </a:solidFill>
              </a:rPr>
              <a:t>&lt;/p&gt;</a:t>
            </a:r>
            <a:endParaRPr lang="en-US" altLang="zh-CN" sz="1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文本占位符 10"/>
          <p:cNvSpPr>
            <a:spLocks noGrp="1"/>
          </p:cNvSpPr>
          <p:nvPr/>
        </p:nvSpPr>
        <p:spPr>
          <a:xfrm>
            <a:off x="323215" y="6176010"/>
            <a:ext cx="3876675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95000"/>
                  </a:schemeClr>
                </a:solidFill>
              </a:rPr>
              <a:t>&lt;div v-bind:id=”dynamicId”&gt;&lt;/div&gt;</a:t>
            </a:r>
            <a:endParaRPr lang="en-US" altLang="zh-CN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文本占位符 10"/>
          <p:cNvSpPr>
            <a:spLocks noGrp="1"/>
          </p:cNvSpPr>
          <p:nvPr/>
        </p:nvSpPr>
        <p:spPr>
          <a:xfrm>
            <a:off x="5210175" y="3271520"/>
            <a:ext cx="3876675" cy="929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95000"/>
                  </a:schemeClr>
                </a:solidFill>
              </a:rPr>
              <a:t>{{ number + 1 }}</a:t>
            </a:r>
            <a:endParaRPr lang="en-US" altLang="zh-CN" sz="180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95000"/>
                  </a:schemeClr>
                </a:solidFill>
              </a:rPr>
              <a:t>{{ ok ? 'YES' : 'NO' }}</a:t>
            </a:r>
            <a:endParaRPr lang="en-US" altLang="zh-CN" sz="180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95000"/>
                  </a:schemeClr>
                </a:solidFill>
              </a:rPr>
              <a:t>{{ message.split('').reverse().join('') }}</a:t>
            </a:r>
            <a:endParaRPr lang="en-US" altLang="zh-CN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文本占位符 10"/>
          <p:cNvSpPr>
            <a:spLocks noGrp="1"/>
          </p:cNvSpPr>
          <p:nvPr/>
        </p:nvSpPr>
        <p:spPr>
          <a:xfrm>
            <a:off x="5210175" y="4747895"/>
            <a:ext cx="6854825" cy="11855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b="1">
                <a:solidFill>
                  <a:schemeClr val="accent6">
                    <a:lumMod val="40000"/>
                    <a:lumOff val="6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&lt;!-- this is a statement, not an expression: --&gt;</a:t>
            </a:r>
            <a:endParaRPr lang="en-US" altLang="zh-CN" sz="1600" b="1">
              <a:solidFill>
                <a:schemeClr val="accent6">
                  <a:lumMod val="40000"/>
                  <a:lumOff val="6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sz="1600" b="1">
                <a:solidFill>
                  <a:schemeClr val="accent6">
                    <a:lumMod val="40000"/>
                    <a:lumOff val="6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{{ var a = 1 }}</a:t>
            </a:r>
            <a:endParaRPr lang="en-US" altLang="zh-CN" sz="1600" b="1">
              <a:solidFill>
                <a:schemeClr val="accent6">
                  <a:lumMod val="40000"/>
                  <a:lumOff val="6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sz="1600" b="1">
                <a:solidFill>
                  <a:schemeClr val="accent6">
                    <a:lumMod val="40000"/>
                    <a:lumOff val="6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&lt;!-- flow control won't work either, use ternary expressions --&gt;</a:t>
            </a:r>
            <a:endParaRPr lang="en-US" altLang="zh-CN" sz="1600" b="1">
              <a:solidFill>
                <a:schemeClr val="accent6">
                  <a:lumMod val="40000"/>
                  <a:lumOff val="6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sz="1600" b="1">
                <a:solidFill>
                  <a:schemeClr val="accent6">
                    <a:lumMod val="40000"/>
                    <a:lumOff val="6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{{ if (ok) { return message } }}</a:t>
            </a:r>
            <a:endParaRPr lang="en-US" altLang="zh-CN" sz="1600" b="1">
              <a:solidFill>
                <a:schemeClr val="accent6">
                  <a:lumMod val="40000"/>
                  <a:lumOff val="6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36260" y="2625725"/>
            <a:ext cx="6135370" cy="32905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3075" y="2600325"/>
            <a:ext cx="4570095" cy="33159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指令</a:t>
            </a:r>
            <a:br>
              <a:rPr lang="zh-CN" altLang="en-US" dirty="0"/>
            </a:br>
            <a:r>
              <a:rPr lang="zh-CN" altLang="en-US" dirty="0"/>
              <a:t>Directives</a:t>
            </a:r>
            <a:endParaRPr lang="zh-CN" altLang="en-US" dirty="0"/>
          </a:p>
        </p:txBody>
      </p:sp>
      <p:sp>
        <p:nvSpPr>
          <p:cNvPr id="8195" name="文本框 2"/>
          <p:cNvSpPr txBox="1">
            <a:spLocks noChangeArrowheads="1"/>
          </p:cNvSpPr>
          <p:nvPr/>
        </p:nvSpPr>
        <p:spPr bwMode="auto">
          <a:xfrm>
            <a:off x="1489710" y="2732405"/>
            <a:ext cx="267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zh-CN" altLang="en-US" sz="2400">
                <a:solidFill>
                  <a:schemeClr val="bg1"/>
                </a:solidFill>
              </a:rPr>
              <a:t>参数 （</a:t>
            </a:r>
            <a:r>
              <a:rPr lang="en-US" altLang="zh-CN" sz="2400">
                <a:solidFill>
                  <a:schemeClr val="bg1"/>
                </a:solidFill>
              </a:rPr>
              <a:t>Arguments</a:t>
            </a:r>
            <a:r>
              <a:rPr lang="zh-CN" altLang="en-US" sz="2400">
                <a:solidFill>
                  <a:schemeClr val="bg1"/>
                </a:solidFill>
              </a:rPr>
              <a:t>）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501650" y="3747770"/>
            <a:ext cx="4509770" cy="956945"/>
          </a:xfrm>
        </p:spPr>
        <p:txBody>
          <a:bodyPr/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&lt;a v-bind:href="url"&gt; ... &lt;/a&gt;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&lt;a v-on:click="doSomething"&gt; ... &lt;/a&gt;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13" name="文本框 2"/>
          <p:cNvSpPr txBox="1">
            <a:spLocks noChangeArrowheads="1"/>
          </p:cNvSpPr>
          <p:nvPr/>
        </p:nvSpPr>
        <p:spPr bwMode="auto">
          <a:xfrm>
            <a:off x="7313295" y="2789555"/>
            <a:ext cx="32080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ctr"/>
            <a:r>
              <a:rPr lang="zh-CN" altLang="en-US" sz="2400">
                <a:solidFill>
                  <a:schemeClr val="bg1"/>
                </a:solidFill>
              </a:rPr>
              <a:t>修饰符 （</a:t>
            </a:r>
            <a:r>
              <a:rPr lang="en-US" altLang="zh-CN" sz="2400">
                <a:solidFill>
                  <a:schemeClr val="bg1"/>
                </a:solidFill>
              </a:rPr>
              <a:t>Modifiers</a:t>
            </a:r>
            <a:r>
              <a:rPr lang="zh-CN" altLang="en-US" sz="2400">
                <a:solidFill>
                  <a:schemeClr val="bg1"/>
                </a:solidFill>
              </a:rPr>
              <a:t>）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4" name="文本占位符 11"/>
          <p:cNvSpPr>
            <a:spLocks noGrp="1"/>
          </p:cNvSpPr>
          <p:nvPr/>
        </p:nvSpPr>
        <p:spPr>
          <a:xfrm>
            <a:off x="5793740" y="3677920"/>
            <a:ext cx="5745480" cy="14808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&lt;form v-on:submit.prevent="onSubmit"&gt; ... &lt;/form&gt;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&lt;!-- synced after "change" instead of "input" --&gt;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&lt;input v-model.lazy="msg" &gt;</a:t>
            </a:r>
            <a:endParaRPr lang="en-US" altLang="zh-CN" sz="1800">
              <a:solidFill>
                <a:schemeClr val="bg1"/>
              </a:solidFill>
            </a:endParaRPr>
          </a:p>
        </p:txBody>
      </p:sp>
      <p:pic>
        <p:nvPicPr>
          <p:cNvPr id="8" name="图片 7" descr="微信图片_201801311449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">
            <a:off x="-136525" y="4418330"/>
            <a:ext cx="2807970" cy="2807970"/>
          </a:xfrm>
          <a:prstGeom prst="rect">
            <a:avLst/>
          </a:prstGeom>
        </p:spPr>
      </p:pic>
      <p:pic>
        <p:nvPicPr>
          <p:cNvPr id="9" name="图片 8" descr="微信图片_201801311449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760" y="5916295"/>
            <a:ext cx="1006475" cy="9563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1347"/>
</p:tagLst>
</file>

<file path=ppt/tags/tag10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6"/>
  <p:tag name="KSO_WM_SLIDE_INDEX" val="6"/>
  <p:tag name="KSO_WM_SLIDE_ITEM_CNT" val="0"/>
  <p:tag name="KSO_WM_SLIDE_TYPE" val="contents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19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1347"/>
</p:tagLst>
</file>

<file path=ppt/tags/tag20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1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2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3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4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5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6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7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8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9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3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TEMPLATE_THUMBS_INDEX" val="1、2、4、5、6、8、11、12、13、14、15、16、17、18、19、21、24、29"/>
  <p:tag name="KSO_WM_BEAUTIFY_FLAG" val="#wm#"/>
</p:tagLst>
</file>

<file path=ppt/tags/tag30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31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32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33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34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4"/>
  <p:tag name="KSO_WM_SLIDE_INDEX" val="4"/>
  <p:tag name="KSO_WM_SLIDE_ITEM_CNT" val="0"/>
  <p:tag name="KSO_WM_SLIDE_TYPE" val="text"/>
  <p:tag name="KSO_WM_BEAUTIFY_FLAG" val="#wm#"/>
</p:tagLst>
</file>

<file path=ppt/tags/tag35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5"/>
  <p:tag name="KSO_WM_SLIDE_INDEX" val="5"/>
  <p:tag name="KSO_WM_SLIDE_ITEM_CNT" val="0"/>
  <p:tag name="KSO_WM_SLIDE_TYPE" val="text"/>
  <p:tag name="KSO_WM_BEAUTIFY_FLAG" val="#wm#"/>
</p:tagLst>
</file>

<file path=ppt/tags/tag36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10"/>
  <p:tag name="KSO_WM_SLIDE_INDEX" val="10"/>
  <p:tag name="KSO_WM_SLIDE_ITEM_CNT" val="0"/>
  <p:tag name="KSO_WM_SLIDE_TYPE" val="text"/>
  <p:tag name="KSO_WM_BEAUTIFY_FLAG" val="#wm#"/>
  <p:tag name="KSO_WM_SLIDE_POSITION" val="66*144"/>
  <p:tag name="KSO_WM_SLIDE_SIZE" val="828*343"/>
</p:tagLst>
</file>

<file path=ppt/tags/tag37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11"/>
  <p:tag name="KSO_WM_SLIDE_INDEX" val="11"/>
  <p:tag name="KSO_WM_SLIDE_ITEM_CNT" val="0"/>
  <p:tag name="KSO_WM_SLIDE_TYPE" val="text"/>
  <p:tag name="KSO_WM_BEAUTIFY_FLAG" val="#wm#"/>
</p:tagLst>
</file>

<file path=ppt/tags/tag38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12"/>
  <p:tag name="KSO_WM_SLIDE_INDEX" val="12"/>
  <p:tag name="KSO_WM_SLIDE_ITEM_CNT" val="0"/>
  <p:tag name="KSO_WM_SLIDE_TYPE" val="text"/>
  <p:tag name="KSO_WM_BEAUTIFY_FLAG" val="#wm#"/>
</p:tagLst>
</file>

<file path=ppt/tags/tag39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13"/>
  <p:tag name="KSO_WM_SLIDE_INDEX" val="13"/>
  <p:tag name="KSO_WM_SLIDE_ITEM_CNT" val="0"/>
  <p:tag name="KSO_WM_SLIDE_TYPE" val="text"/>
  <p:tag name="KSO_WM_BEAUTIFY_FLAG" val="#wm#"/>
</p:tagLst>
</file>

<file path=ppt/tags/tag4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40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14"/>
  <p:tag name="KSO_WM_SLIDE_INDEX" val="14"/>
  <p:tag name="KSO_WM_SLIDE_ITEM_CNT" val="0"/>
  <p:tag name="KSO_WM_SLIDE_TYPE" val="text"/>
  <p:tag name="KSO_WM_BEAUTIFY_FLAG" val="#wm#"/>
</p:tagLst>
</file>

<file path=ppt/tags/tag41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15"/>
  <p:tag name="KSO_WM_SLIDE_INDEX" val="15"/>
  <p:tag name="KSO_WM_SLIDE_ITEM_CNT" val="0"/>
  <p:tag name="KSO_WM_SLIDE_TYPE" val="text"/>
  <p:tag name="KSO_WM_BEAUTIFY_FLAG" val="#wm#"/>
</p:tagLst>
</file>

<file path=ppt/tags/tag42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17"/>
  <p:tag name="KSO_WM_SLIDE_INDEX" val="17"/>
  <p:tag name="KSO_WM_SLIDE_ITEM_CNT" val="0"/>
  <p:tag name="KSO_WM_SLIDE_TYPE" val="sectionTitle"/>
  <p:tag name="KSO_WM_BEAUTIFY_FLAG" val="#wm#"/>
</p:tagLst>
</file>

<file path=ppt/tags/tag43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18"/>
  <p:tag name="KSO_WM_SLIDE_INDEX" val="18"/>
  <p:tag name="KSO_WM_SLIDE_ITEM_CNT" val="0"/>
  <p:tag name="KSO_WM_SLIDE_TYPE" val="text"/>
  <p:tag name="KSO_WM_BEAUTIFY_FLAG" val="#wm#"/>
</p:tagLst>
</file>

<file path=ppt/tags/tag44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19"/>
  <p:tag name="KSO_WM_SLIDE_INDEX" val="19"/>
  <p:tag name="KSO_WM_SLIDE_ITEM_CNT" val="0"/>
  <p:tag name="KSO_WM_SLIDE_TYPE" val="text"/>
  <p:tag name="KSO_WM_BEAUTIFY_FLAG" val="#wm#"/>
</p:tagLst>
</file>

<file path=ppt/tags/tag45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20"/>
  <p:tag name="KSO_WM_SLIDE_INDEX" val="20"/>
  <p:tag name="KSO_WM_SLIDE_ITEM_CNT" val="0"/>
  <p:tag name="KSO_WM_SLIDE_TYPE" val="text"/>
  <p:tag name="KSO_WM_BEAUTIFY_FLAG" val="#wm#"/>
</p:tagLst>
</file>

<file path=ppt/tags/tag46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22"/>
  <p:tag name="KSO_WM_SLIDE_INDEX" val="22"/>
  <p:tag name="KSO_WM_SLIDE_ITEM_CNT" val="0"/>
  <p:tag name="KSO_WM_SLIDE_TYPE" val="text"/>
  <p:tag name="KSO_WM_BEAUTIFY_FLAG" val="#wm#"/>
</p:tagLst>
</file>

<file path=ppt/tags/tag47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24"/>
  <p:tag name="KSO_WM_SLIDE_INDEX" val="24"/>
  <p:tag name="KSO_WM_SLIDE_ITEM_CNT" val="0"/>
  <p:tag name="KSO_WM_SLIDE_TYPE" val="text"/>
  <p:tag name="KSO_WM_BEAUTIFY_FLAG" val="#wm#"/>
</p:tagLst>
</file>

<file path=ppt/tags/tag48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29"/>
  <p:tag name="KSO_WM_SLIDE_INDEX" val="29"/>
  <p:tag name="KSO_WM_SLIDE_ITEM_CNT" val="0"/>
  <p:tag name="KSO_WM_SLIDE_TYPE" val="endPage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6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7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8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4"/>
  <p:tag name="KSO_WM_SLIDE_INDEX" val="4"/>
  <p:tag name="KSO_WM_SLIDE_ITEM_CNT" val="0"/>
  <p:tag name="KSO_WM_SLIDE_TYPE" val="text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6"/>
  <p:tag name="KSO_WM_SLIDE_INDEX" val="6"/>
  <p:tag name="KSO_WM_SLIDE_ITEM_CNT" val="0"/>
  <p:tag name="KSO_WM_SLIDE_TYPE" val="contents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13927</Words>
  <Application>WPS 演示</Application>
  <PresentationFormat>宽屏</PresentationFormat>
  <Paragraphs>719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62" baseType="lpstr">
      <vt:lpstr>Arial</vt:lpstr>
      <vt:lpstr>宋体</vt:lpstr>
      <vt:lpstr>Wingdings</vt:lpstr>
      <vt:lpstr>微软雅黑 Light</vt:lpstr>
      <vt:lpstr>微软雅黑</vt:lpstr>
      <vt:lpstr>黑体</vt:lpstr>
      <vt:lpstr>时尚中黑简体</vt:lpstr>
      <vt:lpstr>Calibri</vt:lpstr>
      <vt:lpstr>仿宋</vt:lpstr>
      <vt:lpstr>Arial Unicode MS</vt:lpstr>
      <vt:lpstr>Arial</vt:lpstr>
      <vt:lpstr>MS PGothic</vt:lpstr>
      <vt:lpstr>Gill Sans</vt:lpstr>
      <vt:lpstr>方正兰亭粗黑_GBK</vt:lpstr>
      <vt:lpstr>AMGDT</vt:lpstr>
      <vt:lpstr>Office 主题</vt:lpstr>
      <vt:lpstr>1_Office 主题</vt:lpstr>
      <vt:lpstr>Vue.js技术分享第一期 </vt:lpstr>
      <vt:lpstr>前言</vt:lpstr>
      <vt:lpstr>Vue.js是什么？</vt:lpstr>
      <vt:lpstr>谁在用Vue.js</vt:lpstr>
      <vt:lpstr>尤雨溪</vt:lpstr>
      <vt:lpstr>目录</vt:lpstr>
      <vt:lpstr>基础知识 </vt:lpstr>
      <vt:lpstr>插补 Interpolations</vt:lpstr>
      <vt:lpstr>指令 Directives</vt:lpstr>
      <vt:lpstr>缩写 Shorthands</vt:lpstr>
      <vt:lpstr>计算属性 Computed Propertiess</vt:lpstr>
      <vt:lpstr>计算属性 Computed Propertiess</vt:lpstr>
      <vt:lpstr>计算属性 Setter Computed Setter</vt:lpstr>
      <vt:lpstr>计算属性缓存 vs 方法 Computed Caching vs Methods</vt:lpstr>
      <vt:lpstr>观察者 Watcher</vt:lpstr>
      <vt:lpstr>计算属性VS观察者 Computed VS Watched Property</vt:lpstr>
      <vt:lpstr>计算属性VS观察者 Computed VS Watched Property</vt:lpstr>
      <vt:lpstr>计算属性VS观察者 Computed VS Watched Property</vt:lpstr>
      <vt:lpstr>类和样式绑定 Class And Style Bindings</vt:lpstr>
      <vt:lpstr>类和样式绑定 Class And Style Bindings</vt:lpstr>
      <vt:lpstr>类和样式绑定 Class And Style Bindings</vt:lpstr>
      <vt:lpstr>类和样式绑定 Class And Style Bindings</vt:lpstr>
      <vt:lpstr>类和样式绑定 Class And Style Bindings</vt:lpstr>
      <vt:lpstr>类和样式绑定 Class And Style Bindings</vt:lpstr>
      <vt:lpstr>类和样式绑定 Class And Style Bindings</vt:lpstr>
      <vt:lpstr>类和样式绑定 Class And Style Bindings</vt:lpstr>
      <vt:lpstr>类和样式绑定 Class And Style Bindings</vt:lpstr>
      <vt:lpstr>类和样式绑定 Class And Style Bindings</vt:lpstr>
      <vt:lpstr>类和样式绑定 Class And Style Bindings</vt:lpstr>
      <vt:lpstr>类和样式绑定 Class And Style Bindings</vt:lpstr>
      <vt:lpstr>LOREM IPSUM DOLOR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572</cp:revision>
  <dcterms:created xsi:type="dcterms:W3CDTF">2017-08-03T09:01:00Z</dcterms:created>
  <dcterms:modified xsi:type="dcterms:W3CDTF">2018-01-31T08:05:26Z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