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 id="783" r:id="rId35"/>
    <p:sldId id="784"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条件渲染</a:t>
            </a:r>
            <a:br>
              <a:rPr lang="zh-CN" altLang="en-US"/>
            </a:br>
            <a:r>
              <a:rPr lang="en-US" altLang="zh-CN"/>
              <a:t>Conditional Rendering</a:t>
            </a:r>
            <a:endParaRPr lang="en-US" altLang="zh-CN"/>
          </a:p>
        </p:txBody>
      </p:sp>
      <p:sp>
        <p:nvSpPr>
          <p:cNvPr id="4" name="文本框 3"/>
          <p:cNvSpPr txBox="1"/>
          <p:nvPr/>
        </p:nvSpPr>
        <p:spPr>
          <a:xfrm>
            <a:off x="27940" y="2269490"/>
            <a:ext cx="12136755" cy="175323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altLang="zh-CN" sz="3600">
                <a:solidFill>
                  <a:schemeClr val="bg1"/>
                </a:solidFill>
              </a:rPr>
              <a:t>v-if (v-else</a:t>
            </a:r>
            <a:r>
              <a:rPr lang="zh-CN" altLang="zh-CN" sz="3600">
                <a:solidFill>
                  <a:schemeClr val="bg1"/>
                </a:solidFill>
              </a:rPr>
              <a:t>、</a:t>
            </a:r>
            <a:r>
              <a:rPr lang="en-US" altLang="zh-CN" sz="3600">
                <a:solidFill>
                  <a:schemeClr val="bg1"/>
                </a:solidFill>
              </a:rPr>
              <a:t>v-else-if, key)</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v-show</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v-if vs v-show</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286750" y="2533650"/>
            <a:ext cx="3714115" cy="420941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dirty="0"/>
              <a:t>v-if VS v-show</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555498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doesn’t support the &lt;template&gt; element</a:t>
            </a:r>
            <a:endParaRPr sz="2000"/>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3797</Words>
  <Application>WPS 演示</Application>
  <PresentationFormat>宽屏</PresentationFormat>
  <Paragraphs>307</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lpstr>条件渲染 Conditional Rendering</vt:lpstr>
      <vt:lpstr>v-if VS v-show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1015</cp:revision>
  <dcterms:created xsi:type="dcterms:W3CDTF">2017-08-03T09:01:00Z</dcterms:created>
  <dcterms:modified xsi:type="dcterms:W3CDTF">2018-04-10T14:19:17Z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