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ISEE C-M</a:t>
            </a:r>
            <a:r>
              <a:rPr lang="zh-CN" altLang="en-US"/>
              <a:t>接口设计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3185" y="1536065"/>
            <a:ext cx="466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M-C</a:t>
            </a:r>
            <a:r>
              <a:rPr lang="zh-CN" altLang="en-US"/>
              <a:t>的接口为网络通信接口，协议栈如下：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09550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协议栈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解决业务数据的传输问题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应用层保护协议</a:t>
                      </a:r>
                      <a:r>
                        <a:rPr lang="en-US" altLang="zh-CN"/>
                        <a:t>GNP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安全域到安全域的，端到端的保护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HTTP/MQTT/...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IoT</a:t>
                      </a:r>
                      <a:r>
                        <a:rPr lang="zh-CN" altLang="en-US"/>
                        <a:t>领域传输协议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TLS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传输层保护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TCP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应用层协议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二期中，应用层包括</a:t>
            </a:r>
            <a:r>
              <a:rPr lang="en-US" altLang="zh-CN"/>
              <a:t>C-P</a:t>
            </a:r>
            <a:r>
              <a:rPr lang="zh-CN" altLang="en-US"/>
              <a:t>和</a:t>
            </a:r>
            <a:r>
              <a:rPr lang="en-US" altLang="zh-CN"/>
              <a:t>OTA2</a:t>
            </a:r>
            <a:r>
              <a:rPr lang="zh-CN" altLang="en-US"/>
              <a:t>个部分，分别见各自的详细设计文档。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GNP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5"/>
            <a:ext cx="10515600" cy="3973195"/>
          </a:xfrm>
        </p:spPr>
        <p:txBody>
          <a:bodyPr>
            <a:normAutofit fontScale="60000"/>
          </a:bodyPr>
          <a:p>
            <a:r>
              <a:rPr lang="en-US"/>
              <a:t> </a:t>
            </a:r>
            <a:r>
              <a:rPr lang="zh-CN" altLang="en-US"/>
              <a:t>设计文档见</a:t>
            </a:r>
            <a:endParaRPr lang="zh-CN" altLang="en-US"/>
          </a:p>
          <a:p>
            <a:pPr lvl="1"/>
            <a:r>
              <a:rPr lang="zh-CN" altLang="en-US"/>
              <a:t>《GNPv3设计指南.pptx》</a:t>
            </a:r>
            <a:endParaRPr lang="zh-CN" altLang="en-US"/>
          </a:p>
          <a:p>
            <a:pPr lvl="2"/>
            <a:r>
              <a:rPr lang="zh-CN" altLang="en-US" sz="2000"/>
              <a:t>主要介绍设计思想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《 GNPv3详细设计文档 -v2.doc》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/>
              <a:t>通信报文的定义，以及一些算法的定义</a:t>
            </a:r>
            <a:endParaRPr lang="zh-CN" altLang="en-US"/>
          </a:p>
          <a:p>
            <a:pPr lvl="2"/>
            <a:r>
              <a:rPr lang="zh-CN" altLang="en-US"/>
              <a:t>由于</a:t>
            </a:r>
            <a:r>
              <a:rPr lang="en-US" altLang="zh-CN"/>
              <a:t>GNP</a:t>
            </a:r>
            <a:r>
              <a:rPr lang="zh-CN" altLang="en-US"/>
              <a:t>后期实现有变动，算法以本文此处为准：</a:t>
            </a:r>
            <a:endParaRPr lang="zh-CN" altLang="en-US"/>
          </a:p>
          <a:p>
            <a:pPr lvl="3"/>
            <a:r>
              <a:rPr lang="zh-CN" altLang="en-US"/>
              <a:t>ECDH p256r1+rsa2048 pss oaep + sha256  + HMAC-SHA256 +AES256-CBC-nopadding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《GNPv3.asn》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报文格式的</a:t>
            </a:r>
            <a:r>
              <a:rPr lang="en-US" altLang="zh-CN" sz="2000">
                <a:sym typeface="+mn-ea"/>
              </a:rPr>
              <a:t>ASN1</a:t>
            </a:r>
            <a:r>
              <a:rPr lang="zh-CN" altLang="en-US" sz="2000">
                <a:sym typeface="+mn-ea"/>
              </a:rPr>
              <a:t>描述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关于密钥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协商用的根为产线接口文档中提到的</a:t>
            </a:r>
            <a:r>
              <a:rPr lang="en-US" altLang="zh-CN" sz="2000">
                <a:sym typeface="+mn-ea"/>
              </a:rPr>
              <a:t>” </a:t>
            </a:r>
            <a:r>
              <a:rPr lang="en-US" altLang="zh-CN" sz="2000" b="1">
                <a:sym typeface="+mn-ea"/>
              </a:rPr>
              <a:t>[M/C]-[Pub/Pri]Key </a:t>
            </a:r>
            <a:r>
              <a:rPr lang="en-US" altLang="zh-CN" sz="2000">
                <a:sym typeface="+mn-ea"/>
              </a:rPr>
              <a:t>“</a:t>
            </a:r>
            <a:endParaRPr lang="zh-CN" altLang="en-US" sz="20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移植建议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具体实现代码</a:t>
            </a: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语言部分的编解码由工具自动生成，移植时需注意裁剪掉多余的编码格式相关的代码。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移植参考代码：</a:t>
            </a:r>
            <a:endParaRPr lang="en-US" altLang="zh-CN" sz="2400">
              <a:sym typeface="+mn-ea"/>
            </a:endParaRPr>
          </a:p>
          <a:p>
            <a:pPr marL="457200" lvl="1" indent="0">
              <a:buNone/>
            </a:pPr>
            <a:endParaRPr lang="en-US" altLang="zh-CN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12080" y="5091430"/>
            <a:ext cx="6354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GNP</a:t>
            </a:r>
            <a:r>
              <a:rPr lang="zh-CN" altLang="en-US">
                <a:solidFill>
                  <a:srgbClr val="FF0000"/>
                </a:solidFill>
              </a:rPr>
              <a:t>终端移植培训：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      10</a:t>
            </a:r>
            <a:r>
              <a:rPr lang="zh-CN" altLang="en-US">
                <a:solidFill>
                  <a:srgbClr val="FF0000"/>
                </a:solidFill>
              </a:rPr>
              <a:t>月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号。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HTTP/MQTT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6500"/>
          </a:xfrm>
        </p:spPr>
        <p:txBody>
          <a:bodyPr/>
          <a:p>
            <a:r>
              <a:rPr lang="zh-CN" altLang="en-US"/>
              <a:t>二期建议采用</a:t>
            </a:r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  <a:p>
            <a:pPr lvl="1"/>
            <a:r>
              <a:rPr lang="en-US" altLang="zh-CN"/>
              <a:t>M</a:t>
            </a:r>
            <a:r>
              <a:rPr lang="zh-CN" altLang="en-US"/>
              <a:t>端考虑：是否存在代码量问题？</a:t>
            </a:r>
            <a:endParaRPr lang="zh-CN" altLang="en-US"/>
          </a:p>
          <a:p>
            <a:pPr lvl="0"/>
            <a:r>
              <a:rPr lang="zh-CN" altLang="en-US"/>
              <a:t>接口描述</a:t>
            </a:r>
            <a:endParaRPr lang="zh-CN" altLang="en-US"/>
          </a:p>
          <a:p>
            <a:pPr lvl="1"/>
            <a:r>
              <a:rPr lang="zh-CN" altLang="en-US"/>
              <a:t>遵循《GNPv3详细设计文档 -v2.doc》中的描述。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因上层有保护，二期不考虑</a:t>
            </a:r>
            <a:r>
              <a:rPr lang="en-US" altLang="zh-CN"/>
              <a:t>TLS</a:t>
            </a:r>
            <a:r>
              <a:rPr lang="zh-CN" altLang="en-US"/>
              <a:t>协议实现。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演示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ISEE C-M接口设计</vt:lpstr>
      <vt:lpstr>概述</vt:lpstr>
      <vt:lpstr>应用层协议</vt:lpstr>
      <vt:lpstr>GNP</vt:lpstr>
      <vt:lpstr>HTTP/MQTT</vt:lpstr>
      <vt:lpstr>TLS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apyth</dc:creator>
  <cp:lastModifiedBy>winter</cp:lastModifiedBy>
  <cp:revision>21</cp:revision>
  <dcterms:created xsi:type="dcterms:W3CDTF">2019-09-21T00:19:00Z</dcterms:created>
  <dcterms:modified xsi:type="dcterms:W3CDTF">2019-10-24T06:51:33Z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