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4FB87-1901-4946-945F-E9F5825E4CDE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FF6816F9-8B1F-4E9C-A26B-E37B2D8CAD0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提交</a:t>
          </a:r>
          <a:r>
            <a:rPr lang="zh-CN" altLang="en-US"/>
            <a:t>镜像</a:t>
          </a:r>
          <a:r>
            <a:rPr lang="zh-CN" altLang="en-US"/>
            <a:t/>
          </a:r>
          <a:endParaRPr lang="zh-CN" altLang="en-US"/>
        </a:p>
      </dgm:t>
    </dgm:pt>
    <dgm:pt modelId="{3F3ABDF3-5E92-4AED-B92A-5BC3771A65F1}" cxnId="{B4E40FC3-EDD1-431E-945E-A2862F3FAC0A}" type="parTrans">
      <dgm:prSet/>
      <dgm:spPr/>
      <dgm:t>
        <a:bodyPr/>
        <a:p>
          <a:endParaRPr lang="zh-CN" altLang="en-US"/>
        </a:p>
      </dgm:t>
    </dgm:pt>
    <dgm:pt modelId="{017E7458-08E2-4A38-90B1-F23D6643B593}" cxnId="{B4E40FC3-EDD1-431E-945E-A2862F3FAC0A}" type="sibTrans">
      <dgm:prSet/>
      <dgm:spPr/>
      <dgm:t>
        <a:bodyPr/>
        <a:p>
          <a:endParaRPr lang="zh-CN" altLang="en-US"/>
        </a:p>
      </dgm:t>
    </dgm:pt>
    <dgm:pt modelId="{D3517ED2-04F1-4DF0-AD2A-778939D0B04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审核</a:t>
          </a:r>
          <a:r>
            <a:rPr lang="zh-CN" altLang="en-US"/>
            <a:t/>
          </a:r>
          <a:endParaRPr lang="zh-CN" altLang="en-US"/>
        </a:p>
      </dgm:t>
    </dgm:pt>
    <dgm:pt modelId="{DABD1105-132E-49B3-A30B-ACDF3964CDA3}" cxnId="{BEC3606E-6140-46C4-B62D-FF8DD18FE574}" type="parTrans">
      <dgm:prSet/>
      <dgm:spPr/>
      <dgm:t>
        <a:bodyPr/>
        <a:p>
          <a:endParaRPr lang="zh-CN" altLang="en-US"/>
        </a:p>
      </dgm:t>
    </dgm:pt>
    <dgm:pt modelId="{E86D14E2-4A00-4A7D-82CD-FC4B78EDE1E7}" cxnId="{BEC3606E-6140-46C4-B62D-FF8DD18FE574}" type="sibTrans">
      <dgm:prSet/>
      <dgm:spPr/>
      <dgm:t>
        <a:bodyPr/>
        <a:p>
          <a:endParaRPr lang="zh-CN" altLang="en-US"/>
        </a:p>
      </dgm:t>
    </dgm:pt>
    <dgm:pt modelId="{30143F43-DAAC-4D6A-B820-9B349D4B17E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整体</a:t>
          </a:r>
          <a:r>
            <a:rPr lang="zh-CN" altLang="en-US"/>
            <a:t>加密</a:t>
          </a:r>
          <a:r>
            <a:rPr lang="zh-CN" altLang="en-US"/>
            <a:t/>
          </a:r>
          <a:endParaRPr lang="zh-CN" altLang="en-US"/>
        </a:p>
      </dgm:t>
    </dgm:pt>
    <dgm:pt modelId="{EF354106-CF97-4F92-B11A-CCEAA15115BE}" cxnId="{B76AA150-1C71-44A8-8CE3-C11862853DCF}" type="parTrans">
      <dgm:prSet/>
      <dgm:spPr/>
      <dgm:t>
        <a:bodyPr/>
        <a:p>
          <a:endParaRPr lang="zh-CN" altLang="en-US"/>
        </a:p>
      </dgm:t>
    </dgm:pt>
    <dgm:pt modelId="{1CA7AF19-91EC-4BD3-8846-560F8A95DA13}" cxnId="{B76AA150-1C71-44A8-8CE3-C11862853DCF}" type="sibTrans">
      <dgm:prSet/>
      <dgm:spPr/>
      <dgm:t>
        <a:bodyPr/>
        <a:p>
          <a:endParaRPr lang="zh-CN" altLang="en-US"/>
        </a:p>
      </dgm:t>
    </dgm:pt>
    <dgm:pt modelId="{30250A60-646A-4A6B-B964-69C93C77CF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签名</a:t>
          </a:r>
          <a:r>
            <a:rPr lang="zh-CN" altLang="en-US"/>
            <a:t/>
          </a:r>
          <a:endParaRPr lang="zh-CN" altLang="en-US"/>
        </a:p>
      </dgm:t>
    </dgm:pt>
    <dgm:pt modelId="{001B88AA-42CD-43B4-A9B9-B8BB00D853AA}" cxnId="{4BF1FDA6-79FC-4B1E-BB3D-BC44501D7451}" type="parTrans">
      <dgm:prSet/>
      <dgm:spPr/>
      <dgm:t>
        <a:bodyPr/>
        <a:p>
          <a:endParaRPr lang="zh-CN" altLang="en-US"/>
        </a:p>
      </dgm:t>
    </dgm:pt>
    <dgm:pt modelId="{1CAF3046-0BD9-424B-9529-08C7A9E7CFF5}" cxnId="{4BF1FDA6-79FC-4B1E-BB3D-BC44501D7451}" type="sibTrans">
      <dgm:prSet/>
      <dgm:spPr/>
      <dgm:t>
        <a:bodyPr/>
        <a:p>
          <a:endParaRPr lang="zh-CN" altLang="en-US"/>
        </a:p>
      </dgm:t>
    </dgm:pt>
    <dgm:pt modelId="{7266A280-3651-4310-AF78-3212E69C6C6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下载</a:t>
          </a:r>
          <a:r>
            <a:rPr lang="zh-CN" altLang="en-US"/>
            <a:t/>
          </a:r>
          <a:endParaRPr lang="zh-CN" altLang="en-US"/>
        </a:p>
      </dgm:t>
    </dgm:pt>
    <dgm:pt modelId="{C1E4A8BF-0244-4884-96E4-C8B87B8ACA98}" cxnId="{BEFEC5A7-7211-467A-9EC3-05A201388256}" type="parTrans">
      <dgm:prSet/>
      <dgm:spPr/>
      <dgm:t>
        <a:bodyPr/>
        <a:p>
          <a:endParaRPr lang="zh-CN" altLang="en-US"/>
        </a:p>
      </dgm:t>
    </dgm:pt>
    <dgm:pt modelId="{6AFED888-F489-4D77-862A-5BC235551EE6}" cxnId="{BEFEC5A7-7211-467A-9EC3-05A201388256}" type="sibTrans">
      <dgm:prSet/>
      <dgm:spPr/>
      <dgm:t>
        <a:bodyPr/>
        <a:p>
          <a:endParaRPr lang="zh-CN" altLang="en-US"/>
        </a:p>
      </dgm:t>
    </dgm:pt>
    <dgm:pt modelId="{A16D0BA6-4C89-4120-8E8A-5F944FF515E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验证</a:t>
          </a:r>
          <a:r>
            <a:rPr lang="zh-CN" altLang="en-US"/>
            <a:t/>
          </a:r>
          <a:endParaRPr lang="zh-CN" altLang="en-US"/>
        </a:p>
      </dgm:t>
    </dgm:pt>
    <dgm:pt modelId="{AF3A76BC-54CD-4146-AA24-C098EDA2E435}" cxnId="{E4458770-AC41-4C59-9DEB-79134636ED0D}" type="parTrans">
      <dgm:prSet/>
      <dgm:spPr/>
      <dgm:t>
        <a:bodyPr/>
        <a:p>
          <a:endParaRPr lang="zh-CN" altLang="en-US"/>
        </a:p>
      </dgm:t>
    </dgm:pt>
    <dgm:pt modelId="{2B48A28B-42A9-4266-AAA9-7790AD800AD8}" cxnId="{E4458770-AC41-4C59-9DEB-79134636ED0D}" type="sibTrans">
      <dgm:prSet/>
      <dgm:spPr/>
      <dgm:t>
        <a:bodyPr/>
        <a:p>
          <a:endParaRPr lang="zh-CN" altLang="en-US"/>
        </a:p>
      </dgm:t>
    </dgm:pt>
    <dgm:pt modelId="{EBB6C6E3-302E-44D4-AF35-73CFD913E3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安装</a:t>
          </a:r>
          <a:r>
            <a:rPr lang="zh-CN" altLang="en-US"/>
            <a:t/>
          </a:r>
          <a:endParaRPr lang="zh-CN" altLang="en-US"/>
        </a:p>
      </dgm:t>
    </dgm:pt>
    <dgm:pt modelId="{3C968C2D-52B0-4C2F-973D-302FFB4B20DF}" cxnId="{E7BBB13B-C739-44D8-8E44-20D5478A7028}" type="parTrans">
      <dgm:prSet/>
      <dgm:spPr/>
      <dgm:t>
        <a:bodyPr/>
        <a:p>
          <a:endParaRPr lang="zh-CN" altLang="en-US"/>
        </a:p>
      </dgm:t>
    </dgm:pt>
    <dgm:pt modelId="{6350159D-883A-46B9-9BD4-90E34CEB97D4}" cxnId="{E7BBB13B-C739-44D8-8E44-20D5478A7028}" type="sibTrans">
      <dgm:prSet/>
      <dgm:spPr/>
      <dgm:t>
        <a:bodyPr/>
        <a:p>
          <a:endParaRPr lang="zh-CN" altLang="en-US"/>
        </a:p>
      </dgm:t>
    </dgm:pt>
    <dgm:pt modelId="{C1FD66E5-34D2-40FD-8E77-3DCC5F7DC0D9}" type="pres">
      <dgm:prSet presAssocID="{DB14FB87-1901-4946-945F-E9F5825E4CDE}" presName="diagram" presStyleCnt="0">
        <dgm:presLayoutVars>
          <dgm:dir/>
          <dgm:resizeHandles/>
        </dgm:presLayoutVars>
      </dgm:prSet>
      <dgm:spPr/>
    </dgm:pt>
    <dgm:pt modelId="{113BF7B5-C2F4-4603-B592-907BBD2072AD}" type="pres">
      <dgm:prSet presAssocID="{FF6816F9-8B1F-4E9C-A26B-E37B2D8CAD02}" presName="firstNode" presStyleLbl="node1" presStyleIdx="0" presStyleCnt="7">
        <dgm:presLayoutVars>
          <dgm:bulletEnabled val="1"/>
        </dgm:presLayoutVars>
      </dgm:prSet>
      <dgm:spPr/>
    </dgm:pt>
    <dgm:pt modelId="{72B0B93E-C926-4A91-965C-4ABA13BD321C}" type="pres">
      <dgm:prSet presAssocID="{017E7458-08E2-4A38-90B1-F23D6643B593}" presName="sibTrans" presStyleLbl="sibTrans2D1" presStyleIdx="0" presStyleCnt="6"/>
      <dgm:spPr/>
    </dgm:pt>
    <dgm:pt modelId="{9DBBC022-5CF2-4065-86A8-04C952652DB9}" type="pres">
      <dgm:prSet presAssocID="{D3517ED2-04F1-4DF0-AD2A-778939D0B049}" presName="middleNode" presStyleCnt="0"/>
      <dgm:spPr/>
    </dgm:pt>
    <dgm:pt modelId="{73EFF32A-EEFC-4D6C-9BC3-3309ABC1C4B9}" type="pres">
      <dgm:prSet presAssocID="{D3517ED2-04F1-4DF0-AD2A-778939D0B049}" presName="padding" presStyleCnt="0"/>
      <dgm:spPr/>
    </dgm:pt>
    <dgm:pt modelId="{B314684B-0AC5-4E2A-8D26-4231BDBAB030}" type="pres">
      <dgm:prSet presAssocID="{D3517ED2-04F1-4DF0-AD2A-778939D0B049}" presName="shape" presStyleLbl="node1" presStyleIdx="1" presStyleCnt="7">
        <dgm:presLayoutVars>
          <dgm:bulletEnabled val="1"/>
        </dgm:presLayoutVars>
      </dgm:prSet>
      <dgm:spPr/>
    </dgm:pt>
    <dgm:pt modelId="{E817CE1B-4459-465C-B829-58E118C2C6D1}" type="pres">
      <dgm:prSet presAssocID="{E86D14E2-4A00-4A7D-82CD-FC4B78EDE1E7}" presName="sibTrans" presStyleLbl="sibTrans2D1" presStyleIdx="1" presStyleCnt="6"/>
      <dgm:spPr/>
    </dgm:pt>
    <dgm:pt modelId="{89E4C4D3-0BF7-4294-A96D-321605BCFA08}" type="pres">
      <dgm:prSet presAssocID="{30143F43-DAAC-4D6A-B820-9B349D4B17E0}" presName="middleNode" presStyleCnt="0"/>
      <dgm:spPr/>
    </dgm:pt>
    <dgm:pt modelId="{2332DBDC-838E-49F6-81B8-9B23B4215B97}" type="pres">
      <dgm:prSet presAssocID="{30143F43-DAAC-4D6A-B820-9B349D4B17E0}" presName="padding" presStyleCnt="0"/>
      <dgm:spPr/>
    </dgm:pt>
    <dgm:pt modelId="{4071E937-3479-464E-AB44-89ECDE60C8D1}" type="pres">
      <dgm:prSet presAssocID="{30143F43-DAAC-4D6A-B820-9B349D4B17E0}" presName="shape" presStyleLbl="node1" presStyleIdx="2" presStyleCnt="7">
        <dgm:presLayoutVars>
          <dgm:bulletEnabled val="1"/>
        </dgm:presLayoutVars>
      </dgm:prSet>
      <dgm:spPr/>
    </dgm:pt>
    <dgm:pt modelId="{F7A863B0-8535-414E-9B19-EEB01BA1953E}" type="pres">
      <dgm:prSet presAssocID="{1CA7AF19-91EC-4BD3-8846-560F8A95DA13}" presName="sibTrans" presStyleLbl="sibTrans2D1" presStyleIdx="2" presStyleCnt="6"/>
      <dgm:spPr/>
    </dgm:pt>
    <dgm:pt modelId="{2699CC67-FAB4-49BA-A825-16C637FA41D3}" type="pres">
      <dgm:prSet presAssocID="{30250A60-646A-4A6B-B964-69C93C77CF13}" presName="middleNode" presStyleCnt="0"/>
      <dgm:spPr/>
    </dgm:pt>
    <dgm:pt modelId="{7EBA6321-14DE-4B5F-B0ED-E0EEDFA7D6AC}" type="pres">
      <dgm:prSet presAssocID="{30250A60-646A-4A6B-B964-69C93C77CF13}" presName="padding" presStyleCnt="0"/>
      <dgm:spPr/>
    </dgm:pt>
    <dgm:pt modelId="{F89AAAC1-D238-4E08-AA25-01EF52BD44F2}" type="pres">
      <dgm:prSet presAssocID="{30250A60-646A-4A6B-B964-69C93C77CF13}" presName="shape" presStyleLbl="node1" presStyleIdx="3" presStyleCnt="7">
        <dgm:presLayoutVars>
          <dgm:bulletEnabled val="1"/>
        </dgm:presLayoutVars>
      </dgm:prSet>
      <dgm:spPr/>
    </dgm:pt>
    <dgm:pt modelId="{0B9C8A2F-0E92-4C6F-8528-4BFBE97AF22A}" type="pres">
      <dgm:prSet presAssocID="{1CAF3046-0BD9-424B-9529-08C7A9E7CFF5}" presName="sibTrans" presStyleLbl="sibTrans2D1" presStyleIdx="3" presStyleCnt="6"/>
      <dgm:spPr/>
    </dgm:pt>
    <dgm:pt modelId="{E0CF8689-6150-4DC6-8EBD-13C2E9AB8BC6}" type="pres">
      <dgm:prSet presAssocID="{7266A280-3651-4310-AF78-3212E69C6C64}" presName="middleNode" presStyleCnt="0"/>
      <dgm:spPr/>
    </dgm:pt>
    <dgm:pt modelId="{9751747E-F866-4FE0-96DF-10794667038C}" type="pres">
      <dgm:prSet presAssocID="{7266A280-3651-4310-AF78-3212E69C6C64}" presName="padding" presStyleCnt="0"/>
      <dgm:spPr/>
    </dgm:pt>
    <dgm:pt modelId="{4669DB03-EFFE-4591-A38D-6D5E82AE86CB}" type="pres">
      <dgm:prSet presAssocID="{7266A280-3651-4310-AF78-3212E69C6C64}" presName="shape" presStyleLbl="node1" presStyleIdx="4" presStyleCnt="7">
        <dgm:presLayoutVars>
          <dgm:bulletEnabled val="1"/>
        </dgm:presLayoutVars>
      </dgm:prSet>
      <dgm:spPr/>
    </dgm:pt>
    <dgm:pt modelId="{8C0569FE-CA8B-4C4E-98D0-A87F91FD03F7}" type="pres">
      <dgm:prSet presAssocID="{6AFED888-F489-4D77-862A-5BC235551EE6}" presName="sibTrans" presStyleLbl="sibTrans2D1" presStyleIdx="4" presStyleCnt="6"/>
      <dgm:spPr/>
    </dgm:pt>
    <dgm:pt modelId="{A6B0FB0A-A16B-435B-94C4-AD08043BA2C8}" type="pres">
      <dgm:prSet presAssocID="{A16D0BA6-4C89-4120-8E8A-5F944FF515E4}" presName="middleNode" presStyleCnt="0"/>
      <dgm:spPr/>
    </dgm:pt>
    <dgm:pt modelId="{8D79C54E-A6E7-4B64-BF83-6262C340BA5A}" type="pres">
      <dgm:prSet presAssocID="{A16D0BA6-4C89-4120-8E8A-5F944FF515E4}" presName="padding" presStyleCnt="0"/>
      <dgm:spPr/>
    </dgm:pt>
    <dgm:pt modelId="{015A562F-E373-43D2-B864-6AB3F0DB3194}" type="pres">
      <dgm:prSet presAssocID="{A16D0BA6-4C89-4120-8E8A-5F944FF515E4}" presName="shape" presStyleLbl="node1" presStyleIdx="5" presStyleCnt="7">
        <dgm:presLayoutVars>
          <dgm:bulletEnabled val="1"/>
        </dgm:presLayoutVars>
      </dgm:prSet>
      <dgm:spPr/>
    </dgm:pt>
    <dgm:pt modelId="{F62EE7F6-B343-472C-B030-5EE1604404A3}" type="pres">
      <dgm:prSet presAssocID="{2B48A28B-42A9-4266-AAA9-7790AD800AD8}" presName="sibTrans" presStyleLbl="sibTrans2D1" presStyleIdx="5" presStyleCnt="6"/>
      <dgm:spPr/>
    </dgm:pt>
    <dgm:pt modelId="{54A080AB-EE7F-46B7-A2BF-E080FF714F48}" type="pres">
      <dgm:prSet presAssocID="{EBB6C6E3-302E-44D4-AF35-73CFD913E3DF}" presName="lastNode" presStyleLbl="node1" presStyleIdx="6" presStyleCnt="7">
        <dgm:presLayoutVars>
          <dgm:bulletEnabled val="1"/>
        </dgm:presLayoutVars>
      </dgm:prSet>
      <dgm:spPr/>
    </dgm:pt>
  </dgm:ptLst>
  <dgm:cxnLst>
    <dgm:cxn modelId="{B4E40FC3-EDD1-431E-945E-A2862F3FAC0A}" srcId="{DB14FB87-1901-4946-945F-E9F5825E4CDE}" destId="{FF6816F9-8B1F-4E9C-A26B-E37B2D8CAD02}" srcOrd="0" destOrd="0" parTransId="{3F3ABDF3-5E92-4AED-B92A-5BC3771A65F1}" sibTransId="{017E7458-08E2-4A38-90B1-F23D6643B593}"/>
    <dgm:cxn modelId="{BEC3606E-6140-46C4-B62D-FF8DD18FE574}" srcId="{DB14FB87-1901-4946-945F-E9F5825E4CDE}" destId="{D3517ED2-04F1-4DF0-AD2A-778939D0B049}" srcOrd="1" destOrd="0" parTransId="{DABD1105-132E-49B3-A30B-ACDF3964CDA3}" sibTransId="{E86D14E2-4A00-4A7D-82CD-FC4B78EDE1E7}"/>
    <dgm:cxn modelId="{B76AA150-1C71-44A8-8CE3-C11862853DCF}" srcId="{DB14FB87-1901-4946-945F-E9F5825E4CDE}" destId="{30143F43-DAAC-4D6A-B820-9B349D4B17E0}" srcOrd="2" destOrd="0" parTransId="{EF354106-CF97-4F92-B11A-CCEAA15115BE}" sibTransId="{1CA7AF19-91EC-4BD3-8846-560F8A95DA13}"/>
    <dgm:cxn modelId="{4BF1FDA6-79FC-4B1E-BB3D-BC44501D7451}" srcId="{DB14FB87-1901-4946-945F-E9F5825E4CDE}" destId="{30250A60-646A-4A6B-B964-69C93C77CF13}" srcOrd="3" destOrd="0" parTransId="{001B88AA-42CD-43B4-A9B9-B8BB00D853AA}" sibTransId="{1CAF3046-0BD9-424B-9529-08C7A9E7CFF5}"/>
    <dgm:cxn modelId="{BEFEC5A7-7211-467A-9EC3-05A201388256}" srcId="{DB14FB87-1901-4946-945F-E9F5825E4CDE}" destId="{7266A280-3651-4310-AF78-3212E69C6C64}" srcOrd="4" destOrd="0" parTransId="{C1E4A8BF-0244-4884-96E4-C8B87B8ACA98}" sibTransId="{6AFED888-F489-4D77-862A-5BC235551EE6}"/>
    <dgm:cxn modelId="{E4458770-AC41-4C59-9DEB-79134636ED0D}" srcId="{DB14FB87-1901-4946-945F-E9F5825E4CDE}" destId="{A16D0BA6-4C89-4120-8E8A-5F944FF515E4}" srcOrd="5" destOrd="0" parTransId="{AF3A76BC-54CD-4146-AA24-C098EDA2E435}" sibTransId="{2B48A28B-42A9-4266-AAA9-7790AD800AD8}"/>
    <dgm:cxn modelId="{E7BBB13B-C739-44D8-8E44-20D5478A7028}" srcId="{DB14FB87-1901-4946-945F-E9F5825E4CDE}" destId="{EBB6C6E3-302E-44D4-AF35-73CFD913E3DF}" srcOrd="6" destOrd="0" parTransId="{3C968C2D-52B0-4C2F-973D-302FFB4B20DF}" sibTransId="{6350159D-883A-46B9-9BD4-90E34CEB97D4}"/>
    <dgm:cxn modelId="{BC075385-84DE-48E1-A24B-699BC20014EB}" type="presOf" srcId="{DB14FB87-1901-4946-945F-E9F5825E4CDE}" destId="{C1FD66E5-34D2-40FD-8E77-3DCC5F7DC0D9}" srcOrd="0" destOrd="0" presId="urn:microsoft.com/office/officeart/2005/8/layout/bProcess2"/>
    <dgm:cxn modelId="{75F73C0F-E548-477C-A225-A700EDDF05EB}" type="presParOf" srcId="{C1FD66E5-34D2-40FD-8E77-3DCC5F7DC0D9}" destId="{113BF7B5-C2F4-4603-B592-907BBD2072AD}" srcOrd="0" destOrd="0" presId="urn:microsoft.com/office/officeart/2005/8/layout/bProcess2"/>
    <dgm:cxn modelId="{841CF9AB-6525-4D1F-ADEC-595596EBDBA3}" type="presOf" srcId="{FF6816F9-8B1F-4E9C-A26B-E37B2D8CAD02}" destId="{113BF7B5-C2F4-4603-B592-907BBD2072AD}" srcOrd="0" destOrd="0" presId="urn:microsoft.com/office/officeart/2005/8/layout/bProcess2"/>
    <dgm:cxn modelId="{E1689A9A-4FF6-451E-8D1D-F7EC9464503D}" type="presParOf" srcId="{C1FD66E5-34D2-40FD-8E77-3DCC5F7DC0D9}" destId="{72B0B93E-C926-4A91-965C-4ABA13BD321C}" srcOrd="1" destOrd="0" presId="urn:microsoft.com/office/officeart/2005/8/layout/bProcess2"/>
    <dgm:cxn modelId="{C6215DCE-3F93-4F3C-9720-165636784F5C}" type="presOf" srcId="{017E7458-08E2-4A38-90B1-F23D6643B593}" destId="{72B0B93E-C926-4A91-965C-4ABA13BD321C}" srcOrd="0" destOrd="0" presId="urn:microsoft.com/office/officeart/2005/8/layout/bProcess2"/>
    <dgm:cxn modelId="{783A4811-4169-40FB-8A7B-82310C1421FF}" type="presParOf" srcId="{C1FD66E5-34D2-40FD-8E77-3DCC5F7DC0D9}" destId="{9DBBC022-5CF2-4065-86A8-04C952652DB9}" srcOrd="2" destOrd="0" presId="urn:microsoft.com/office/officeart/2005/8/layout/bProcess2"/>
    <dgm:cxn modelId="{DF23635D-FA1A-444F-9229-1CBC75E16E46}" type="presParOf" srcId="{9DBBC022-5CF2-4065-86A8-04C952652DB9}" destId="{73EFF32A-EEFC-4D6C-9BC3-3309ABC1C4B9}" srcOrd="0" destOrd="2" presId="urn:microsoft.com/office/officeart/2005/8/layout/bProcess2"/>
    <dgm:cxn modelId="{F7534F68-8D5A-4F6D-BC16-51937A32BB06}" type="presParOf" srcId="{9DBBC022-5CF2-4065-86A8-04C952652DB9}" destId="{B314684B-0AC5-4E2A-8D26-4231BDBAB030}" srcOrd="1" destOrd="2" presId="urn:microsoft.com/office/officeart/2005/8/layout/bProcess2"/>
    <dgm:cxn modelId="{9377BCCB-F081-4C68-987D-670C5FC51645}" type="presOf" srcId="{D3517ED2-04F1-4DF0-AD2A-778939D0B049}" destId="{B314684B-0AC5-4E2A-8D26-4231BDBAB030}" srcOrd="0" destOrd="0" presId="urn:microsoft.com/office/officeart/2005/8/layout/bProcess2"/>
    <dgm:cxn modelId="{4ED9A88F-6DF1-4FF5-A0BD-390A862EF5B7}" type="presParOf" srcId="{C1FD66E5-34D2-40FD-8E77-3DCC5F7DC0D9}" destId="{E817CE1B-4459-465C-B829-58E118C2C6D1}" srcOrd="3" destOrd="0" presId="urn:microsoft.com/office/officeart/2005/8/layout/bProcess2"/>
    <dgm:cxn modelId="{8C89276D-21E8-4F5D-906E-1768121F801F}" type="presOf" srcId="{E86D14E2-4A00-4A7D-82CD-FC4B78EDE1E7}" destId="{E817CE1B-4459-465C-B829-58E118C2C6D1}" srcOrd="0" destOrd="0" presId="urn:microsoft.com/office/officeart/2005/8/layout/bProcess2"/>
    <dgm:cxn modelId="{2D904D3C-2A26-4CA6-9142-A759EA9C9EB3}" type="presParOf" srcId="{C1FD66E5-34D2-40FD-8E77-3DCC5F7DC0D9}" destId="{89E4C4D3-0BF7-4294-A96D-321605BCFA08}" srcOrd="4" destOrd="0" presId="urn:microsoft.com/office/officeart/2005/8/layout/bProcess2"/>
    <dgm:cxn modelId="{DFE58C08-5643-4991-97CB-14852904FDB7}" type="presParOf" srcId="{89E4C4D3-0BF7-4294-A96D-321605BCFA08}" destId="{2332DBDC-838E-49F6-81B8-9B23B4215B97}" srcOrd="0" destOrd="4" presId="urn:microsoft.com/office/officeart/2005/8/layout/bProcess2"/>
    <dgm:cxn modelId="{75345F46-F1C5-44AC-8106-EE1EADEDF969}" type="presParOf" srcId="{89E4C4D3-0BF7-4294-A96D-321605BCFA08}" destId="{4071E937-3479-464E-AB44-89ECDE60C8D1}" srcOrd="1" destOrd="4" presId="urn:microsoft.com/office/officeart/2005/8/layout/bProcess2"/>
    <dgm:cxn modelId="{F80CCE9B-9034-46F2-B6B2-1029F562EC03}" type="presOf" srcId="{30143F43-DAAC-4D6A-B820-9B349D4B17E0}" destId="{4071E937-3479-464E-AB44-89ECDE60C8D1}" srcOrd="0" destOrd="0" presId="urn:microsoft.com/office/officeart/2005/8/layout/bProcess2"/>
    <dgm:cxn modelId="{E671DE91-3745-40E6-84AB-ACAA0485B8DC}" type="presParOf" srcId="{C1FD66E5-34D2-40FD-8E77-3DCC5F7DC0D9}" destId="{F7A863B0-8535-414E-9B19-EEB01BA1953E}" srcOrd="5" destOrd="0" presId="urn:microsoft.com/office/officeart/2005/8/layout/bProcess2"/>
    <dgm:cxn modelId="{12929BF7-CB6C-4E99-94BD-1850817E8DC6}" type="presOf" srcId="{1CA7AF19-91EC-4BD3-8846-560F8A95DA13}" destId="{F7A863B0-8535-414E-9B19-EEB01BA1953E}" srcOrd="0" destOrd="0" presId="urn:microsoft.com/office/officeart/2005/8/layout/bProcess2"/>
    <dgm:cxn modelId="{CBA419D4-C681-4675-A86D-54BC5F96038C}" type="presParOf" srcId="{C1FD66E5-34D2-40FD-8E77-3DCC5F7DC0D9}" destId="{2699CC67-FAB4-49BA-A825-16C637FA41D3}" srcOrd="6" destOrd="0" presId="urn:microsoft.com/office/officeart/2005/8/layout/bProcess2"/>
    <dgm:cxn modelId="{C396B18E-66D3-4A08-BEA2-C1F2F5A964F8}" type="presParOf" srcId="{2699CC67-FAB4-49BA-A825-16C637FA41D3}" destId="{7EBA6321-14DE-4B5F-B0ED-E0EEDFA7D6AC}" srcOrd="0" destOrd="6" presId="urn:microsoft.com/office/officeart/2005/8/layout/bProcess2"/>
    <dgm:cxn modelId="{2912BFE4-6C03-40BA-B838-B31B7C34B530}" type="presParOf" srcId="{2699CC67-FAB4-49BA-A825-16C637FA41D3}" destId="{F89AAAC1-D238-4E08-AA25-01EF52BD44F2}" srcOrd="1" destOrd="6" presId="urn:microsoft.com/office/officeart/2005/8/layout/bProcess2"/>
    <dgm:cxn modelId="{2B0A4AE0-177F-445E-B7B8-004A84C2903E}" type="presOf" srcId="{30250A60-646A-4A6B-B964-69C93C77CF13}" destId="{F89AAAC1-D238-4E08-AA25-01EF52BD44F2}" srcOrd="0" destOrd="0" presId="urn:microsoft.com/office/officeart/2005/8/layout/bProcess2"/>
    <dgm:cxn modelId="{0C571CBF-4102-4BF1-8D68-D85993A41A74}" type="presParOf" srcId="{C1FD66E5-34D2-40FD-8E77-3DCC5F7DC0D9}" destId="{0B9C8A2F-0E92-4C6F-8528-4BFBE97AF22A}" srcOrd="7" destOrd="0" presId="urn:microsoft.com/office/officeart/2005/8/layout/bProcess2"/>
    <dgm:cxn modelId="{AD7588F7-1F36-42F6-9078-7E9D59FD51FF}" type="presOf" srcId="{1CAF3046-0BD9-424B-9529-08C7A9E7CFF5}" destId="{0B9C8A2F-0E92-4C6F-8528-4BFBE97AF22A}" srcOrd="0" destOrd="0" presId="urn:microsoft.com/office/officeart/2005/8/layout/bProcess2"/>
    <dgm:cxn modelId="{21FED0AB-63C1-44AB-84B6-B7689F0A367E}" type="presParOf" srcId="{C1FD66E5-34D2-40FD-8E77-3DCC5F7DC0D9}" destId="{E0CF8689-6150-4DC6-8EBD-13C2E9AB8BC6}" srcOrd="8" destOrd="0" presId="urn:microsoft.com/office/officeart/2005/8/layout/bProcess2"/>
    <dgm:cxn modelId="{B18A5A72-3751-46F0-9C52-95E2CB589B7A}" type="presParOf" srcId="{E0CF8689-6150-4DC6-8EBD-13C2E9AB8BC6}" destId="{9751747E-F866-4FE0-96DF-10794667038C}" srcOrd="0" destOrd="8" presId="urn:microsoft.com/office/officeart/2005/8/layout/bProcess2"/>
    <dgm:cxn modelId="{1D07F3CB-A2C0-4224-928B-74EF57E43C6C}" type="presParOf" srcId="{E0CF8689-6150-4DC6-8EBD-13C2E9AB8BC6}" destId="{4669DB03-EFFE-4591-A38D-6D5E82AE86CB}" srcOrd="1" destOrd="8" presId="urn:microsoft.com/office/officeart/2005/8/layout/bProcess2"/>
    <dgm:cxn modelId="{A86CA1FC-4A33-4F0C-973B-BEC25BD89C2D}" type="presOf" srcId="{7266A280-3651-4310-AF78-3212E69C6C64}" destId="{4669DB03-EFFE-4591-A38D-6D5E82AE86CB}" srcOrd="0" destOrd="0" presId="urn:microsoft.com/office/officeart/2005/8/layout/bProcess2"/>
    <dgm:cxn modelId="{F19E20BB-E6C2-4F56-BEC0-B7253283B539}" type="presParOf" srcId="{C1FD66E5-34D2-40FD-8E77-3DCC5F7DC0D9}" destId="{8C0569FE-CA8B-4C4E-98D0-A87F91FD03F7}" srcOrd="9" destOrd="0" presId="urn:microsoft.com/office/officeart/2005/8/layout/bProcess2"/>
    <dgm:cxn modelId="{FD6B1BCE-DF72-4F10-BFA2-4CFFB2D3FF1C}" type="presOf" srcId="{6AFED888-F489-4D77-862A-5BC235551EE6}" destId="{8C0569FE-CA8B-4C4E-98D0-A87F91FD03F7}" srcOrd="0" destOrd="0" presId="urn:microsoft.com/office/officeart/2005/8/layout/bProcess2"/>
    <dgm:cxn modelId="{1ECE7D67-F215-45F4-82B1-6B0CF40C6A36}" type="presParOf" srcId="{C1FD66E5-34D2-40FD-8E77-3DCC5F7DC0D9}" destId="{A6B0FB0A-A16B-435B-94C4-AD08043BA2C8}" srcOrd="10" destOrd="0" presId="urn:microsoft.com/office/officeart/2005/8/layout/bProcess2"/>
    <dgm:cxn modelId="{12354798-158E-430E-8D4A-8D135B5F25A3}" type="presParOf" srcId="{A6B0FB0A-A16B-435B-94C4-AD08043BA2C8}" destId="{8D79C54E-A6E7-4B64-BF83-6262C340BA5A}" srcOrd="0" destOrd="10" presId="urn:microsoft.com/office/officeart/2005/8/layout/bProcess2"/>
    <dgm:cxn modelId="{783B518B-205E-4D26-93D1-FF29101F81A0}" type="presParOf" srcId="{A6B0FB0A-A16B-435B-94C4-AD08043BA2C8}" destId="{015A562F-E373-43D2-B864-6AB3F0DB3194}" srcOrd="1" destOrd="10" presId="urn:microsoft.com/office/officeart/2005/8/layout/bProcess2"/>
    <dgm:cxn modelId="{92C535E0-4716-4F44-83CC-5B0D29DE4370}" type="presOf" srcId="{A16D0BA6-4C89-4120-8E8A-5F944FF515E4}" destId="{015A562F-E373-43D2-B864-6AB3F0DB3194}" srcOrd="0" destOrd="0" presId="urn:microsoft.com/office/officeart/2005/8/layout/bProcess2"/>
    <dgm:cxn modelId="{BC24BBA5-2775-4584-9A72-C5D40779C6D4}" type="presParOf" srcId="{C1FD66E5-34D2-40FD-8E77-3DCC5F7DC0D9}" destId="{F62EE7F6-B343-472C-B030-5EE1604404A3}" srcOrd="11" destOrd="0" presId="urn:microsoft.com/office/officeart/2005/8/layout/bProcess2"/>
    <dgm:cxn modelId="{EE24FBC4-CAC2-47B9-9425-99E731B54183}" type="presOf" srcId="{2B48A28B-42A9-4266-AAA9-7790AD800AD8}" destId="{F62EE7F6-B343-472C-B030-5EE1604404A3}" srcOrd="0" destOrd="0" presId="urn:microsoft.com/office/officeart/2005/8/layout/bProcess2"/>
    <dgm:cxn modelId="{349FFF29-B4E6-4FFF-8E84-ABEDC4F03F7D}" type="presParOf" srcId="{C1FD66E5-34D2-40FD-8E77-3DCC5F7DC0D9}" destId="{54A080AB-EE7F-46B7-A2BF-E080FF714F48}" srcOrd="12" destOrd="0" presId="urn:microsoft.com/office/officeart/2005/8/layout/bProcess2"/>
    <dgm:cxn modelId="{289B1EAA-5064-4682-8B97-11B6F4F6A573}" type="presOf" srcId="{EBB6C6E3-302E-44D4-AF35-73CFD913E3DF}" destId="{54A080AB-EE7F-46B7-A2BF-E080FF714F48}" srcOrd="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A1B95-8096-483E-937F-B7117F2214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B9356EF3-F2BD-44EF-8989-A8C6F68A9C2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明文</a:t>
          </a:r>
          <a:r>
            <a:rPr lang="en-US" altLang="zh-CN"/>
            <a:t>img</a:t>
          </a:r>
          <a:r>
            <a:rPr lang="en-US" altLang="zh-CN"/>
            <a:t/>
          </a:r>
          <a:endParaRPr lang="en-US" altLang="zh-CN"/>
        </a:p>
      </dgm:t>
    </dgm:pt>
    <dgm:pt modelId="{42B40A37-3B74-4139-88E7-27DB8ADAFB3B}" cxnId="{74A8E763-C766-44BB-8F1C-39615255769E}" type="parTrans">
      <dgm:prSet/>
      <dgm:spPr/>
    </dgm:pt>
    <dgm:pt modelId="{E862CC6F-EE5F-4708-AD0C-4AFC083AC1E9}" cxnId="{74A8E763-C766-44BB-8F1C-39615255769E}" type="sibTrans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e</a:t>
          </a:r>
          <a:r>
            <a:rPr lang="en-US" altLang="zh-CN">
              <a:sym typeface="+mn-ea"/>
            </a:rPr>
            <a:t>lf2sb</a:t>
          </a:r>
          <a:r>
            <a:rPr lang="en-US" altLang="zh-CN"/>
            <a:t/>
          </a:r>
          <a:endParaRPr lang="en-US" altLang="zh-CN"/>
        </a:p>
      </dgm:t>
    </dgm:pt>
    <dgm:pt modelId="{EDABB1AF-A433-4877-8BF8-9FA85F924A2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SB2.1</a:t>
          </a:r>
          <a:r>
            <a:rPr lang="en-US" altLang="zh-CN"/>
            <a:t/>
          </a:r>
          <a:endParaRPr lang="en-US" altLang="zh-CN"/>
        </a:p>
      </dgm:t>
    </dgm:pt>
    <dgm:pt modelId="{22507475-337D-4D08-A27D-19453A1EC4B8}" cxnId="{0D06AE27-6114-4B7C-88C0-0A595FA7429B}" type="parTrans">
      <dgm:prSet/>
      <dgm:spPr/>
    </dgm:pt>
    <dgm:pt modelId="{3E1956DE-23F8-4761-8F76-7ABD5A8AE770}" cxnId="{0D06AE27-6114-4B7C-88C0-0A595FA7429B}" type="sibTrans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7</a:t>
          </a:r>
          <a:r>
            <a:rPr lang="en-US" altLang="zh-CN">
              <a:sym typeface="+mn-ea"/>
            </a:rPr>
            <a:t>.3.4</a:t>
          </a:r>
          <a:r>
            <a:rPr>
              <a:sym typeface="+mn-ea"/>
            </a:rPr>
            <a:t>签</a:t>
          </a:r>
          <a:r>
            <a:rPr lang="zh-CN" altLang="en-US">
              <a:sym typeface="+mn-ea"/>
            </a:rPr>
            <a:t>名</a:t>
          </a:r>
          <a:r>
            <a:rPr lang="zh-CN" altLang="en-US"/>
            <a:t/>
          </a:r>
          <a:endParaRPr lang="zh-CN" altLang="en-US"/>
        </a:p>
      </dgm:t>
    </dgm:pt>
    <dgm:pt modelId="{16C98B6D-CC9A-459C-A148-3249240D358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ym typeface="+mn-ea"/>
            </a:rPr>
            <a:t>OTARawSignedFile</a:t>
          </a:r>
          <a:r>
            <a:rPr lang="zh-CN" altLang="en-US"/>
            <a:t/>
          </a:r>
          <a:endParaRPr lang="zh-CN" altLang="en-US"/>
        </a:p>
      </dgm:t>
    </dgm:pt>
    <dgm:pt modelId="{B2C4969C-7F63-4CB2-9C9A-A6F67CF17685}" cxnId="{F2A10171-B52B-4B4C-A845-D290364ACE04}" type="parTrans">
      <dgm:prSet/>
      <dgm:spPr/>
    </dgm:pt>
    <dgm:pt modelId="{D9B5BE56-AD46-4CF8-8D6E-63CE26896AAC}" cxnId="{F2A10171-B52B-4B4C-A845-D290364ACE04}" type="sibTrans">
      <dgm:prSet/>
      <dgm:spPr/>
    </dgm:pt>
    <dgm:pt modelId="{23E08954-DEFC-4A8C-B951-725E72315086}" type="pres">
      <dgm:prSet presAssocID="{F3AA1B95-8096-483E-937F-B7117F22143A}" presName="Name0" presStyleCnt="0">
        <dgm:presLayoutVars>
          <dgm:dir/>
          <dgm:resizeHandles val="exact"/>
        </dgm:presLayoutVars>
      </dgm:prSet>
      <dgm:spPr/>
    </dgm:pt>
    <dgm:pt modelId="{A9558FAE-AE26-43A7-A5EC-E1594E2B2F93}" type="pres">
      <dgm:prSet presAssocID="{B9356EF3-F2BD-44EF-8989-A8C6F68A9C26}" presName="node" presStyleLbl="node1" presStyleIdx="0" presStyleCnt="3">
        <dgm:presLayoutVars>
          <dgm:bulletEnabled val="1"/>
        </dgm:presLayoutVars>
      </dgm:prSet>
      <dgm:spPr/>
    </dgm:pt>
    <dgm:pt modelId="{56077158-A490-49C0-92A3-E1F3F4A134D1}" type="pres">
      <dgm:prSet presAssocID="{E862CC6F-EE5F-4708-AD0C-4AFC083AC1E9}" presName="sibTrans" presStyleLbl="sibTrans2D1" presStyleIdx="0" presStyleCnt="2"/>
      <dgm:spPr/>
    </dgm:pt>
    <dgm:pt modelId="{866543E3-7169-4994-AA48-DBEAD952B2D7}" type="pres">
      <dgm:prSet presAssocID="{E862CC6F-EE5F-4708-AD0C-4AFC083AC1E9}" presName="connectorText" presStyleCnt="0"/>
      <dgm:spPr/>
    </dgm:pt>
    <dgm:pt modelId="{0C6A0E2D-4913-46C1-A93F-3832E34B4A9D}" type="pres">
      <dgm:prSet presAssocID="{EDABB1AF-A433-4877-8BF8-9FA85F924A2C}" presName="node" presStyleLbl="node1" presStyleIdx="1" presStyleCnt="3">
        <dgm:presLayoutVars>
          <dgm:bulletEnabled val="1"/>
        </dgm:presLayoutVars>
      </dgm:prSet>
      <dgm:spPr/>
    </dgm:pt>
    <dgm:pt modelId="{18462591-2085-43A2-8617-BA9721C35F9F}" type="pres">
      <dgm:prSet presAssocID="{3E1956DE-23F8-4761-8F76-7ABD5A8AE770}" presName="sibTrans" presStyleLbl="sibTrans2D1" presStyleIdx="1" presStyleCnt="2"/>
      <dgm:spPr/>
    </dgm:pt>
    <dgm:pt modelId="{F0328CDC-AC5A-41D2-969E-7D80009105F2}" type="pres">
      <dgm:prSet presAssocID="{3E1956DE-23F8-4761-8F76-7ABD5A8AE770}" presName="connectorText" presStyleCnt="0"/>
      <dgm:spPr/>
    </dgm:pt>
    <dgm:pt modelId="{507274D1-9FFA-4CA1-8C30-ADC25E352D22}" type="pres">
      <dgm:prSet presAssocID="{16C98B6D-CC9A-459C-A148-3249240D3586}" presName="node" presStyleLbl="node1" presStyleIdx="2" presStyleCnt="3">
        <dgm:presLayoutVars>
          <dgm:bulletEnabled val="1"/>
        </dgm:presLayoutVars>
      </dgm:prSet>
      <dgm:spPr/>
    </dgm:pt>
  </dgm:ptLst>
  <dgm:cxnLst>
    <dgm:cxn modelId="{74A8E763-C766-44BB-8F1C-39615255769E}" srcId="{F3AA1B95-8096-483E-937F-B7117F22143A}" destId="{B9356EF3-F2BD-44EF-8989-A8C6F68A9C26}" srcOrd="0" destOrd="0" parTransId="{42B40A37-3B74-4139-88E7-27DB8ADAFB3B}" sibTransId="{E862CC6F-EE5F-4708-AD0C-4AFC083AC1E9}"/>
    <dgm:cxn modelId="{0D06AE27-6114-4B7C-88C0-0A595FA7429B}" srcId="{F3AA1B95-8096-483E-937F-B7117F22143A}" destId="{EDABB1AF-A433-4877-8BF8-9FA85F924A2C}" srcOrd="1" destOrd="0" parTransId="{22507475-337D-4D08-A27D-19453A1EC4B8}" sibTransId="{3E1956DE-23F8-4761-8F76-7ABD5A8AE770}"/>
    <dgm:cxn modelId="{F2A10171-B52B-4B4C-A845-D290364ACE04}" srcId="{F3AA1B95-8096-483E-937F-B7117F22143A}" destId="{16C98B6D-CC9A-459C-A148-3249240D3586}" srcOrd="2" destOrd="0" parTransId="{B2C4969C-7F63-4CB2-9C9A-A6F67CF17685}" sibTransId="{D9B5BE56-AD46-4CF8-8D6E-63CE26896AAC}"/>
    <dgm:cxn modelId="{58A00DCC-EEAE-45C3-98DD-C61277CD103A}" type="presOf" srcId="{F3AA1B95-8096-483E-937F-B7117F22143A}" destId="{23E08954-DEFC-4A8C-B951-725E72315086}" srcOrd="0" destOrd="0" presId="urn:microsoft.com/office/officeart/2005/8/layout/process1"/>
    <dgm:cxn modelId="{D442EE01-B47E-4473-A785-0AEEBAA3D2B8}" type="presParOf" srcId="{23E08954-DEFC-4A8C-B951-725E72315086}" destId="{A9558FAE-AE26-43A7-A5EC-E1594E2B2F93}" srcOrd="0" destOrd="0" presId="urn:microsoft.com/office/officeart/2005/8/layout/process1"/>
    <dgm:cxn modelId="{5DBA23D5-5966-4F2A-8480-CC12081F9D11}" type="presOf" srcId="{B9356EF3-F2BD-44EF-8989-A8C6F68A9C26}" destId="{A9558FAE-AE26-43A7-A5EC-E1594E2B2F93}" srcOrd="0" destOrd="0" presId="urn:microsoft.com/office/officeart/2005/8/layout/process1"/>
    <dgm:cxn modelId="{6FAAFA24-632B-48BF-9062-D5CFDB6DE9B4}" type="presParOf" srcId="{23E08954-DEFC-4A8C-B951-725E72315086}" destId="{56077158-A490-49C0-92A3-E1F3F4A134D1}" srcOrd="1" destOrd="0" presId="urn:microsoft.com/office/officeart/2005/8/layout/process1"/>
    <dgm:cxn modelId="{182A829B-6C8B-4430-B76D-F7B8AC0F1E56}" type="presOf" srcId="{E862CC6F-EE5F-4708-AD0C-4AFC083AC1E9}" destId="{56077158-A490-49C0-92A3-E1F3F4A134D1}" srcOrd="0" destOrd="0" presId="urn:microsoft.com/office/officeart/2005/8/layout/process1"/>
    <dgm:cxn modelId="{FC10A305-C705-4AEB-9D9D-68488D66C9C6}" type="presParOf" srcId="{56077158-A490-49C0-92A3-E1F3F4A134D1}" destId="{866543E3-7169-4994-AA48-DBEAD952B2D7}" srcOrd="0" destOrd="1" presId="urn:microsoft.com/office/officeart/2005/8/layout/process1"/>
    <dgm:cxn modelId="{FC2C438C-04D4-4A50-80B7-32C826DF3628}" type="presOf" srcId="{E862CC6F-EE5F-4708-AD0C-4AFC083AC1E9}" destId="{866543E3-7169-4994-AA48-DBEAD952B2D7}" srcOrd="1" destOrd="0" presId="urn:microsoft.com/office/officeart/2005/8/layout/process1"/>
    <dgm:cxn modelId="{3F409413-B1C5-41A9-8BB2-9BCFF13C3383}" type="presParOf" srcId="{23E08954-DEFC-4A8C-B951-725E72315086}" destId="{0C6A0E2D-4913-46C1-A93F-3832E34B4A9D}" srcOrd="2" destOrd="0" presId="urn:microsoft.com/office/officeart/2005/8/layout/process1"/>
    <dgm:cxn modelId="{CEAAAAD9-962B-4A01-A063-5B7666D76247}" type="presOf" srcId="{EDABB1AF-A433-4877-8BF8-9FA85F924A2C}" destId="{0C6A0E2D-4913-46C1-A93F-3832E34B4A9D}" srcOrd="0" destOrd="0" presId="urn:microsoft.com/office/officeart/2005/8/layout/process1"/>
    <dgm:cxn modelId="{1CE5CC1B-D82E-4EFF-8E0F-21263F564CFF}" type="presParOf" srcId="{23E08954-DEFC-4A8C-B951-725E72315086}" destId="{18462591-2085-43A2-8617-BA9721C35F9F}" srcOrd="3" destOrd="0" presId="urn:microsoft.com/office/officeart/2005/8/layout/process1"/>
    <dgm:cxn modelId="{12F7A4CC-4341-4EA8-A0CB-B7AAF4F2F8A2}" type="presOf" srcId="{3E1956DE-23F8-4761-8F76-7ABD5A8AE770}" destId="{18462591-2085-43A2-8617-BA9721C35F9F}" srcOrd="0" destOrd="0" presId="urn:microsoft.com/office/officeart/2005/8/layout/process1"/>
    <dgm:cxn modelId="{85EC78DE-6459-427D-A8D3-50BF679855A1}" type="presParOf" srcId="{18462591-2085-43A2-8617-BA9721C35F9F}" destId="{F0328CDC-AC5A-41D2-969E-7D80009105F2}" srcOrd="0" destOrd="3" presId="urn:microsoft.com/office/officeart/2005/8/layout/process1"/>
    <dgm:cxn modelId="{75569956-CC80-45F0-8423-C45EC1B7A377}" type="presOf" srcId="{3E1956DE-23F8-4761-8F76-7ABD5A8AE770}" destId="{F0328CDC-AC5A-41D2-969E-7D80009105F2}" srcOrd="1" destOrd="0" presId="urn:microsoft.com/office/officeart/2005/8/layout/process1"/>
    <dgm:cxn modelId="{4260A12F-62B3-493E-995B-B2FCB27A1043}" type="presParOf" srcId="{23E08954-DEFC-4A8C-B951-725E72315086}" destId="{507274D1-9FFA-4CA1-8C30-ADC25E352D22}" srcOrd="4" destOrd="0" presId="urn:microsoft.com/office/officeart/2005/8/layout/process1"/>
    <dgm:cxn modelId="{46D83177-0C56-4C0F-B7A9-1B43C195D8D7}" type="presOf" srcId="{16C98B6D-CC9A-459C-A148-3249240D3586}" destId="{507274D1-9FFA-4CA1-8C30-ADC25E352D2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F747F6-A844-4E8F-A0A0-423B86FE2B27}" type="doc">
      <dgm:prSet loTypeId="cycle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E1D93E0-1064-4E35-84F1-274817A8FA1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开始</a:t>
          </a:r>
          <a:r>
            <a:rPr lang="zh-CN" altLang="en-US" sz="1400"/>
            <a:t/>
          </a:r>
          <a:endParaRPr lang="zh-CN" altLang="en-US" sz="1400"/>
        </a:p>
      </dgm:t>
    </dgm:pt>
    <dgm:pt modelId="{B76F6F1F-7313-47A5-BC2E-994D915C21FA}" cxnId="{D80732C9-E0BC-426A-AC65-3236CADBEA64}" type="parTrans">
      <dgm:prSet/>
      <dgm:spPr/>
      <dgm:t>
        <a:bodyPr/>
        <a:p>
          <a:endParaRPr lang="zh-CN" altLang="en-US"/>
        </a:p>
      </dgm:t>
    </dgm:pt>
    <dgm:pt modelId="{485E5104-1EB8-413E-A70E-ADACDF839B14}" cxnId="{D80732C9-E0BC-426A-AC65-3236CADBEA64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/>
          </a:r>
          <a:endParaRPr lang="zh-CN" altLang="en-US" sz="1400"/>
        </a:p>
      </dgm:t>
    </dgm:pt>
    <dgm:pt modelId="{C850D67D-D455-40F2-BF40-958244ECBECF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/>
            <a:t>M</a:t>
          </a:r>
          <a:r>
            <a:rPr lang="zh-CN" altLang="en-US" sz="1400"/>
            <a:t>：</a:t>
          </a:r>
          <a:r>
            <a:rPr lang="en-US" altLang="zh-CN" sz="1400"/>
            <a:t>status=</a:t>
          </a:r>
          <a:r>
            <a:rPr lang="en-US" altLang="zh-CN" sz="1400"/>
            <a:t>0</a:t>
          </a:r>
          <a:r>
            <a:rPr lang="zh-CN" altLang="en-US" sz="1400"/>
            <a:t>，</a:t>
          </a:r>
          <a:r>
            <a:rPr lang="zh-CN" altLang="en-US" sz="1400">
              <a:sym typeface="+mn-ea"/>
            </a:rPr>
            <a:t>无</a:t>
          </a:r>
          <a:r>
            <a:rPr lang="en-US" altLang="zh-CN" sz="1400">
              <a:sym typeface="+mn-ea"/>
            </a:rPr>
            <a:t>OTA</a:t>
          </a:r>
          <a:r>
            <a:rPr lang="zh-CN" altLang="en-US" sz="1400"/>
            <a:t/>
          </a:r>
          <a:endParaRPr lang="zh-CN" altLang="en-US" sz="1400"/>
        </a:p>
      </dgm:t>
    </dgm:pt>
    <dgm:pt modelId="{815BEECE-237C-451B-AD1A-99AD91077DC5}" cxnId="{E51C6EB1-851D-45E7-9300-2139DEF8303C}" type="parTrans">
      <dgm:prSet/>
      <dgm:spPr/>
      <dgm:t>
        <a:bodyPr/>
        <a:p>
          <a:endParaRPr lang="zh-CN" altLang="en-US"/>
        </a:p>
      </dgm:t>
    </dgm:pt>
    <dgm:pt modelId="{440047A4-99C5-4142-9A9A-791B1494D18D}" cxnId="{E51C6EB1-851D-45E7-9300-2139DEF8303C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/>
          </a:r>
          <a:endParaRPr lang="zh-CN" altLang="en-US" sz="1400"/>
        </a:p>
      </dgm:t>
    </dgm:pt>
    <dgm:pt modelId="{B8C84936-1FF8-491C-957F-E93A0D56BE7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/>
            <a:t>C</a:t>
          </a:r>
          <a:r>
            <a:rPr lang="zh-CN" altLang="en-US" sz="1400"/>
            <a:t>：</a:t>
          </a:r>
          <a:r>
            <a:rPr lang="en-US" altLang="zh-CN" sz="1400"/>
            <a:t>T=1</a:t>
          </a:r>
          <a:r>
            <a:rPr lang="zh-CN" altLang="en-US" sz="1400"/>
            <a:t>，</a:t>
          </a:r>
          <a:r>
            <a:rPr lang="zh-CN" altLang="en-US" sz="1400"/>
            <a:t>开始</a:t>
          </a:r>
          <a:r>
            <a:rPr lang="zh-CN" altLang="en-US" sz="1400"/>
            <a:t>下载</a:t>
          </a:r>
          <a:r>
            <a:rPr lang="zh-CN" altLang="en-US" sz="1400"/>
            <a:t/>
          </a:r>
          <a:endParaRPr lang="zh-CN" altLang="en-US" sz="1400"/>
        </a:p>
      </dgm:t>
    </dgm:pt>
    <dgm:pt modelId="{0A3DB1B2-EEAB-46E8-83B7-3C75439F76AD}" cxnId="{80FF9844-4E3C-4459-9745-6CFF2128511D}" type="parTrans">
      <dgm:prSet/>
      <dgm:spPr/>
      <dgm:t>
        <a:bodyPr/>
        <a:p>
          <a:endParaRPr lang="zh-CN" altLang="en-US"/>
        </a:p>
      </dgm:t>
    </dgm:pt>
    <dgm:pt modelId="{1D27C24F-A927-4600-8878-8630ECEBD341}" cxnId="{80FF9844-4E3C-4459-9745-6CFF2128511D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/>
          </a:r>
          <a:endParaRPr lang="zh-CN" altLang="en-US" sz="1400"/>
        </a:p>
      </dgm:t>
    </dgm:pt>
    <dgm:pt modelId="{BDF19F98-1BB6-4691-BA39-AC544680C920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>
              <a:sym typeface="+mn-ea"/>
            </a:rPr>
            <a:t>M</a:t>
          </a:r>
          <a:r>
            <a:rPr lang="zh-CN" altLang="en-US" sz="1400">
              <a:sym typeface="+mn-ea"/>
            </a:rPr>
            <a:t>：</a:t>
          </a:r>
          <a:r>
            <a:rPr lang="en-US" altLang="zh-CN" sz="1400">
              <a:sym typeface="+mn-ea"/>
            </a:rPr>
            <a:t>status=</a:t>
          </a:r>
          <a:r>
            <a:rPr lang="en-US" altLang="zh-CN" sz="1400">
              <a:sym typeface="+mn-ea"/>
            </a:rPr>
            <a:t>1</a:t>
          </a:r>
          <a:r>
            <a:rPr lang="zh-CN" altLang="en-US" sz="1400">
              <a:sym typeface="+mn-ea"/>
            </a:rPr>
            <a:t>，</a:t>
          </a:r>
          <a:r>
            <a:rPr lang="zh-CN" altLang="en-US" sz="1400">
              <a:sym typeface="+mn-ea"/>
            </a:rPr>
            <a:t>准备</a:t>
          </a:r>
          <a:r>
            <a:rPr lang="zh-CN" altLang="en-US" sz="1400">
              <a:sym typeface="+mn-ea"/>
            </a:rPr>
            <a:t>好</a:t>
          </a:r>
          <a:r>
            <a:rPr lang="zh-CN" altLang="en-US" sz="1400">
              <a:sym typeface="+mn-ea"/>
            </a:rPr>
            <a:t>了</a:t>
          </a:r>
          <a:r>
            <a:rPr lang="zh-CN" altLang="en-US" sz="1400">
              <a:sym typeface="+mn-ea"/>
            </a:rPr>
            <a:t/>
          </a:r>
          <a:endParaRPr lang="zh-CN" altLang="en-US" sz="1400">
            <a:sym typeface="+mn-ea"/>
          </a:endParaRPr>
        </a:p>
      </dgm:t>
    </dgm:pt>
    <dgm:pt modelId="{0E0CE0D5-07C4-4901-B365-8211F8750388}" cxnId="{A956D78E-1C3B-442B-8D18-E263C4F624CF}" type="parTrans">
      <dgm:prSet/>
      <dgm:spPr/>
      <dgm:t>
        <a:bodyPr/>
        <a:p>
          <a:endParaRPr lang="zh-CN" altLang="en-US"/>
        </a:p>
      </dgm:t>
    </dgm:pt>
    <dgm:pt modelId="{ABEF5CDB-B202-47B1-8976-6563592DD193}" cxnId="{A956D78E-1C3B-442B-8D18-E263C4F624CF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/>
          </a:r>
          <a:endParaRPr lang="zh-CN" altLang="en-US" sz="1400"/>
        </a:p>
      </dgm:t>
    </dgm:pt>
    <dgm:pt modelId="{A76F7821-8389-4FF6-81DA-C4B97FDCE57C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>
              <a:sym typeface="+mn-ea"/>
            </a:rPr>
            <a:t>C</a:t>
          </a:r>
          <a:r>
            <a:rPr lang="zh-CN" altLang="en-US" sz="1400">
              <a:sym typeface="+mn-ea"/>
            </a:rPr>
            <a:t>：</a:t>
          </a:r>
          <a:r>
            <a:rPr lang="en-US" altLang="zh-CN" sz="1400">
              <a:sym typeface="+mn-ea"/>
            </a:rPr>
            <a:t>T=</a:t>
          </a:r>
          <a:r>
            <a:rPr lang="en-US" altLang="zh-CN" sz="1400">
              <a:sym typeface="+mn-ea"/>
            </a:rPr>
            <a:t>2</a:t>
          </a:r>
          <a:r>
            <a:rPr lang="zh-CN" altLang="en-US" sz="1400">
              <a:sym typeface="+mn-ea"/>
            </a:rPr>
            <a:t>，</a:t>
          </a:r>
          <a:r>
            <a:rPr lang="zh-CN" altLang="en-US" sz="1400">
              <a:sym typeface="+mn-ea"/>
            </a:rPr>
            <a:t>持续</a:t>
          </a:r>
          <a:r>
            <a:rPr lang="zh-CN" altLang="en-US" sz="1400">
              <a:sym typeface="+mn-ea"/>
            </a:rPr>
            <a:t>下载</a:t>
          </a:r>
          <a:r>
            <a:rPr lang="zh-CN" altLang="en-US" sz="1400"/>
            <a:t/>
          </a:r>
          <a:endParaRPr lang="zh-CN" altLang="en-US" sz="1400"/>
        </a:p>
      </dgm:t>
    </dgm:pt>
    <dgm:pt modelId="{D69A4B64-ECF7-44B7-B11F-30D5FBCABAD0}" cxnId="{C1FEFB62-A36A-4F29-A4A8-870909BF3F7A}" type="parTrans">
      <dgm:prSet/>
      <dgm:spPr/>
      <dgm:t>
        <a:bodyPr/>
        <a:p>
          <a:endParaRPr lang="zh-CN" altLang="en-US"/>
        </a:p>
      </dgm:t>
    </dgm:pt>
    <dgm:pt modelId="{C62D58A2-E7B0-4326-BAF0-CD60EBC9C61D}" cxnId="{C1FEFB62-A36A-4F29-A4A8-870909BF3F7A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/>
          </a:r>
          <a:endParaRPr lang="zh-CN" altLang="en-US" sz="1400"/>
        </a:p>
      </dgm:t>
    </dgm:pt>
    <dgm:pt modelId="{D42963D6-81DC-43BC-B34D-40808486429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ym typeface="+mn-ea"/>
            </a:rPr>
            <a:t>M</a:t>
          </a:r>
          <a:r>
            <a:rPr sz="1400">
              <a:sym typeface="+mn-ea"/>
            </a:rPr>
            <a:t>：</a:t>
          </a:r>
          <a:r>
            <a:rPr sz="1400">
              <a:sym typeface="+mn-ea"/>
            </a:rPr>
            <a:t>s</a:t>
          </a:r>
          <a:r>
            <a:rPr lang="en-US" altLang="zh-CN" sz="1400">
              <a:sym typeface="+mn-ea"/>
            </a:rPr>
            <a:t>tatus=</a:t>
          </a:r>
          <a:r>
            <a:rPr sz="1400">
              <a:sym typeface="+mn-ea"/>
            </a:rPr>
            <a:t>2</a:t>
          </a:r>
          <a:r>
            <a:rPr sz="1400">
              <a:sym typeface="+mn-ea"/>
            </a:rPr>
            <a:t>，</a:t>
          </a:r>
          <a:r>
            <a:rPr lang="zh-CN" sz="1400">
              <a:sym typeface="+mn-ea"/>
            </a:rPr>
            <a:t>持续</a:t>
          </a:r>
          <a:r>
            <a:rPr sz="1400">
              <a:sym typeface="+mn-ea"/>
            </a:rPr>
            <a:t>下</a:t>
          </a:r>
          <a:r>
            <a:rPr lang="zh-CN" altLang="en-US" sz="1400">
              <a:sym typeface="+mn-ea"/>
            </a:rPr>
            <a:t>载</a:t>
          </a:r>
          <a:r>
            <a:rPr sz="1400">
              <a:sym typeface="+mn-ea"/>
            </a:rPr>
            <a:t>中</a:t>
          </a:r>
          <a:r>
            <a:rPr lang="zh-CN" altLang="en-US" sz="1400"/>
            <a:t/>
          </a:r>
          <a:endParaRPr lang="zh-CN" altLang="en-US" sz="1400"/>
        </a:p>
      </dgm:t>
    </dgm:pt>
    <dgm:pt modelId="{8FC75659-DCAD-42C8-B916-925C6A2B9F5E}" cxnId="{0A7A2D56-0BA9-4620-A9FB-DB578AFE6CB2}" type="parTrans">
      <dgm:prSet/>
      <dgm:spPr/>
    </dgm:pt>
    <dgm:pt modelId="{AAE889F5-EB1C-43AA-B030-19AA31E28499}" cxnId="{0A7A2D56-0BA9-4620-A9FB-DB578AFE6CB2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/>
            <a:t/>
          </a:r>
          <a:endParaRPr sz="1400"/>
        </a:p>
      </dgm:t>
    </dgm:pt>
    <dgm:pt modelId="{F4A89FC1-B30D-4A66-A087-FEB407685E6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ym typeface="+mn-ea"/>
            </a:rPr>
            <a:t>C</a:t>
          </a:r>
          <a:r>
            <a:rPr sz="1400">
              <a:sym typeface="+mn-ea"/>
            </a:rPr>
            <a:t>：</a:t>
          </a:r>
          <a:r>
            <a:rPr sz="1400">
              <a:sym typeface="+mn-ea"/>
            </a:rPr>
            <a:t>T</a:t>
          </a:r>
          <a:r>
            <a:rPr lang="en-US" altLang="zh-CN" sz="1400">
              <a:sym typeface="+mn-ea"/>
            </a:rPr>
            <a:t>=3</a:t>
          </a:r>
          <a:r>
            <a:rPr sz="1400">
              <a:sym typeface="+mn-ea"/>
            </a:rPr>
            <a:t>，</a:t>
          </a:r>
          <a:r>
            <a:rPr sz="1400">
              <a:sym typeface="+mn-ea"/>
            </a:rPr>
            <a:t>下</a:t>
          </a:r>
          <a:r>
            <a:rPr lang="zh-CN" altLang="en-US" sz="1400">
              <a:sym typeface="+mn-ea"/>
            </a:rPr>
            <a:t>载</a:t>
          </a:r>
          <a:r>
            <a:rPr lang="zh-CN" altLang="en-US" sz="1400">
              <a:sym typeface="+mn-ea"/>
            </a:rPr>
            <a:t>完成</a:t>
          </a:r>
          <a:r>
            <a:rPr lang="zh-CN" altLang="en-US" sz="1400">
              <a:sym typeface="+mn-ea"/>
            </a:rPr>
            <a:t>通知</a:t>
          </a:r>
          <a:r>
            <a:rPr lang="zh-CN" altLang="en-US" sz="1400">
              <a:sym typeface="+mn-ea"/>
            </a:rPr>
            <a:t/>
          </a:r>
          <a:endParaRPr lang="zh-CN" altLang="en-US" sz="1400">
            <a:sym typeface="+mn-ea"/>
          </a:endParaRPr>
        </a:p>
      </dgm:t>
    </dgm:pt>
    <dgm:pt modelId="{D12CF970-33F6-4E67-8A73-E7C474B0AFF0}" cxnId="{9D0BBABE-24DA-4BEE-9888-430FF29B120B}" type="parTrans">
      <dgm:prSet/>
      <dgm:spPr/>
    </dgm:pt>
    <dgm:pt modelId="{4EDBDD13-30C2-4FC4-B2DE-B08CD486050D}" cxnId="{9D0BBABE-24DA-4BEE-9888-430FF29B120B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/>
            <a:t/>
          </a:r>
          <a:endParaRPr sz="1400"/>
        </a:p>
      </dgm:t>
    </dgm:pt>
    <dgm:pt modelId="{BD120487-7032-4B3B-AEC2-D968888D60F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ym typeface="+mn-ea"/>
            </a:rPr>
            <a:t>M</a:t>
          </a:r>
          <a:r>
            <a:rPr sz="1400">
              <a:sym typeface="+mn-ea"/>
            </a:rPr>
            <a:t>：</a:t>
          </a:r>
          <a:r>
            <a:rPr sz="1400">
              <a:sym typeface="+mn-ea"/>
            </a:rPr>
            <a:t>s</a:t>
          </a:r>
          <a:r>
            <a:rPr sz="1400">
              <a:sym typeface="+mn-ea"/>
            </a:rPr>
            <a:t>t</a:t>
          </a:r>
          <a:r>
            <a:rPr lang="en-US" altLang="zh-CN" sz="1400">
              <a:sym typeface="+mn-ea"/>
            </a:rPr>
            <a:t>atus=3</a:t>
          </a:r>
          <a:r>
            <a:rPr sz="1400">
              <a:sym typeface="+mn-ea"/>
            </a:rPr>
            <a:t>，</a:t>
          </a:r>
          <a:r>
            <a:rPr lang="zh-CN" sz="1400">
              <a:sym typeface="+mn-ea"/>
            </a:rPr>
            <a:t>完成</a:t>
          </a:r>
          <a:r>
            <a:rPr lang="zh-CN" sz="1400">
              <a:sym typeface="+mn-ea"/>
            </a:rPr>
            <a:t/>
          </a:r>
          <a:endParaRPr lang="zh-CN" sz="1400">
            <a:sym typeface="+mn-ea"/>
          </a:endParaRPr>
        </a:p>
      </dgm:t>
    </dgm:pt>
    <dgm:pt modelId="{B2C53B8C-B656-4AEB-A7AB-A376A3FA7488}" cxnId="{297B0B42-7DCF-4428-A232-4A371D1D024E}" type="parTrans">
      <dgm:prSet/>
      <dgm:spPr/>
    </dgm:pt>
    <dgm:pt modelId="{03E3D37A-81C2-4043-8241-091B8CF184F9}" cxnId="{297B0B42-7DCF-4428-A232-4A371D1D024E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/>
            <a:t/>
          </a:r>
          <a:endParaRPr sz="1400"/>
        </a:p>
      </dgm:t>
    </dgm:pt>
    <dgm:pt modelId="{514D2CBA-7E4B-42C4-8CB7-EE9A5BE5002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ym typeface="+mn-ea"/>
            </a:rPr>
            <a:t>C</a:t>
          </a:r>
          <a:r>
            <a:rPr sz="1400">
              <a:sym typeface="+mn-ea"/>
            </a:rPr>
            <a:t>：</a:t>
          </a:r>
          <a:r>
            <a:rPr sz="1400">
              <a:sym typeface="+mn-ea"/>
            </a:rPr>
            <a:t>T</a:t>
          </a:r>
          <a:r>
            <a:rPr sz="1400">
              <a:sym typeface="+mn-ea"/>
            </a:rPr>
            <a:t>=</a:t>
          </a:r>
          <a:r>
            <a:rPr lang="en-US" altLang="zh-CN" sz="1400">
              <a:sym typeface="+mn-ea"/>
            </a:rPr>
            <a:t>4</a:t>
          </a:r>
          <a:r>
            <a:rPr sz="1400">
              <a:sym typeface="+mn-ea"/>
            </a:rPr>
            <a:t>，</a:t>
          </a:r>
          <a:r>
            <a:rPr lang="zh-CN" sz="1400">
              <a:sym typeface="+mn-ea"/>
            </a:rPr>
            <a:t>持续</a:t>
          </a:r>
          <a:r>
            <a:rPr lang="zh-CN" sz="1400">
              <a:sym typeface="+mn-ea"/>
            </a:rPr>
            <a:t>汇报</a:t>
          </a:r>
          <a:r>
            <a:rPr lang="zh-CN" sz="1400">
              <a:sym typeface="+mn-ea"/>
            </a:rPr>
            <a:t/>
          </a:r>
          <a:endParaRPr lang="zh-CN" sz="1400">
            <a:sym typeface="+mn-ea"/>
          </a:endParaRPr>
        </a:p>
      </dgm:t>
    </dgm:pt>
    <dgm:pt modelId="{F69B2F74-26FC-4AF6-BD9F-36DA94DAD9E6}" cxnId="{6E7856F4-576C-403B-8A04-D6E4B7F37B76}" type="parTrans">
      <dgm:prSet/>
      <dgm:spPr/>
    </dgm:pt>
    <dgm:pt modelId="{B0E450BF-6387-4ED0-847F-2AF4668E166C}" cxnId="{6E7856F4-576C-403B-8A04-D6E4B7F37B76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/>
            <a:t/>
          </a:r>
          <a:endParaRPr sz="1400"/>
        </a:p>
      </dgm:t>
    </dgm:pt>
    <dgm:pt modelId="{1D054904-D682-485A-A655-19FBB8ABA22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/>
            <a:t>M</a:t>
          </a:r>
          <a:r>
            <a:rPr lang="zh-CN" altLang="en-US" sz="1400"/>
            <a:t>：</a:t>
          </a:r>
          <a:r>
            <a:rPr lang="zh-CN" altLang="en-US" sz="1400"/>
            <a:t>持续</a:t>
          </a:r>
          <a:r>
            <a:rPr lang="zh-CN" altLang="en-US" sz="1400"/>
            <a:t>汇报</a:t>
          </a:r>
          <a:r>
            <a:rPr lang="zh-CN" altLang="en-US" sz="1400"/>
            <a:t>状态</a:t>
          </a:r>
          <a:r>
            <a:rPr lang="zh-CN" altLang="en-US" sz="1400"/>
            <a:t/>
          </a:r>
          <a:endParaRPr lang="zh-CN" altLang="en-US" sz="1400"/>
        </a:p>
      </dgm:t>
    </dgm:pt>
    <dgm:pt modelId="{A1272344-BDA3-4369-AB95-83FC9BCE1C2C}" cxnId="{BB33A561-311E-4FFB-8B92-BE1EE37B7999}" type="parTrans">
      <dgm:prSet/>
      <dgm:spPr/>
    </dgm:pt>
    <dgm:pt modelId="{3E85BAA5-E9C6-4CD4-970D-261BD0841A7B}" cxnId="{BB33A561-311E-4FFB-8B92-BE1EE37B7999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/>
            <a:t/>
          </a:r>
          <a:endParaRPr sz="1400"/>
        </a:p>
      </dgm:t>
    </dgm:pt>
    <dgm:pt modelId="{02B59DB3-B43E-4670-AD96-CEF26F00C24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ym typeface="+mn-ea"/>
            </a:rPr>
            <a:t>C</a:t>
          </a:r>
          <a:r>
            <a:rPr sz="1400">
              <a:sym typeface="+mn-ea"/>
            </a:rPr>
            <a:t>：</a:t>
          </a:r>
          <a:r>
            <a:rPr sz="1400">
              <a:sym typeface="+mn-ea"/>
            </a:rPr>
            <a:t>T</a:t>
          </a:r>
          <a:r>
            <a:rPr sz="1400">
              <a:sym typeface="+mn-ea"/>
            </a:rPr>
            <a:t>=</a:t>
          </a:r>
          <a:r>
            <a:rPr lang="en-US" sz="1400">
              <a:sym typeface="+mn-ea"/>
            </a:rPr>
            <a:t>0</a:t>
          </a:r>
          <a:r>
            <a:rPr sz="1400">
              <a:sym typeface="+mn-ea"/>
            </a:rPr>
            <a:t>，</a:t>
          </a:r>
          <a:r>
            <a:rPr lang="zh-CN" sz="1400">
              <a:sym typeface="+mn-ea"/>
            </a:rPr>
            <a:t>无</a:t>
          </a:r>
          <a:r>
            <a:rPr lang="zh-CN" sz="1400">
              <a:sym typeface="+mn-ea"/>
            </a:rPr>
            <a:t/>
          </a:r>
          <a:endParaRPr lang="zh-CN" sz="1400">
            <a:sym typeface="+mn-ea"/>
          </a:endParaRPr>
        </a:p>
      </dgm:t>
    </dgm:pt>
    <dgm:pt modelId="{2C132F68-7330-4C08-B205-34AA65E7517A}" cxnId="{07F4260E-E40B-4CC3-9A97-45BB413845E7}" type="parTrans">
      <dgm:prSet/>
      <dgm:spPr/>
    </dgm:pt>
    <dgm:pt modelId="{CFEBAA95-6EFE-4150-A922-48B4C7D576C6}" cxnId="{07F4260E-E40B-4CC3-9A97-45BB413845E7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/>
            <a:t/>
          </a:r>
          <a:endParaRPr sz="1400"/>
        </a:p>
      </dgm:t>
    </dgm:pt>
    <dgm:pt modelId="{A15C1A26-8DF5-40E1-BCEB-A9F490C30D57}" type="pres">
      <dgm:prSet presAssocID="{00F747F6-A844-4E8F-A0A0-423B86FE2B27}" presName="cycle" presStyleCnt="0">
        <dgm:presLayoutVars>
          <dgm:dir/>
          <dgm:resizeHandles val="exact"/>
        </dgm:presLayoutVars>
      </dgm:prSet>
      <dgm:spPr/>
    </dgm:pt>
    <dgm:pt modelId="{9027A074-C2B4-4B5C-8A24-9F326C135F2C}" type="pres">
      <dgm:prSet presAssocID="{BE1D93E0-1064-4E35-84F1-274817A8FA14}" presName="node" presStyleLbl="node1" presStyleIdx="0" presStyleCnt="11">
        <dgm:presLayoutVars>
          <dgm:bulletEnabled val="1"/>
        </dgm:presLayoutVars>
      </dgm:prSet>
      <dgm:spPr/>
    </dgm:pt>
    <dgm:pt modelId="{D428F19C-A8D3-4893-AD7E-2BA65F02F820}" type="pres">
      <dgm:prSet presAssocID="{485E5104-1EB8-413E-A70E-ADACDF839B14}" presName="sibTrans" presStyleLbl="sibTrans2D1" presStyleIdx="0" presStyleCnt="11"/>
      <dgm:spPr/>
    </dgm:pt>
    <dgm:pt modelId="{A9F3C989-90B4-4758-9A33-E49FCD0C7D74}" type="pres">
      <dgm:prSet presAssocID="{485E5104-1EB8-413E-A70E-ADACDF839B14}" presName="connectorText" presStyleCnt="0"/>
      <dgm:spPr/>
    </dgm:pt>
    <dgm:pt modelId="{ADA7BD43-8261-45C1-B84A-0D52FA1E4AE7}" type="pres">
      <dgm:prSet presAssocID="{C850D67D-D455-40F2-BF40-958244ECBECF}" presName="node" presStyleLbl="node1" presStyleIdx="1" presStyleCnt="11">
        <dgm:presLayoutVars>
          <dgm:bulletEnabled val="1"/>
        </dgm:presLayoutVars>
      </dgm:prSet>
      <dgm:spPr/>
    </dgm:pt>
    <dgm:pt modelId="{56F040CF-6F47-4847-8647-F5FDBC9F146A}" type="pres">
      <dgm:prSet presAssocID="{440047A4-99C5-4142-9A9A-791B1494D18D}" presName="sibTrans" presStyleLbl="sibTrans2D1" presStyleIdx="1" presStyleCnt="11"/>
      <dgm:spPr/>
    </dgm:pt>
    <dgm:pt modelId="{625DDE57-EEE3-4179-988C-D68B639218F6}" type="pres">
      <dgm:prSet presAssocID="{440047A4-99C5-4142-9A9A-791B1494D18D}" presName="connectorText" presStyleCnt="0"/>
      <dgm:spPr/>
    </dgm:pt>
    <dgm:pt modelId="{4DEB6BE5-009F-44B4-83FA-1FE41DB12AD9}" type="pres">
      <dgm:prSet presAssocID="{B8C84936-1FF8-491C-957F-E93A0D56BE72}" presName="node" presStyleLbl="node1" presStyleIdx="2" presStyleCnt="11">
        <dgm:presLayoutVars>
          <dgm:bulletEnabled val="1"/>
        </dgm:presLayoutVars>
      </dgm:prSet>
      <dgm:spPr/>
    </dgm:pt>
    <dgm:pt modelId="{212C6A32-E039-4B6C-B264-DA671275507E}" type="pres">
      <dgm:prSet presAssocID="{1D27C24F-A927-4600-8878-8630ECEBD341}" presName="sibTrans" presStyleLbl="sibTrans2D1" presStyleIdx="2" presStyleCnt="11"/>
      <dgm:spPr/>
    </dgm:pt>
    <dgm:pt modelId="{B2DF63D3-0027-42D6-BEB7-43AD254113F1}" type="pres">
      <dgm:prSet presAssocID="{1D27C24F-A927-4600-8878-8630ECEBD341}" presName="connectorText" presStyleCnt="0"/>
      <dgm:spPr/>
    </dgm:pt>
    <dgm:pt modelId="{16EAD731-A57C-4041-B559-7EC79077EC53}" type="pres">
      <dgm:prSet presAssocID="{BDF19F98-1BB6-4691-BA39-AC544680C920}" presName="node" presStyleLbl="node1" presStyleIdx="3" presStyleCnt="11">
        <dgm:presLayoutVars>
          <dgm:bulletEnabled val="1"/>
        </dgm:presLayoutVars>
      </dgm:prSet>
      <dgm:spPr/>
    </dgm:pt>
    <dgm:pt modelId="{2E34DF9E-868B-4A46-AA78-8199053E3B5A}" type="pres">
      <dgm:prSet presAssocID="{ABEF5CDB-B202-47B1-8976-6563592DD193}" presName="sibTrans" presStyleLbl="sibTrans2D1" presStyleIdx="3" presStyleCnt="11"/>
      <dgm:spPr/>
    </dgm:pt>
    <dgm:pt modelId="{3A69013B-636D-412C-A409-F6D854B1E8CF}" type="pres">
      <dgm:prSet presAssocID="{ABEF5CDB-B202-47B1-8976-6563592DD193}" presName="connectorText" presStyleCnt="0"/>
      <dgm:spPr/>
    </dgm:pt>
    <dgm:pt modelId="{12FF041E-83E1-47C9-B066-87396D274A0D}" type="pres">
      <dgm:prSet presAssocID="{A76F7821-8389-4FF6-81DA-C4B97FDCE57C}" presName="node" presStyleLbl="node1" presStyleIdx="4" presStyleCnt="11">
        <dgm:presLayoutVars>
          <dgm:bulletEnabled val="1"/>
        </dgm:presLayoutVars>
      </dgm:prSet>
      <dgm:spPr/>
    </dgm:pt>
    <dgm:pt modelId="{AAFAAFBE-67D6-4C79-BA3C-CA0235E4A8BE}" type="pres">
      <dgm:prSet presAssocID="{C62D58A2-E7B0-4326-BAF0-CD60EBC9C61D}" presName="sibTrans" presStyleLbl="sibTrans2D1" presStyleIdx="4" presStyleCnt="11"/>
      <dgm:spPr/>
    </dgm:pt>
    <dgm:pt modelId="{31E987A1-818B-493F-AA47-EA8FC0CAD285}" type="pres">
      <dgm:prSet presAssocID="{C62D58A2-E7B0-4326-BAF0-CD60EBC9C61D}" presName="connectorText" presStyleCnt="0"/>
      <dgm:spPr/>
    </dgm:pt>
    <dgm:pt modelId="{AB88166F-631D-4178-9A31-9682BD260405}" type="pres">
      <dgm:prSet presAssocID="{D42963D6-81DC-43BC-B34D-408084864297}" presName="node" presStyleLbl="node1" presStyleIdx="5" presStyleCnt="11">
        <dgm:presLayoutVars>
          <dgm:bulletEnabled val="1"/>
        </dgm:presLayoutVars>
      </dgm:prSet>
      <dgm:spPr/>
    </dgm:pt>
    <dgm:pt modelId="{AE1DDE2E-F554-46CD-B629-00258A13413F}" type="pres">
      <dgm:prSet presAssocID="{AAE889F5-EB1C-43AA-B030-19AA31E28499}" presName="sibTrans" presStyleLbl="sibTrans2D1" presStyleIdx="5" presStyleCnt="11"/>
      <dgm:spPr/>
    </dgm:pt>
    <dgm:pt modelId="{8EE14240-06C9-46A6-ACC2-EA99CC92240A}" type="pres">
      <dgm:prSet presAssocID="{AAE889F5-EB1C-43AA-B030-19AA31E28499}" presName="connectorText" presStyleCnt="0"/>
      <dgm:spPr/>
    </dgm:pt>
    <dgm:pt modelId="{64CABB31-C24F-4955-B4F7-7E463A987C25}" type="pres">
      <dgm:prSet presAssocID="{F4A89FC1-B30D-4A66-A087-FEB407685E65}" presName="node" presStyleLbl="node1" presStyleIdx="6" presStyleCnt="11">
        <dgm:presLayoutVars>
          <dgm:bulletEnabled val="1"/>
        </dgm:presLayoutVars>
      </dgm:prSet>
      <dgm:spPr/>
    </dgm:pt>
    <dgm:pt modelId="{3ACF968A-3D48-4212-95BD-5F807EC18A8B}" type="pres">
      <dgm:prSet presAssocID="{4EDBDD13-30C2-4FC4-B2DE-B08CD486050D}" presName="sibTrans" presStyleLbl="sibTrans2D1" presStyleIdx="6" presStyleCnt="11"/>
      <dgm:spPr/>
    </dgm:pt>
    <dgm:pt modelId="{88067C98-DD85-411A-A4FF-65D34B72A5A8}" type="pres">
      <dgm:prSet presAssocID="{4EDBDD13-30C2-4FC4-B2DE-B08CD486050D}" presName="connectorText" presStyleCnt="0"/>
      <dgm:spPr/>
    </dgm:pt>
    <dgm:pt modelId="{1599D231-AA98-4CB7-BB1A-3F29D53B1AE2}" type="pres">
      <dgm:prSet presAssocID="{BD120487-7032-4B3B-AEC2-D968888D60F1}" presName="node" presStyleLbl="node1" presStyleIdx="7" presStyleCnt="11">
        <dgm:presLayoutVars>
          <dgm:bulletEnabled val="1"/>
        </dgm:presLayoutVars>
      </dgm:prSet>
      <dgm:spPr/>
    </dgm:pt>
    <dgm:pt modelId="{BDCD63A9-B243-44CB-8977-31BE5CE04E84}" type="pres">
      <dgm:prSet presAssocID="{03E3D37A-81C2-4043-8241-091B8CF184F9}" presName="sibTrans" presStyleLbl="sibTrans2D1" presStyleIdx="7" presStyleCnt="11"/>
      <dgm:spPr/>
    </dgm:pt>
    <dgm:pt modelId="{160662BF-68F1-4A41-8E74-2ABD108E1BA6}" type="pres">
      <dgm:prSet presAssocID="{03E3D37A-81C2-4043-8241-091B8CF184F9}" presName="connectorText" presStyleCnt="0"/>
      <dgm:spPr/>
    </dgm:pt>
    <dgm:pt modelId="{414944B7-F14D-4C5C-AA25-4541890183F5}" type="pres">
      <dgm:prSet presAssocID="{514D2CBA-7E4B-42C4-8CB7-EE9A5BE50026}" presName="node" presStyleLbl="node1" presStyleIdx="8" presStyleCnt="11">
        <dgm:presLayoutVars>
          <dgm:bulletEnabled val="1"/>
        </dgm:presLayoutVars>
      </dgm:prSet>
      <dgm:spPr/>
    </dgm:pt>
    <dgm:pt modelId="{F4D71A57-C4DB-4328-98E7-D407E7F9F19F}" type="pres">
      <dgm:prSet presAssocID="{B0E450BF-6387-4ED0-847F-2AF4668E166C}" presName="sibTrans" presStyleLbl="sibTrans2D1" presStyleIdx="8" presStyleCnt="11"/>
      <dgm:spPr/>
    </dgm:pt>
    <dgm:pt modelId="{EAD9D31C-F47D-489B-B0BB-EA338E1700F6}" type="pres">
      <dgm:prSet presAssocID="{B0E450BF-6387-4ED0-847F-2AF4668E166C}" presName="connectorText" presStyleCnt="0"/>
      <dgm:spPr/>
    </dgm:pt>
    <dgm:pt modelId="{81D496E7-44D3-49C8-8087-F6E631F0F2E0}" type="pres">
      <dgm:prSet presAssocID="{1D054904-D682-485A-A655-19FBB8ABA22F}" presName="node" presStyleLbl="node1" presStyleIdx="9" presStyleCnt="11">
        <dgm:presLayoutVars>
          <dgm:bulletEnabled val="1"/>
        </dgm:presLayoutVars>
      </dgm:prSet>
      <dgm:spPr/>
    </dgm:pt>
    <dgm:pt modelId="{9EC488CA-6C52-4750-AFCE-287D7D2DEE3D}" type="pres">
      <dgm:prSet presAssocID="{3E85BAA5-E9C6-4CD4-970D-261BD0841A7B}" presName="sibTrans" presStyleLbl="sibTrans2D1" presStyleIdx="9" presStyleCnt="11"/>
      <dgm:spPr/>
    </dgm:pt>
    <dgm:pt modelId="{D27D716D-D9F3-400D-8F0F-B5CB1CEBBDE9}" type="pres">
      <dgm:prSet presAssocID="{3E85BAA5-E9C6-4CD4-970D-261BD0841A7B}" presName="connectorText" presStyleCnt="0"/>
      <dgm:spPr/>
    </dgm:pt>
    <dgm:pt modelId="{1DB951CA-605C-4113-A55F-2E2ABFE28D7F}" type="pres">
      <dgm:prSet presAssocID="{02B59DB3-B43E-4670-AD96-CEF26F00C247}" presName="node" presStyleLbl="node1" presStyleIdx="10" presStyleCnt="11">
        <dgm:presLayoutVars>
          <dgm:bulletEnabled val="1"/>
        </dgm:presLayoutVars>
      </dgm:prSet>
      <dgm:spPr/>
    </dgm:pt>
    <dgm:pt modelId="{876EED37-8B8C-42C0-A7D1-958185775033}" type="pres">
      <dgm:prSet presAssocID="{CFEBAA95-6EFE-4150-A922-48B4C7D576C6}" presName="sibTrans" presStyleLbl="sibTrans2D1" presStyleIdx="10" presStyleCnt="11"/>
      <dgm:spPr/>
    </dgm:pt>
    <dgm:pt modelId="{B247039D-9128-4505-821D-318AE91E8F00}" type="pres">
      <dgm:prSet presAssocID="{CFEBAA95-6EFE-4150-A922-48B4C7D576C6}" presName="connectorText" presStyleCnt="0"/>
      <dgm:spPr/>
    </dgm:pt>
  </dgm:ptLst>
  <dgm:cxnLst>
    <dgm:cxn modelId="{D80732C9-E0BC-426A-AC65-3236CADBEA64}" srcId="{00F747F6-A844-4E8F-A0A0-423B86FE2B27}" destId="{BE1D93E0-1064-4E35-84F1-274817A8FA14}" srcOrd="0" destOrd="0" parTransId="{B76F6F1F-7313-47A5-BC2E-994D915C21FA}" sibTransId="{485E5104-1EB8-413E-A70E-ADACDF839B14}"/>
    <dgm:cxn modelId="{E51C6EB1-851D-45E7-9300-2139DEF8303C}" srcId="{00F747F6-A844-4E8F-A0A0-423B86FE2B27}" destId="{C850D67D-D455-40F2-BF40-958244ECBECF}" srcOrd="1" destOrd="0" parTransId="{815BEECE-237C-451B-AD1A-99AD91077DC5}" sibTransId="{440047A4-99C5-4142-9A9A-791B1494D18D}"/>
    <dgm:cxn modelId="{80FF9844-4E3C-4459-9745-6CFF2128511D}" srcId="{00F747F6-A844-4E8F-A0A0-423B86FE2B27}" destId="{B8C84936-1FF8-491C-957F-E93A0D56BE72}" srcOrd="2" destOrd="0" parTransId="{0A3DB1B2-EEAB-46E8-83B7-3C75439F76AD}" sibTransId="{1D27C24F-A927-4600-8878-8630ECEBD341}"/>
    <dgm:cxn modelId="{A956D78E-1C3B-442B-8D18-E263C4F624CF}" srcId="{00F747F6-A844-4E8F-A0A0-423B86FE2B27}" destId="{BDF19F98-1BB6-4691-BA39-AC544680C920}" srcOrd="3" destOrd="0" parTransId="{0E0CE0D5-07C4-4901-B365-8211F8750388}" sibTransId="{ABEF5CDB-B202-47B1-8976-6563592DD193}"/>
    <dgm:cxn modelId="{C1FEFB62-A36A-4F29-A4A8-870909BF3F7A}" srcId="{00F747F6-A844-4E8F-A0A0-423B86FE2B27}" destId="{A76F7821-8389-4FF6-81DA-C4B97FDCE57C}" srcOrd="4" destOrd="0" parTransId="{D69A4B64-ECF7-44B7-B11F-30D5FBCABAD0}" sibTransId="{C62D58A2-E7B0-4326-BAF0-CD60EBC9C61D}"/>
    <dgm:cxn modelId="{0A7A2D56-0BA9-4620-A9FB-DB578AFE6CB2}" srcId="{00F747F6-A844-4E8F-A0A0-423B86FE2B27}" destId="{D42963D6-81DC-43BC-B34D-408084864297}" srcOrd="5" destOrd="0" parTransId="{8FC75659-DCAD-42C8-B916-925C6A2B9F5E}" sibTransId="{AAE889F5-EB1C-43AA-B030-19AA31E28499}"/>
    <dgm:cxn modelId="{9D0BBABE-24DA-4BEE-9888-430FF29B120B}" srcId="{00F747F6-A844-4E8F-A0A0-423B86FE2B27}" destId="{F4A89FC1-B30D-4A66-A087-FEB407685E65}" srcOrd="6" destOrd="0" parTransId="{D12CF970-33F6-4E67-8A73-E7C474B0AFF0}" sibTransId="{4EDBDD13-30C2-4FC4-B2DE-B08CD486050D}"/>
    <dgm:cxn modelId="{297B0B42-7DCF-4428-A232-4A371D1D024E}" srcId="{00F747F6-A844-4E8F-A0A0-423B86FE2B27}" destId="{BD120487-7032-4B3B-AEC2-D968888D60F1}" srcOrd="7" destOrd="0" parTransId="{B2C53B8C-B656-4AEB-A7AB-A376A3FA7488}" sibTransId="{03E3D37A-81C2-4043-8241-091B8CF184F9}"/>
    <dgm:cxn modelId="{6E7856F4-576C-403B-8A04-D6E4B7F37B76}" srcId="{00F747F6-A844-4E8F-A0A0-423B86FE2B27}" destId="{514D2CBA-7E4B-42C4-8CB7-EE9A5BE50026}" srcOrd="8" destOrd="0" parTransId="{F69B2F74-26FC-4AF6-BD9F-36DA94DAD9E6}" sibTransId="{B0E450BF-6387-4ED0-847F-2AF4668E166C}"/>
    <dgm:cxn modelId="{BB33A561-311E-4FFB-8B92-BE1EE37B7999}" srcId="{00F747F6-A844-4E8F-A0A0-423B86FE2B27}" destId="{1D054904-D682-485A-A655-19FBB8ABA22F}" srcOrd="9" destOrd="0" parTransId="{A1272344-BDA3-4369-AB95-83FC9BCE1C2C}" sibTransId="{3E85BAA5-E9C6-4CD4-970D-261BD0841A7B}"/>
    <dgm:cxn modelId="{07F4260E-E40B-4CC3-9A97-45BB413845E7}" srcId="{00F747F6-A844-4E8F-A0A0-423B86FE2B27}" destId="{02B59DB3-B43E-4670-AD96-CEF26F00C247}" srcOrd="10" destOrd="0" parTransId="{2C132F68-7330-4C08-B205-34AA65E7517A}" sibTransId="{CFEBAA95-6EFE-4150-A922-48B4C7D576C6}"/>
    <dgm:cxn modelId="{F2EEC82C-0EA1-4ACA-AB5D-BA6EA6EE8541}" type="presOf" srcId="{00F747F6-A844-4E8F-A0A0-423B86FE2B27}" destId="{A15C1A26-8DF5-40E1-BCEB-A9F490C30D57}" srcOrd="0" destOrd="0" presId="urn:microsoft.com/office/officeart/2005/8/layout/cycle2"/>
    <dgm:cxn modelId="{AC7E11F0-9452-40D9-B554-F178E250F1B7}" type="presParOf" srcId="{A15C1A26-8DF5-40E1-BCEB-A9F490C30D57}" destId="{9027A074-C2B4-4B5C-8A24-9F326C135F2C}" srcOrd="0" destOrd="0" presId="urn:microsoft.com/office/officeart/2005/8/layout/cycle2"/>
    <dgm:cxn modelId="{2C9927F2-DD99-4E41-B5B7-695C9E1BED28}" type="presOf" srcId="{BE1D93E0-1064-4E35-84F1-274817A8FA14}" destId="{9027A074-C2B4-4B5C-8A24-9F326C135F2C}" srcOrd="0" destOrd="0" presId="urn:microsoft.com/office/officeart/2005/8/layout/cycle2"/>
    <dgm:cxn modelId="{323A66D9-3A2B-47E3-BFD5-5AC0C8702FC3}" type="presParOf" srcId="{A15C1A26-8DF5-40E1-BCEB-A9F490C30D57}" destId="{D428F19C-A8D3-4893-AD7E-2BA65F02F820}" srcOrd="1" destOrd="0" presId="urn:microsoft.com/office/officeart/2005/8/layout/cycle2"/>
    <dgm:cxn modelId="{ABF4E7EC-3E62-4770-A9B1-AEBEE535B19F}" type="presOf" srcId="{485E5104-1EB8-413E-A70E-ADACDF839B14}" destId="{D428F19C-A8D3-4893-AD7E-2BA65F02F820}" srcOrd="0" destOrd="0" presId="urn:microsoft.com/office/officeart/2005/8/layout/cycle2"/>
    <dgm:cxn modelId="{37828FDF-C1C5-4CB0-A5A5-106363A54BB1}" type="presParOf" srcId="{D428F19C-A8D3-4893-AD7E-2BA65F02F820}" destId="{A9F3C989-90B4-4758-9A33-E49FCD0C7D74}" srcOrd="0" destOrd="1" presId="urn:microsoft.com/office/officeart/2005/8/layout/cycle2"/>
    <dgm:cxn modelId="{19D6DBB6-31E5-405B-9F02-5015C65C1F90}" type="presOf" srcId="{485E5104-1EB8-413E-A70E-ADACDF839B14}" destId="{A9F3C989-90B4-4758-9A33-E49FCD0C7D74}" srcOrd="1" destOrd="0" presId="urn:microsoft.com/office/officeart/2005/8/layout/cycle2"/>
    <dgm:cxn modelId="{8A151B07-E018-4FCF-A2BA-2A2312BBDFE0}" type="presParOf" srcId="{A15C1A26-8DF5-40E1-BCEB-A9F490C30D57}" destId="{ADA7BD43-8261-45C1-B84A-0D52FA1E4AE7}" srcOrd="2" destOrd="0" presId="urn:microsoft.com/office/officeart/2005/8/layout/cycle2"/>
    <dgm:cxn modelId="{D0608BD2-ECE6-4001-9B71-B76F93CC41F7}" type="presOf" srcId="{C850D67D-D455-40F2-BF40-958244ECBECF}" destId="{ADA7BD43-8261-45C1-B84A-0D52FA1E4AE7}" srcOrd="0" destOrd="0" presId="urn:microsoft.com/office/officeart/2005/8/layout/cycle2"/>
    <dgm:cxn modelId="{2C98B5DB-1133-4A98-913E-0AB1DAC17F04}" type="presParOf" srcId="{A15C1A26-8DF5-40E1-BCEB-A9F490C30D57}" destId="{56F040CF-6F47-4847-8647-F5FDBC9F146A}" srcOrd="3" destOrd="0" presId="urn:microsoft.com/office/officeart/2005/8/layout/cycle2"/>
    <dgm:cxn modelId="{D69EEA8E-9D26-473A-AF5B-E5C63040220C}" type="presOf" srcId="{440047A4-99C5-4142-9A9A-791B1494D18D}" destId="{56F040CF-6F47-4847-8647-F5FDBC9F146A}" srcOrd="0" destOrd="0" presId="urn:microsoft.com/office/officeart/2005/8/layout/cycle2"/>
    <dgm:cxn modelId="{D463988A-B22B-42C5-AC81-12C2A669EFA3}" type="presParOf" srcId="{56F040CF-6F47-4847-8647-F5FDBC9F146A}" destId="{625DDE57-EEE3-4179-988C-D68B639218F6}" srcOrd="0" destOrd="3" presId="urn:microsoft.com/office/officeart/2005/8/layout/cycle2"/>
    <dgm:cxn modelId="{C982426A-3EA3-49D5-9D56-502090181B74}" type="presOf" srcId="{440047A4-99C5-4142-9A9A-791B1494D18D}" destId="{625DDE57-EEE3-4179-988C-D68B639218F6}" srcOrd="1" destOrd="0" presId="urn:microsoft.com/office/officeart/2005/8/layout/cycle2"/>
    <dgm:cxn modelId="{4D7EBB6B-8C45-4745-92AE-D2B7C0E6B87E}" type="presParOf" srcId="{A15C1A26-8DF5-40E1-BCEB-A9F490C30D57}" destId="{4DEB6BE5-009F-44B4-83FA-1FE41DB12AD9}" srcOrd="4" destOrd="0" presId="urn:microsoft.com/office/officeart/2005/8/layout/cycle2"/>
    <dgm:cxn modelId="{07D77F9A-0F15-4020-A34D-FF0F6945E36C}" type="presOf" srcId="{B8C84936-1FF8-491C-957F-E93A0D56BE72}" destId="{4DEB6BE5-009F-44B4-83FA-1FE41DB12AD9}" srcOrd="0" destOrd="0" presId="urn:microsoft.com/office/officeart/2005/8/layout/cycle2"/>
    <dgm:cxn modelId="{D3955483-B8B9-4C5F-809D-0D9A3D04DDCB}" type="presParOf" srcId="{A15C1A26-8DF5-40E1-BCEB-A9F490C30D57}" destId="{212C6A32-E039-4B6C-B264-DA671275507E}" srcOrd="5" destOrd="0" presId="urn:microsoft.com/office/officeart/2005/8/layout/cycle2"/>
    <dgm:cxn modelId="{92D8CDE9-15A9-489E-AA20-A1261D2EAFDE}" type="presOf" srcId="{1D27C24F-A927-4600-8878-8630ECEBD341}" destId="{212C6A32-E039-4B6C-B264-DA671275507E}" srcOrd="0" destOrd="0" presId="urn:microsoft.com/office/officeart/2005/8/layout/cycle2"/>
    <dgm:cxn modelId="{BF616E19-BDEA-4DA1-A9FC-CB6D7E172849}" type="presParOf" srcId="{212C6A32-E039-4B6C-B264-DA671275507E}" destId="{B2DF63D3-0027-42D6-BEB7-43AD254113F1}" srcOrd="0" destOrd="5" presId="urn:microsoft.com/office/officeart/2005/8/layout/cycle2"/>
    <dgm:cxn modelId="{6E5ACA54-26BB-435B-B3AF-8F0CC928CBF7}" type="presOf" srcId="{1D27C24F-A927-4600-8878-8630ECEBD341}" destId="{B2DF63D3-0027-42D6-BEB7-43AD254113F1}" srcOrd="1" destOrd="0" presId="urn:microsoft.com/office/officeart/2005/8/layout/cycle2"/>
    <dgm:cxn modelId="{92A5A8A9-BB82-4EDE-8CD3-9E1920D72F0C}" type="presParOf" srcId="{A15C1A26-8DF5-40E1-BCEB-A9F490C30D57}" destId="{16EAD731-A57C-4041-B559-7EC79077EC53}" srcOrd="6" destOrd="0" presId="urn:microsoft.com/office/officeart/2005/8/layout/cycle2"/>
    <dgm:cxn modelId="{FB304C4A-F000-4B0E-B236-E7707D738E4A}" type="presOf" srcId="{BDF19F98-1BB6-4691-BA39-AC544680C920}" destId="{16EAD731-A57C-4041-B559-7EC79077EC53}" srcOrd="0" destOrd="0" presId="urn:microsoft.com/office/officeart/2005/8/layout/cycle2"/>
    <dgm:cxn modelId="{4DC6788E-648E-4384-A15F-44E9D287B6BC}" type="presParOf" srcId="{A15C1A26-8DF5-40E1-BCEB-A9F490C30D57}" destId="{2E34DF9E-868B-4A46-AA78-8199053E3B5A}" srcOrd="7" destOrd="0" presId="urn:microsoft.com/office/officeart/2005/8/layout/cycle2"/>
    <dgm:cxn modelId="{05A55E4F-EDD4-46B4-8B9F-798D8ABDDB62}" type="presOf" srcId="{ABEF5CDB-B202-47B1-8976-6563592DD193}" destId="{2E34DF9E-868B-4A46-AA78-8199053E3B5A}" srcOrd="0" destOrd="0" presId="urn:microsoft.com/office/officeart/2005/8/layout/cycle2"/>
    <dgm:cxn modelId="{327996E8-3A74-4056-8F28-7519ADC1B430}" type="presParOf" srcId="{2E34DF9E-868B-4A46-AA78-8199053E3B5A}" destId="{3A69013B-636D-412C-A409-F6D854B1E8CF}" srcOrd="0" destOrd="7" presId="urn:microsoft.com/office/officeart/2005/8/layout/cycle2"/>
    <dgm:cxn modelId="{5A7D8D14-53E5-4488-B028-53924DFF1482}" type="presOf" srcId="{ABEF5CDB-B202-47B1-8976-6563592DD193}" destId="{3A69013B-636D-412C-A409-F6D854B1E8CF}" srcOrd="1" destOrd="0" presId="urn:microsoft.com/office/officeart/2005/8/layout/cycle2"/>
    <dgm:cxn modelId="{3429A8C4-F97D-4E99-A804-55BA3DEE94B9}" type="presParOf" srcId="{A15C1A26-8DF5-40E1-BCEB-A9F490C30D57}" destId="{12FF041E-83E1-47C9-B066-87396D274A0D}" srcOrd="8" destOrd="0" presId="urn:microsoft.com/office/officeart/2005/8/layout/cycle2"/>
    <dgm:cxn modelId="{ADA89C60-202E-435D-809A-5AB63CEF3848}" type="presOf" srcId="{A76F7821-8389-4FF6-81DA-C4B97FDCE57C}" destId="{12FF041E-83E1-47C9-B066-87396D274A0D}" srcOrd="0" destOrd="0" presId="urn:microsoft.com/office/officeart/2005/8/layout/cycle2"/>
    <dgm:cxn modelId="{F6B3E0A9-941F-4CA2-92D3-88AD4D8E02FA}" type="presParOf" srcId="{A15C1A26-8DF5-40E1-BCEB-A9F490C30D57}" destId="{AAFAAFBE-67D6-4C79-BA3C-CA0235E4A8BE}" srcOrd="9" destOrd="0" presId="urn:microsoft.com/office/officeart/2005/8/layout/cycle2"/>
    <dgm:cxn modelId="{6E280DA3-1DF2-4A6F-8C41-71C4C2A40EC7}" type="presOf" srcId="{C62D58A2-E7B0-4326-BAF0-CD60EBC9C61D}" destId="{AAFAAFBE-67D6-4C79-BA3C-CA0235E4A8BE}" srcOrd="0" destOrd="0" presId="urn:microsoft.com/office/officeart/2005/8/layout/cycle2"/>
    <dgm:cxn modelId="{8FACAF2F-512B-482A-844D-8E509AC2BC0D}" type="presParOf" srcId="{AAFAAFBE-67D6-4C79-BA3C-CA0235E4A8BE}" destId="{31E987A1-818B-493F-AA47-EA8FC0CAD285}" srcOrd="0" destOrd="9" presId="urn:microsoft.com/office/officeart/2005/8/layout/cycle2"/>
    <dgm:cxn modelId="{DCFE4209-9C32-4EC8-ADD6-E95A9A52F3F7}" type="presOf" srcId="{C62D58A2-E7B0-4326-BAF0-CD60EBC9C61D}" destId="{31E987A1-818B-493F-AA47-EA8FC0CAD285}" srcOrd="1" destOrd="0" presId="urn:microsoft.com/office/officeart/2005/8/layout/cycle2"/>
    <dgm:cxn modelId="{D7694B96-3D2E-45D7-B46F-AFC20827B503}" type="presParOf" srcId="{A15C1A26-8DF5-40E1-BCEB-A9F490C30D57}" destId="{AB88166F-631D-4178-9A31-9682BD260405}" srcOrd="10" destOrd="0" presId="urn:microsoft.com/office/officeart/2005/8/layout/cycle2"/>
    <dgm:cxn modelId="{C3478DF3-988D-4170-9E58-1E10C3B845BD}" type="presOf" srcId="{D42963D6-81DC-43BC-B34D-408084864297}" destId="{AB88166F-631D-4178-9A31-9682BD260405}" srcOrd="0" destOrd="0" presId="urn:microsoft.com/office/officeart/2005/8/layout/cycle2"/>
    <dgm:cxn modelId="{1F2524DD-2B22-419B-8855-76963047B318}" type="presParOf" srcId="{A15C1A26-8DF5-40E1-BCEB-A9F490C30D57}" destId="{AE1DDE2E-F554-46CD-B629-00258A13413F}" srcOrd="11" destOrd="0" presId="urn:microsoft.com/office/officeart/2005/8/layout/cycle2"/>
    <dgm:cxn modelId="{6B857E3B-EF42-4F9A-A637-D792F48C99D4}" type="presOf" srcId="{AAE889F5-EB1C-43AA-B030-19AA31E28499}" destId="{AE1DDE2E-F554-46CD-B629-00258A13413F}" srcOrd="0" destOrd="0" presId="urn:microsoft.com/office/officeart/2005/8/layout/cycle2"/>
    <dgm:cxn modelId="{200BA256-43DE-416E-8BD6-3FD37A8EAFC4}" type="presParOf" srcId="{AE1DDE2E-F554-46CD-B629-00258A13413F}" destId="{8EE14240-06C9-46A6-ACC2-EA99CC92240A}" srcOrd="0" destOrd="11" presId="urn:microsoft.com/office/officeart/2005/8/layout/cycle2"/>
    <dgm:cxn modelId="{7BD45EEB-13DD-4422-8633-C6C7828D60BF}" type="presOf" srcId="{AAE889F5-EB1C-43AA-B030-19AA31E28499}" destId="{8EE14240-06C9-46A6-ACC2-EA99CC92240A}" srcOrd="1" destOrd="0" presId="urn:microsoft.com/office/officeart/2005/8/layout/cycle2"/>
    <dgm:cxn modelId="{CBD808E5-6A7F-4230-9644-30B5B63F30C6}" type="presParOf" srcId="{A15C1A26-8DF5-40E1-BCEB-A9F490C30D57}" destId="{64CABB31-C24F-4955-B4F7-7E463A987C25}" srcOrd="12" destOrd="0" presId="urn:microsoft.com/office/officeart/2005/8/layout/cycle2"/>
    <dgm:cxn modelId="{8B420789-6231-4636-AAA4-57F3C5507FEB}" type="presOf" srcId="{F4A89FC1-B30D-4A66-A087-FEB407685E65}" destId="{64CABB31-C24F-4955-B4F7-7E463A987C25}" srcOrd="0" destOrd="0" presId="urn:microsoft.com/office/officeart/2005/8/layout/cycle2"/>
    <dgm:cxn modelId="{763DF26A-EE1F-4888-B314-247CB1DF52C6}" type="presParOf" srcId="{A15C1A26-8DF5-40E1-BCEB-A9F490C30D57}" destId="{3ACF968A-3D48-4212-95BD-5F807EC18A8B}" srcOrd="13" destOrd="0" presId="urn:microsoft.com/office/officeart/2005/8/layout/cycle2"/>
    <dgm:cxn modelId="{2EE4CF6B-3D61-49A3-AB90-B3046D1CEC4C}" type="presOf" srcId="{4EDBDD13-30C2-4FC4-B2DE-B08CD486050D}" destId="{3ACF968A-3D48-4212-95BD-5F807EC18A8B}" srcOrd="0" destOrd="0" presId="urn:microsoft.com/office/officeart/2005/8/layout/cycle2"/>
    <dgm:cxn modelId="{6834572A-A940-4BA0-947D-7D45C0AAAA98}" type="presParOf" srcId="{3ACF968A-3D48-4212-95BD-5F807EC18A8B}" destId="{88067C98-DD85-411A-A4FF-65D34B72A5A8}" srcOrd="0" destOrd="13" presId="urn:microsoft.com/office/officeart/2005/8/layout/cycle2"/>
    <dgm:cxn modelId="{72D427F5-AC29-4408-8C1E-2FD64A654379}" type="presOf" srcId="{4EDBDD13-30C2-4FC4-B2DE-B08CD486050D}" destId="{88067C98-DD85-411A-A4FF-65D34B72A5A8}" srcOrd="1" destOrd="0" presId="urn:microsoft.com/office/officeart/2005/8/layout/cycle2"/>
    <dgm:cxn modelId="{AD380973-F75A-428A-AA1F-BEC3B7701877}" type="presParOf" srcId="{A15C1A26-8DF5-40E1-BCEB-A9F490C30D57}" destId="{1599D231-AA98-4CB7-BB1A-3F29D53B1AE2}" srcOrd="14" destOrd="0" presId="urn:microsoft.com/office/officeart/2005/8/layout/cycle2"/>
    <dgm:cxn modelId="{E1FCD15B-A605-4C4E-B35B-16C281A15A43}" type="presOf" srcId="{BD120487-7032-4B3B-AEC2-D968888D60F1}" destId="{1599D231-AA98-4CB7-BB1A-3F29D53B1AE2}" srcOrd="0" destOrd="0" presId="urn:microsoft.com/office/officeart/2005/8/layout/cycle2"/>
    <dgm:cxn modelId="{B7FC514F-E461-483E-8401-2FB9EC5CAFB2}" type="presParOf" srcId="{A15C1A26-8DF5-40E1-BCEB-A9F490C30D57}" destId="{BDCD63A9-B243-44CB-8977-31BE5CE04E84}" srcOrd="15" destOrd="0" presId="urn:microsoft.com/office/officeart/2005/8/layout/cycle2"/>
    <dgm:cxn modelId="{D78A9679-04C8-49B5-95E3-E90155DBBC3A}" type="presOf" srcId="{03E3D37A-81C2-4043-8241-091B8CF184F9}" destId="{BDCD63A9-B243-44CB-8977-31BE5CE04E84}" srcOrd="0" destOrd="0" presId="urn:microsoft.com/office/officeart/2005/8/layout/cycle2"/>
    <dgm:cxn modelId="{2D723EE2-42A1-4C4D-88AF-4C4F586009FA}" type="presParOf" srcId="{BDCD63A9-B243-44CB-8977-31BE5CE04E84}" destId="{160662BF-68F1-4A41-8E74-2ABD108E1BA6}" srcOrd="0" destOrd="15" presId="urn:microsoft.com/office/officeart/2005/8/layout/cycle2"/>
    <dgm:cxn modelId="{2D02D869-364D-4C02-9B53-9FCFE598FFA3}" type="presOf" srcId="{03E3D37A-81C2-4043-8241-091B8CF184F9}" destId="{160662BF-68F1-4A41-8E74-2ABD108E1BA6}" srcOrd="1" destOrd="0" presId="urn:microsoft.com/office/officeart/2005/8/layout/cycle2"/>
    <dgm:cxn modelId="{6DAAA7CF-9896-4934-8BD9-B5BA6559E695}" type="presParOf" srcId="{A15C1A26-8DF5-40E1-BCEB-A9F490C30D57}" destId="{414944B7-F14D-4C5C-AA25-4541890183F5}" srcOrd="16" destOrd="0" presId="urn:microsoft.com/office/officeart/2005/8/layout/cycle2"/>
    <dgm:cxn modelId="{52E2F2BD-5681-484F-AF6C-89B526130943}" type="presOf" srcId="{514D2CBA-7E4B-42C4-8CB7-EE9A5BE50026}" destId="{414944B7-F14D-4C5C-AA25-4541890183F5}" srcOrd="0" destOrd="0" presId="urn:microsoft.com/office/officeart/2005/8/layout/cycle2"/>
    <dgm:cxn modelId="{067C9745-601B-4266-A503-69068AE0887A}" type="presParOf" srcId="{A15C1A26-8DF5-40E1-BCEB-A9F490C30D57}" destId="{F4D71A57-C4DB-4328-98E7-D407E7F9F19F}" srcOrd="17" destOrd="0" presId="urn:microsoft.com/office/officeart/2005/8/layout/cycle2"/>
    <dgm:cxn modelId="{EB01412F-6A23-42FA-B6A5-C659C7EB551C}" type="presOf" srcId="{B0E450BF-6387-4ED0-847F-2AF4668E166C}" destId="{F4D71A57-C4DB-4328-98E7-D407E7F9F19F}" srcOrd="0" destOrd="0" presId="urn:microsoft.com/office/officeart/2005/8/layout/cycle2"/>
    <dgm:cxn modelId="{DD6E33FA-61C5-47EE-B05E-9E0B99B8A780}" type="presParOf" srcId="{F4D71A57-C4DB-4328-98E7-D407E7F9F19F}" destId="{EAD9D31C-F47D-489B-B0BB-EA338E1700F6}" srcOrd="0" destOrd="17" presId="urn:microsoft.com/office/officeart/2005/8/layout/cycle2"/>
    <dgm:cxn modelId="{263EDF24-D0B1-4665-9B31-AB13CD792058}" type="presOf" srcId="{B0E450BF-6387-4ED0-847F-2AF4668E166C}" destId="{EAD9D31C-F47D-489B-B0BB-EA338E1700F6}" srcOrd="1" destOrd="0" presId="urn:microsoft.com/office/officeart/2005/8/layout/cycle2"/>
    <dgm:cxn modelId="{3F00044A-1993-4D9B-BE0B-1F17611201BF}" type="presParOf" srcId="{A15C1A26-8DF5-40E1-BCEB-A9F490C30D57}" destId="{81D496E7-44D3-49C8-8087-F6E631F0F2E0}" srcOrd="18" destOrd="0" presId="urn:microsoft.com/office/officeart/2005/8/layout/cycle2"/>
    <dgm:cxn modelId="{720C9E38-FD4E-4F0B-AE74-09C073466A0C}" type="presOf" srcId="{1D054904-D682-485A-A655-19FBB8ABA22F}" destId="{81D496E7-44D3-49C8-8087-F6E631F0F2E0}" srcOrd="0" destOrd="0" presId="urn:microsoft.com/office/officeart/2005/8/layout/cycle2"/>
    <dgm:cxn modelId="{BEE57B9C-BC5E-4B52-BC83-678ADD472F46}" type="presParOf" srcId="{A15C1A26-8DF5-40E1-BCEB-A9F490C30D57}" destId="{9EC488CA-6C52-4750-AFCE-287D7D2DEE3D}" srcOrd="19" destOrd="0" presId="urn:microsoft.com/office/officeart/2005/8/layout/cycle2"/>
    <dgm:cxn modelId="{3B9EBFE6-B293-410E-A2F9-E89FF590C964}" type="presOf" srcId="{3E85BAA5-E9C6-4CD4-970D-261BD0841A7B}" destId="{9EC488CA-6C52-4750-AFCE-287D7D2DEE3D}" srcOrd="0" destOrd="0" presId="urn:microsoft.com/office/officeart/2005/8/layout/cycle2"/>
    <dgm:cxn modelId="{4656006D-9E23-4339-8A0B-150D66400275}" type="presParOf" srcId="{9EC488CA-6C52-4750-AFCE-287D7D2DEE3D}" destId="{D27D716D-D9F3-400D-8F0F-B5CB1CEBBDE9}" srcOrd="0" destOrd="19" presId="urn:microsoft.com/office/officeart/2005/8/layout/cycle2"/>
    <dgm:cxn modelId="{057B65CB-9F4D-4B91-AF58-E2EE9C5A2D63}" type="presOf" srcId="{3E85BAA5-E9C6-4CD4-970D-261BD0841A7B}" destId="{D27D716D-D9F3-400D-8F0F-B5CB1CEBBDE9}" srcOrd="1" destOrd="0" presId="urn:microsoft.com/office/officeart/2005/8/layout/cycle2"/>
    <dgm:cxn modelId="{738B3F58-0AE9-496E-B232-BB433F077602}" type="presParOf" srcId="{A15C1A26-8DF5-40E1-BCEB-A9F490C30D57}" destId="{1DB951CA-605C-4113-A55F-2E2ABFE28D7F}" srcOrd="20" destOrd="0" presId="urn:microsoft.com/office/officeart/2005/8/layout/cycle2"/>
    <dgm:cxn modelId="{3B9F3937-DFB4-4B7C-92C3-54BEB0984C67}" type="presOf" srcId="{02B59DB3-B43E-4670-AD96-CEF26F00C247}" destId="{1DB951CA-605C-4113-A55F-2E2ABFE28D7F}" srcOrd="0" destOrd="0" presId="urn:microsoft.com/office/officeart/2005/8/layout/cycle2"/>
    <dgm:cxn modelId="{A7362F11-B49F-4114-A245-3FA7E6C35E12}" type="presParOf" srcId="{A15C1A26-8DF5-40E1-BCEB-A9F490C30D57}" destId="{876EED37-8B8C-42C0-A7D1-958185775033}" srcOrd="21" destOrd="0" presId="urn:microsoft.com/office/officeart/2005/8/layout/cycle2"/>
    <dgm:cxn modelId="{C8D930AD-5E74-4B74-9914-018EA281D5EF}" type="presOf" srcId="{CFEBAA95-6EFE-4150-A922-48B4C7D576C6}" destId="{876EED37-8B8C-42C0-A7D1-958185775033}" srcOrd="0" destOrd="0" presId="urn:microsoft.com/office/officeart/2005/8/layout/cycle2"/>
    <dgm:cxn modelId="{AC96D148-23B9-466F-8962-C4C02DCE0A58}" type="presParOf" srcId="{876EED37-8B8C-42C0-A7D1-958185775033}" destId="{B247039D-9128-4505-821D-318AE91E8F00}" srcOrd="0" destOrd="21" presId="urn:microsoft.com/office/officeart/2005/8/layout/cycle2"/>
    <dgm:cxn modelId="{8F49E9BB-7E6D-41BA-ACF3-1B65A79A3EB6}" type="presOf" srcId="{CFEBAA95-6EFE-4150-A922-48B4C7D576C6}" destId="{B247039D-9128-4505-821D-318AE91E8F00}" srcOrd="1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113BF7B5-C2F4-4603-B592-907BBD2072AD}">
      <dsp:nvSpPr>
        <dsp:cNvPr id="3" name="椭圆 2"/>
        <dsp:cNvSpPr/>
      </dsp:nvSpPr>
      <dsp:spPr bwMode="white">
        <a:xfrm>
          <a:off x="620" y="973321"/>
          <a:ext cx="1477863" cy="147786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</a:t>
          </a:r>
          <a:r>
            <a:rPr lang="zh-CN" altLang="en-US"/>
            <a:t>加密机</a:t>
          </a:r>
          <a:r>
            <a:rPr lang="zh-CN" altLang="en-US"/>
            <a:t>制作</a:t>
          </a:r>
          <a:endParaRPr lang="zh-CN" altLang="en-US"/>
        </a:p>
      </dsp:txBody>
      <dsp:txXfrm>
        <a:off x="620" y="973321"/>
        <a:ext cx="1477863" cy="1477863"/>
      </dsp:txXfrm>
    </dsp:sp>
    <dsp:sp modelId="{72B0B93E-C926-4A91-965C-4ABA13BD321C}">
      <dsp:nvSpPr>
        <dsp:cNvPr id="4" name="等腰三角形 3"/>
        <dsp:cNvSpPr/>
      </dsp:nvSpPr>
      <dsp:spPr bwMode="white">
        <a:xfrm rot="10799999">
          <a:off x="480926" y="2630501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480926" y="2630501"/>
        <a:ext cx="517252" cy="404683"/>
      </dsp:txXfrm>
    </dsp:sp>
    <dsp:sp modelId="{B314684B-0AC5-4E2A-8D26-4231BDBAB030}">
      <dsp:nvSpPr>
        <dsp:cNvPr id="6" name="椭圆 5"/>
        <dsp:cNvSpPr/>
      </dsp:nvSpPr>
      <dsp:spPr bwMode="white">
        <a:xfrm>
          <a:off x="246684" y="3214501"/>
          <a:ext cx="985735" cy="98573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" tIns="11430" rIns="11430" bIns="1143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</a:t>
          </a:r>
          <a:r>
            <a:rPr lang="zh-CN" altLang="en-US"/>
            <a:t>加密机</a:t>
          </a:r>
          <a:r>
            <a:rPr lang="zh-CN" altLang="en-US"/>
            <a:t>密钥</a:t>
          </a:r>
          <a:r>
            <a:rPr lang="zh-CN" altLang="en-US"/>
            <a:t>导入</a:t>
          </a:r>
          <a:r>
            <a:rPr lang="en-US" altLang="zh-CN"/>
            <a:t>C</a:t>
          </a:r>
          <a:r>
            <a:rPr lang="zh-CN" altLang="en-US"/>
            <a:t>端</a:t>
          </a:r>
          <a:endParaRPr lang="zh-CN" altLang="en-US"/>
        </a:p>
      </dsp:txBody>
      <dsp:txXfrm>
        <a:off x="246684" y="3214501"/>
        <a:ext cx="985735" cy="985735"/>
      </dsp:txXfrm>
    </dsp:sp>
    <dsp:sp modelId="{E817CE1B-4459-465C-B829-58E118C2C6D1}">
      <dsp:nvSpPr>
        <dsp:cNvPr id="7" name="等腰三角形 6"/>
        <dsp:cNvSpPr/>
      </dsp:nvSpPr>
      <dsp:spPr bwMode="white">
        <a:xfrm rot="5398191">
          <a:off x="1589075" y="3504444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8191">
        <a:off x="1589075" y="3504444"/>
        <a:ext cx="517252" cy="404683"/>
      </dsp:txXfrm>
    </dsp:sp>
    <dsp:sp modelId="{4071E937-3479-464E-AB44-89ECDE60C8D1}">
      <dsp:nvSpPr>
        <dsp:cNvPr id="9" name="椭圆 8"/>
        <dsp:cNvSpPr/>
      </dsp:nvSpPr>
      <dsp:spPr bwMode="white">
        <a:xfrm>
          <a:off x="2462983" y="3213335"/>
          <a:ext cx="985735" cy="98573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" tIns="11430" rIns="11430" bIns="1143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</a:t>
          </a:r>
          <a:r>
            <a:rPr lang="zh-CN" altLang="en-US"/>
            <a:t>制作</a:t>
          </a:r>
          <a:r>
            <a:rPr lang="zh-CN" altLang="en-US"/>
            <a:t>产生</a:t>
          </a:r>
          <a:r>
            <a:rPr lang="en-US" altLang="zh-CN"/>
            <a:t>SBKEK</a:t>
          </a:r>
          <a:r>
            <a:rPr lang="zh-CN" altLang="en-US"/>
            <a:t>和</a:t>
          </a:r>
          <a:r>
            <a:rPr lang="en-US" altLang="zh-CN"/>
            <a:t>APP</a:t>
          </a:r>
          <a:r>
            <a:rPr lang="en-US" altLang="zh-CN"/>
            <a:t>root</a:t>
          </a:r>
          <a:r>
            <a:rPr lang="en-US" altLang="zh-CN"/>
            <a:t>KEY</a:t>
          </a:r>
          <a:endParaRPr lang="en-US" altLang="zh-CN"/>
        </a:p>
      </dsp:txBody>
      <dsp:txXfrm>
        <a:off x="2462983" y="3213335"/>
        <a:ext cx="985735" cy="985735"/>
      </dsp:txXfrm>
    </dsp:sp>
    <dsp:sp modelId="{F7A863B0-8535-414E-9B19-EEB01BA1953E}">
      <dsp:nvSpPr>
        <dsp:cNvPr id="10" name="等腰三角形 9"/>
        <dsp:cNvSpPr/>
      </dsp:nvSpPr>
      <dsp:spPr bwMode="white">
        <a:xfrm>
          <a:off x="2697225" y="2506303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697225" y="2506303"/>
        <a:ext cx="517252" cy="404683"/>
      </dsp:txXfrm>
    </dsp:sp>
    <dsp:sp modelId="{F89AAAC1-D238-4E08-AA25-01EF52BD44F2}">
      <dsp:nvSpPr>
        <dsp:cNvPr id="12" name="椭圆 11"/>
        <dsp:cNvSpPr/>
      </dsp:nvSpPr>
      <dsp:spPr bwMode="white">
        <a:xfrm>
          <a:off x="2462983" y="1218219"/>
          <a:ext cx="985735" cy="98573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" tIns="11430" rIns="11430" bIns="1143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</a:t>
          </a:r>
          <a:r>
            <a:rPr lang="zh-CN" altLang="en-US"/>
            <a:t>导入</a:t>
          </a:r>
          <a:r>
            <a:rPr lang="zh-CN" altLang="en-US"/>
            <a:t>到</a:t>
          </a:r>
          <a:r>
            <a:rPr lang="en-US" altLang="zh-CN"/>
            <a:t>P</a:t>
          </a:r>
          <a:r>
            <a:rPr lang="zh-CN" altLang="en-US"/>
            <a:t>端：</a:t>
          </a:r>
          <a:r>
            <a:rPr lang="en-US" altLang="zh-CN"/>
            <a:t>SBKEK</a:t>
          </a:r>
          <a:r>
            <a:rPr lang="zh-CN" altLang="en-US"/>
            <a:t>和</a:t>
          </a:r>
          <a:r>
            <a:rPr lang="en-US" altLang="zh-CN"/>
            <a:t>APP</a:t>
          </a:r>
          <a:r>
            <a:rPr lang="en-US" altLang="zh-CN"/>
            <a:t>ROOTKEY</a:t>
          </a:r>
          <a:endParaRPr lang="en-US" altLang="zh-CN"/>
        </a:p>
      </dsp:txBody>
      <dsp:txXfrm>
        <a:off x="2462983" y="1218219"/>
        <a:ext cx="985735" cy="985735"/>
      </dsp:txXfrm>
    </dsp:sp>
    <dsp:sp modelId="{0B9C8A2F-0E92-4C6F-8528-4BFBE97AF22A}">
      <dsp:nvSpPr>
        <dsp:cNvPr id="13" name="等腰三角形 12"/>
        <dsp:cNvSpPr/>
      </dsp:nvSpPr>
      <dsp:spPr bwMode="white">
        <a:xfrm rot="5401808">
          <a:off x="3805374" y="1509328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1808">
        <a:off x="3805374" y="1509328"/>
        <a:ext cx="517252" cy="404683"/>
      </dsp:txXfrm>
    </dsp:sp>
    <dsp:sp modelId="{4669DB03-EFFE-4591-A38D-6D5E82AE86CB}">
      <dsp:nvSpPr>
        <dsp:cNvPr id="15" name="椭圆 14"/>
        <dsp:cNvSpPr/>
      </dsp:nvSpPr>
      <dsp:spPr bwMode="white">
        <a:xfrm>
          <a:off x="4679282" y="1219385"/>
          <a:ext cx="985735" cy="98573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" tIns="11430" rIns="11430" bIns="1143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生产</a:t>
          </a:r>
          <a:endParaRPr lang="zh-CN" altLang="en-US"/>
        </a:p>
      </dsp:txBody>
      <dsp:txXfrm>
        <a:off x="4679282" y="1219385"/>
        <a:ext cx="985735" cy="985735"/>
      </dsp:txXfrm>
    </dsp:sp>
    <dsp:sp modelId="{8C0569FE-CA8B-4C4E-98D0-A87F91FD03F7}">
      <dsp:nvSpPr>
        <dsp:cNvPr id="16" name="等腰三角形 15"/>
        <dsp:cNvSpPr/>
      </dsp:nvSpPr>
      <dsp:spPr bwMode="white">
        <a:xfrm rot="10799999">
          <a:off x="4913523" y="2507469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4913523" y="2507469"/>
        <a:ext cx="517252" cy="404683"/>
      </dsp:txXfrm>
    </dsp:sp>
    <dsp:sp modelId="{015A562F-E373-43D2-B864-6AB3F0DB3194}">
      <dsp:nvSpPr>
        <dsp:cNvPr id="18" name="椭圆 17"/>
        <dsp:cNvSpPr/>
      </dsp:nvSpPr>
      <dsp:spPr bwMode="white">
        <a:xfrm>
          <a:off x="4679282" y="3214501"/>
          <a:ext cx="985735" cy="98573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" tIns="11430" rIns="11430" bIns="1143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导出</a:t>
          </a:r>
          <a:r>
            <a:rPr lang="zh-CN" altLang="en-US"/>
            <a:t>设备</a:t>
          </a:r>
          <a:r>
            <a:rPr lang="zh-CN" altLang="en-US"/>
            <a:t>信息</a:t>
          </a:r>
          <a:r>
            <a:rPr lang="zh-CN" altLang="en-US"/>
            <a:t>文件</a:t>
          </a:r>
          <a:endParaRPr lang="zh-CN" altLang="en-US"/>
        </a:p>
      </dsp:txBody>
      <dsp:txXfrm>
        <a:off x="4679282" y="3214501"/>
        <a:ext cx="985735" cy="985735"/>
      </dsp:txXfrm>
    </dsp:sp>
    <dsp:sp modelId="{F62EE7F6-B343-472C-B030-5EE1604404A3}">
      <dsp:nvSpPr>
        <dsp:cNvPr id="19" name="等腰三角形 18"/>
        <dsp:cNvSpPr/>
      </dsp:nvSpPr>
      <dsp:spPr bwMode="white">
        <a:xfrm rot="5398191">
          <a:off x="5898641" y="3504508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8191">
        <a:off x="5898641" y="3504508"/>
        <a:ext cx="517252" cy="404683"/>
      </dsp:txXfrm>
    </dsp:sp>
    <dsp:sp modelId="{54A080AB-EE7F-46B7-A2BF-E080FF714F48}">
      <dsp:nvSpPr>
        <dsp:cNvPr id="27" name="椭圆 26"/>
        <dsp:cNvSpPr/>
      </dsp:nvSpPr>
      <dsp:spPr bwMode="white">
        <a:xfrm>
          <a:off x="6649517" y="2967271"/>
          <a:ext cx="1477863" cy="147786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</a:t>
          </a:r>
          <a:r>
            <a:rPr lang="zh-CN" altLang="en-US"/>
            <a:t>端</a:t>
          </a:r>
          <a:r>
            <a:rPr lang="zh-CN" altLang="en-US"/>
            <a:t>导入</a:t>
          </a:r>
          <a:r>
            <a:rPr lang="zh-CN" altLang="en-US"/>
            <a:t>设备被</a:t>
          </a:r>
          <a:r>
            <a:rPr lang="zh-CN" altLang="en-US"/>
            <a:t>信息</a:t>
          </a:r>
          <a:r>
            <a:rPr lang="zh-CN" altLang="en-US"/>
            <a:t>文件</a:t>
          </a:r>
          <a:endParaRPr lang="zh-CN" altLang="en-US"/>
        </a:p>
      </dsp:txBody>
      <dsp:txXfrm>
        <a:off x="6649517" y="2967271"/>
        <a:ext cx="1477863" cy="1477863"/>
      </dsp:txXfrm>
    </dsp:sp>
    <dsp:sp modelId="{73EFF32A-EEFC-4D6C-9BC3-3309ABC1C4B9}">
      <dsp:nvSpPr>
        <dsp:cNvPr id="5" name="椭圆 4" hidden="1"/>
        <dsp:cNvSpPr/>
      </dsp:nvSpPr>
      <dsp:spPr>
        <a:xfrm>
          <a:off x="620" y="2968436"/>
          <a:ext cx="1477863" cy="1477863"/>
        </a:xfrm>
        <a:prstGeom prst="ellipse">
          <a:avLst/>
        </a:prstGeom>
      </dsp:spPr>
      <dsp:txXfrm>
        <a:off x="620" y="2968436"/>
        <a:ext cx="1477863" cy="1477863"/>
      </dsp:txXfrm>
    </dsp:sp>
    <dsp:sp modelId="{2332DBDC-838E-49F6-81B8-9B23B4215B97}">
      <dsp:nvSpPr>
        <dsp:cNvPr id="8" name="椭圆 7" hidden="1"/>
        <dsp:cNvSpPr/>
      </dsp:nvSpPr>
      <dsp:spPr>
        <a:xfrm>
          <a:off x="2216919" y="2967271"/>
          <a:ext cx="1477863" cy="1477863"/>
        </a:xfrm>
        <a:prstGeom prst="ellipse">
          <a:avLst/>
        </a:prstGeom>
      </dsp:spPr>
      <dsp:txXfrm>
        <a:off x="2216919" y="2967271"/>
        <a:ext cx="1477863" cy="1477863"/>
      </dsp:txXfrm>
    </dsp:sp>
    <dsp:sp modelId="{7EBA6321-14DE-4B5F-B0ED-E0EEDFA7D6AC}">
      <dsp:nvSpPr>
        <dsp:cNvPr id="11" name="椭圆 10" hidden="1"/>
        <dsp:cNvSpPr/>
      </dsp:nvSpPr>
      <dsp:spPr>
        <a:xfrm>
          <a:off x="2216919" y="972155"/>
          <a:ext cx="1477863" cy="1477863"/>
        </a:xfrm>
        <a:prstGeom prst="ellipse">
          <a:avLst/>
        </a:prstGeom>
      </dsp:spPr>
      <dsp:txXfrm>
        <a:off x="2216919" y="972155"/>
        <a:ext cx="1477863" cy="1477863"/>
      </dsp:txXfrm>
    </dsp:sp>
    <dsp:sp modelId="{9751747E-F866-4FE0-96DF-10794667038C}">
      <dsp:nvSpPr>
        <dsp:cNvPr id="14" name="椭圆 13" hidden="1"/>
        <dsp:cNvSpPr/>
      </dsp:nvSpPr>
      <dsp:spPr>
        <a:xfrm>
          <a:off x="4433218" y="973321"/>
          <a:ext cx="1477863" cy="1477863"/>
        </a:xfrm>
        <a:prstGeom prst="ellipse">
          <a:avLst/>
        </a:prstGeom>
      </dsp:spPr>
      <dsp:txXfrm>
        <a:off x="4433218" y="973321"/>
        <a:ext cx="1477863" cy="1477863"/>
      </dsp:txXfrm>
    </dsp:sp>
    <dsp:sp modelId="{8D79C54E-A6E7-4B64-BF83-6262C340BA5A}">
      <dsp:nvSpPr>
        <dsp:cNvPr id="17" name="椭圆 16" hidden="1"/>
        <dsp:cNvSpPr/>
      </dsp:nvSpPr>
      <dsp:spPr>
        <a:xfrm>
          <a:off x="4433218" y="2968436"/>
          <a:ext cx="1477863" cy="1477863"/>
        </a:xfrm>
        <a:prstGeom prst="ellipse">
          <a:avLst/>
        </a:prstGeom>
      </dsp:spPr>
      <dsp:txXfrm>
        <a:off x="4433218" y="2968436"/>
        <a:ext cx="1477863" cy="1477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913620" cy="2177415"/>
        <a:chOff x="0" y="0"/>
        <a:chExt cx="9913620" cy="2177415"/>
      </a:xfrm>
    </dsp:grpSpPr>
    <dsp:sp modelId="{A9558FAE-AE26-43A7-A5EC-E1594E2B2F93}">
      <dsp:nvSpPr>
        <dsp:cNvPr id="3" name="圆角矩形 2"/>
        <dsp:cNvSpPr/>
      </dsp:nvSpPr>
      <dsp:spPr bwMode="white">
        <a:xfrm>
          <a:off x="0" y="306053"/>
          <a:ext cx="2608847" cy="15653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明文</a:t>
          </a:r>
          <a:r>
            <a:rPr lang="en-US" altLang="zh-CN"/>
            <a:t>img</a:t>
          </a:r>
          <a:endParaRPr lang="en-US" altLang="zh-CN"/>
        </a:p>
      </dsp:txBody>
      <dsp:txXfrm>
        <a:off x="0" y="306053"/>
        <a:ext cx="2608847" cy="1565308"/>
      </dsp:txXfrm>
    </dsp:sp>
    <dsp:sp modelId="{56077158-A490-49C0-92A3-E1F3F4A134D1}">
      <dsp:nvSpPr>
        <dsp:cNvPr id="4" name="右箭头 3"/>
        <dsp:cNvSpPr/>
      </dsp:nvSpPr>
      <dsp:spPr bwMode="white">
        <a:xfrm>
          <a:off x="2854079" y="765210"/>
          <a:ext cx="553076" cy="64699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e</a:t>
          </a:r>
          <a:r>
            <a:rPr lang="en-US" altLang="zh-CN">
              <a:sym typeface="+mn-ea"/>
            </a:rPr>
            <a:t>lf2sb</a:t>
          </a:r>
          <a:endParaRPr lang="en-US" altLang="zh-CN"/>
        </a:p>
      </dsp:txBody>
      <dsp:txXfrm>
        <a:off x="2854079" y="765210"/>
        <a:ext cx="553076" cy="646994"/>
      </dsp:txXfrm>
    </dsp:sp>
    <dsp:sp modelId="{0C6A0E2D-4913-46C1-A93F-3832E34B4A9D}">
      <dsp:nvSpPr>
        <dsp:cNvPr id="5" name="圆角矩形 4"/>
        <dsp:cNvSpPr/>
      </dsp:nvSpPr>
      <dsp:spPr bwMode="white">
        <a:xfrm>
          <a:off x="3652386" y="306053"/>
          <a:ext cx="2608847" cy="15653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SB2.1</a:t>
          </a:r>
          <a:endParaRPr lang="en-US" altLang="zh-CN"/>
        </a:p>
      </dsp:txBody>
      <dsp:txXfrm>
        <a:off x="3652386" y="306053"/>
        <a:ext cx="2608847" cy="1565308"/>
      </dsp:txXfrm>
    </dsp:sp>
    <dsp:sp modelId="{18462591-2085-43A2-8617-BA9721C35F9F}">
      <dsp:nvSpPr>
        <dsp:cNvPr id="6" name="右箭头 5"/>
        <dsp:cNvSpPr/>
      </dsp:nvSpPr>
      <dsp:spPr bwMode="white">
        <a:xfrm>
          <a:off x="6506465" y="765210"/>
          <a:ext cx="553076" cy="64699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7</a:t>
          </a:r>
          <a:r>
            <a:rPr lang="en-US" altLang="zh-CN">
              <a:sym typeface="+mn-ea"/>
            </a:rPr>
            <a:t>.3.4</a:t>
          </a:r>
          <a:r>
            <a:rPr>
              <a:sym typeface="+mn-ea"/>
            </a:rPr>
            <a:t>签</a:t>
          </a:r>
          <a:r>
            <a:rPr lang="zh-CN" altLang="en-US">
              <a:sym typeface="+mn-ea"/>
            </a:rPr>
            <a:t>名</a:t>
          </a:r>
          <a:endParaRPr lang="zh-CN" altLang="en-US"/>
        </a:p>
      </dsp:txBody>
      <dsp:txXfrm>
        <a:off x="6506465" y="765210"/>
        <a:ext cx="553076" cy="646994"/>
      </dsp:txXfrm>
    </dsp:sp>
    <dsp:sp modelId="{507274D1-9FFA-4CA1-8C30-ADC25E352D22}">
      <dsp:nvSpPr>
        <dsp:cNvPr id="7" name="圆角矩形 6"/>
        <dsp:cNvSpPr/>
      </dsp:nvSpPr>
      <dsp:spPr bwMode="white">
        <a:xfrm>
          <a:off x="7304773" y="306053"/>
          <a:ext cx="2608847" cy="15653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ym typeface="+mn-ea"/>
            </a:rPr>
            <a:t>OTARawSignedFile</a:t>
          </a:r>
          <a:endParaRPr lang="zh-CN" altLang="en-US"/>
        </a:p>
      </dsp:txBody>
      <dsp:txXfrm>
        <a:off x="7304773" y="306053"/>
        <a:ext cx="2608847" cy="1565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9027A074-C2B4-4B5C-8A24-9F326C135F2C}">
      <dsp:nvSpPr>
        <dsp:cNvPr id="3" name="椭圆 2"/>
        <dsp:cNvSpPr/>
      </dsp:nvSpPr>
      <dsp:spPr bwMode="white">
        <a:xfrm>
          <a:off x="3628178" y="0"/>
          <a:ext cx="871644" cy="87164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/>
            <a:t>开始</a:t>
          </a:r>
          <a:endParaRPr lang="zh-CN" altLang="en-US" sz="1400"/>
        </a:p>
      </dsp:txBody>
      <dsp:txXfrm>
        <a:off x="3628178" y="0"/>
        <a:ext cx="871644" cy="871644"/>
      </dsp:txXfrm>
    </dsp:sp>
    <dsp:sp modelId="{D428F19C-A8D3-4893-AD7E-2BA65F02F820}">
      <dsp:nvSpPr>
        <dsp:cNvPr id="4" name="右箭头 3"/>
        <dsp:cNvSpPr/>
      </dsp:nvSpPr>
      <dsp:spPr bwMode="white">
        <a:xfrm rot="981818">
          <a:off x="4575759" y="472910"/>
          <a:ext cx="230986" cy="29418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/>
        </a:p>
      </dsp:txBody>
      <dsp:txXfrm rot="981818">
        <a:off x="4575759" y="472910"/>
        <a:ext cx="230986" cy="294180"/>
      </dsp:txXfrm>
    </dsp:sp>
    <dsp:sp modelId="{ADA7BD43-8261-45C1-B84A-0D52FA1E4AE7}">
      <dsp:nvSpPr>
        <dsp:cNvPr id="5" name="椭圆 4"/>
        <dsp:cNvSpPr/>
      </dsp:nvSpPr>
      <dsp:spPr bwMode="white">
        <a:xfrm>
          <a:off x="4882682" y="368356"/>
          <a:ext cx="871644" cy="87164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/>
            <a:t>M</a:t>
          </a:r>
          <a:r>
            <a:rPr lang="zh-CN" altLang="en-US" sz="1400"/>
            <a:t>：</a:t>
          </a:r>
          <a:r>
            <a:rPr lang="en-US" altLang="zh-CN" sz="1400"/>
            <a:t>status=</a:t>
          </a:r>
          <a:r>
            <a:rPr lang="en-US" altLang="zh-CN" sz="1400"/>
            <a:t>0</a:t>
          </a:r>
          <a:r>
            <a:rPr lang="zh-CN" altLang="en-US" sz="1400"/>
            <a:t>，</a:t>
          </a:r>
          <a:r>
            <a:rPr lang="zh-CN" altLang="en-US" sz="1400">
              <a:sym typeface="+mn-ea"/>
            </a:rPr>
            <a:t>无</a:t>
          </a:r>
          <a:r>
            <a:rPr lang="en-US" altLang="zh-CN" sz="1400">
              <a:sym typeface="+mn-ea"/>
            </a:rPr>
            <a:t>OTA</a:t>
          </a:r>
          <a:endParaRPr lang="zh-CN" altLang="en-US" sz="1400"/>
        </a:p>
      </dsp:txBody>
      <dsp:txXfrm>
        <a:off x="4882682" y="368356"/>
        <a:ext cx="871644" cy="871644"/>
      </dsp:txXfrm>
    </dsp:sp>
    <dsp:sp modelId="{56F040CF-6F47-4847-8647-F5FDBC9F146A}">
      <dsp:nvSpPr>
        <dsp:cNvPr id="6" name="右箭头 5"/>
        <dsp:cNvSpPr/>
      </dsp:nvSpPr>
      <dsp:spPr bwMode="white">
        <a:xfrm rot="2945454">
          <a:off x="5631115" y="1151146"/>
          <a:ext cx="230986" cy="29418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/>
        </a:p>
      </dsp:txBody>
      <dsp:txXfrm rot="2945454">
        <a:off x="5631115" y="1151146"/>
        <a:ext cx="230986" cy="294180"/>
      </dsp:txXfrm>
    </dsp:sp>
    <dsp:sp modelId="{4DEB6BE5-009F-44B4-83FA-1FE41DB12AD9}">
      <dsp:nvSpPr>
        <dsp:cNvPr id="7" name="椭圆 6"/>
        <dsp:cNvSpPr/>
      </dsp:nvSpPr>
      <dsp:spPr bwMode="white">
        <a:xfrm>
          <a:off x="5738890" y="1356472"/>
          <a:ext cx="871644" cy="87164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/>
            <a:t>C</a:t>
          </a:r>
          <a:r>
            <a:rPr lang="zh-CN" altLang="en-US" sz="1400"/>
            <a:t>：</a:t>
          </a:r>
          <a:r>
            <a:rPr lang="en-US" altLang="zh-CN" sz="1400"/>
            <a:t>T=1</a:t>
          </a:r>
          <a:r>
            <a:rPr lang="zh-CN" altLang="en-US" sz="1400"/>
            <a:t>，</a:t>
          </a:r>
          <a:r>
            <a:rPr lang="zh-CN" altLang="en-US" sz="1400"/>
            <a:t>开始</a:t>
          </a:r>
          <a:r>
            <a:rPr lang="zh-CN" altLang="en-US" sz="1400"/>
            <a:t>下载</a:t>
          </a:r>
          <a:endParaRPr lang="zh-CN" altLang="en-US" sz="1400"/>
        </a:p>
      </dsp:txBody>
      <dsp:txXfrm>
        <a:off x="5738890" y="1356472"/>
        <a:ext cx="871644" cy="871644"/>
      </dsp:txXfrm>
    </dsp:sp>
    <dsp:sp modelId="{212C6A32-E039-4B6C-B264-DA671275507E}">
      <dsp:nvSpPr>
        <dsp:cNvPr id="8" name="右箭头 7"/>
        <dsp:cNvSpPr/>
      </dsp:nvSpPr>
      <dsp:spPr bwMode="white">
        <a:xfrm rot="4909090">
          <a:off x="6152255" y="2292283"/>
          <a:ext cx="230986" cy="29418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/>
        </a:p>
      </dsp:txBody>
      <dsp:txXfrm rot="4909090">
        <a:off x="6152255" y="2292283"/>
        <a:ext cx="230986" cy="294180"/>
      </dsp:txXfrm>
    </dsp:sp>
    <dsp:sp modelId="{16EAD731-A57C-4041-B559-7EC79077EC53}">
      <dsp:nvSpPr>
        <dsp:cNvPr id="9" name="椭圆 8"/>
        <dsp:cNvSpPr/>
      </dsp:nvSpPr>
      <dsp:spPr bwMode="white">
        <a:xfrm>
          <a:off x="5924962" y="2650630"/>
          <a:ext cx="871644" cy="87164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>
              <a:sym typeface="+mn-ea"/>
            </a:rPr>
            <a:t>M</a:t>
          </a:r>
          <a:r>
            <a:rPr lang="zh-CN" altLang="en-US" sz="1400">
              <a:sym typeface="+mn-ea"/>
            </a:rPr>
            <a:t>：</a:t>
          </a:r>
          <a:r>
            <a:rPr lang="en-US" altLang="zh-CN" sz="1400">
              <a:sym typeface="+mn-ea"/>
            </a:rPr>
            <a:t>status=</a:t>
          </a:r>
          <a:r>
            <a:rPr lang="en-US" altLang="zh-CN" sz="1400">
              <a:sym typeface="+mn-ea"/>
            </a:rPr>
            <a:t>1</a:t>
          </a:r>
          <a:r>
            <a:rPr lang="zh-CN" altLang="en-US" sz="1400">
              <a:sym typeface="+mn-ea"/>
            </a:rPr>
            <a:t>，</a:t>
          </a:r>
          <a:r>
            <a:rPr lang="zh-CN" altLang="en-US" sz="1400">
              <a:sym typeface="+mn-ea"/>
            </a:rPr>
            <a:t>准备</a:t>
          </a:r>
          <a:r>
            <a:rPr lang="zh-CN" altLang="en-US" sz="1400">
              <a:sym typeface="+mn-ea"/>
            </a:rPr>
            <a:t>好</a:t>
          </a:r>
          <a:r>
            <a:rPr lang="zh-CN" altLang="en-US" sz="1400">
              <a:sym typeface="+mn-ea"/>
            </a:rPr>
            <a:t>了</a:t>
          </a:r>
          <a:endParaRPr lang="zh-CN" altLang="en-US" sz="1400">
            <a:sym typeface="+mn-ea"/>
          </a:endParaRPr>
        </a:p>
      </dsp:txBody>
      <dsp:txXfrm>
        <a:off x="5924962" y="2650630"/>
        <a:ext cx="871644" cy="871644"/>
      </dsp:txXfrm>
    </dsp:sp>
    <dsp:sp modelId="{2E34DF9E-868B-4A46-AA78-8199053E3B5A}">
      <dsp:nvSpPr>
        <dsp:cNvPr id="10" name="右箭头 9"/>
        <dsp:cNvSpPr/>
      </dsp:nvSpPr>
      <dsp:spPr bwMode="white">
        <a:xfrm rot="6872727">
          <a:off x="5973720" y="3534018"/>
          <a:ext cx="230986" cy="29418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/>
        </a:p>
      </dsp:txBody>
      <dsp:txXfrm rot="6872727">
        <a:off x="5973720" y="3534018"/>
        <a:ext cx="230986" cy="294180"/>
      </dsp:txXfrm>
    </dsp:sp>
    <dsp:sp modelId="{12FF041E-83E1-47C9-B066-87396D274A0D}">
      <dsp:nvSpPr>
        <dsp:cNvPr id="11" name="椭圆 10"/>
        <dsp:cNvSpPr/>
      </dsp:nvSpPr>
      <dsp:spPr bwMode="white">
        <a:xfrm>
          <a:off x="5381821" y="3839942"/>
          <a:ext cx="871644" cy="87164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>
              <a:sym typeface="+mn-ea"/>
            </a:rPr>
            <a:t>C</a:t>
          </a:r>
          <a:r>
            <a:rPr lang="zh-CN" altLang="en-US" sz="1400">
              <a:sym typeface="+mn-ea"/>
            </a:rPr>
            <a:t>：</a:t>
          </a:r>
          <a:r>
            <a:rPr lang="en-US" altLang="zh-CN" sz="1400">
              <a:sym typeface="+mn-ea"/>
            </a:rPr>
            <a:t>T=</a:t>
          </a:r>
          <a:r>
            <a:rPr lang="en-US" altLang="zh-CN" sz="1400">
              <a:sym typeface="+mn-ea"/>
            </a:rPr>
            <a:t>2</a:t>
          </a:r>
          <a:r>
            <a:rPr lang="zh-CN" altLang="en-US" sz="1400">
              <a:sym typeface="+mn-ea"/>
            </a:rPr>
            <a:t>，</a:t>
          </a:r>
          <a:r>
            <a:rPr lang="zh-CN" altLang="en-US" sz="1400">
              <a:sym typeface="+mn-ea"/>
            </a:rPr>
            <a:t>持续</a:t>
          </a:r>
          <a:r>
            <a:rPr lang="zh-CN" altLang="en-US" sz="1400">
              <a:sym typeface="+mn-ea"/>
            </a:rPr>
            <a:t>下载</a:t>
          </a:r>
          <a:endParaRPr lang="zh-CN" altLang="en-US" sz="1400"/>
        </a:p>
      </dsp:txBody>
      <dsp:txXfrm>
        <a:off x="5381821" y="3839942"/>
        <a:ext cx="871644" cy="871644"/>
      </dsp:txXfrm>
    </dsp:sp>
    <dsp:sp modelId="{AAFAAFBE-67D6-4C79-BA3C-CA0235E4A8BE}">
      <dsp:nvSpPr>
        <dsp:cNvPr id="12" name="右箭头 11"/>
        <dsp:cNvSpPr/>
      </dsp:nvSpPr>
      <dsp:spPr bwMode="white">
        <a:xfrm rot="8836363">
          <a:off x="5152195" y="4482109"/>
          <a:ext cx="230986" cy="29418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/>
        </a:p>
      </dsp:txBody>
      <dsp:txXfrm rot="8836363">
        <a:off x="5152195" y="4482109"/>
        <a:ext cx="230986" cy="294180"/>
      </dsp:txXfrm>
    </dsp:sp>
    <dsp:sp modelId="{AB88166F-631D-4178-9A31-9682BD260405}">
      <dsp:nvSpPr>
        <dsp:cNvPr id="13" name="椭圆 12"/>
        <dsp:cNvSpPr/>
      </dsp:nvSpPr>
      <dsp:spPr bwMode="white">
        <a:xfrm>
          <a:off x="4281911" y="4546811"/>
          <a:ext cx="871644" cy="87164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ym typeface="+mn-ea"/>
            </a:rPr>
            <a:t>M</a:t>
          </a:r>
          <a:r>
            <a:rPr sz="1400">
              <a:sym typeface="+mn-ea"/>
            </a:rPr>
            <a:t>：</a:t>
          </a:r>
          <a:r>
            <a:rPr sz="1400">
              <a:sym typeface="+mn-ea"/>
            </a:rPr>
            <a:t>s</a:t>
          </a:r>
          <a:r>
            <a:rPr lang="en-US" altLang="zh-CN" sz="1400">
              <a:sym typeface="+mn-ea"/>
            </a:rPr>
            <a:t>tatus=</a:t>
          </a:r>
          <a:r>
            <a:rPr sz="1400">
              <a:sym typeface="+mn-ea"/>
            </a:rPr>
            <a:t>2</a:t>
          </a:r>
          <a:r>
            <a:rPr sz="1400">
              <a:sym typeface="+mn-ea"/>
            </a:rPr>
            <a:t>，</a:t>
          </a:r>
          <a:r>
            <a:rPr lang="zh-CN" sz="1400">
              <a:sym typeface="+mn-ea"/>
            </a:rPr>
            <a:t>持续</a:t>
          </a:r>
          <a:r>
            <a:rPr sz="1400">
              <a:sym typeface="+mn-ea"/>
            </a:rPr>
            <a:t>下</a:t>
          </a:r>
          <a:r>
            <a:rPr lang="zh-CN" altLang="en-US" sz="1400">
              <a:sym typeface="+mn-ea"/>
            </a:rPr>
            <a:t>载</a:t>
          </a:r>
          <a:r>
            <a:rPr sz="1400">
              <a:sym typeface="+mn-ea"/>
            </a:rPr>
            <a:t>中</a:t>
          </a:r>
          <a:endParaRPr lang="zh-CN" altLang="en-US" sz="1400"/>
        </a:p>
      </dsp:txBody>
      <dsp:txXfrm>
        <a:off x="4281911" y="4546811"/>
        <a:ext cx="871644" cy="871644"/>
      </dsp:txXfrm>
    </dsp:sp>
    <dsp:sp modelId="{AE1DDE2E-F554-46CD-B629-00258A13413F}">
      <dsp:nvSpPr>
        <dsp:cNvPr id="14" name="右箭头 13"/>
        <dsp:cNvSpPr/>
      </dsp:nvSpPr>
      <dsp:spPr bwMode="white">
        <a:xfrm rot="10800000">
          <a:off x="3948507" y="4835543"/>
          <a:ext cx="230986" cy="29418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400"/>
        </a:p>
      </dsp:txBody>
      <dsp:txXfrm rot="10800000">
        <a:off x="3948507" y="4835543"/>
        <a:ext cx="230986" cy="294180"/>
      </dsp:txXfrm>
    </dsp:sp>
    <dsp:sp modelId="{64CABB31-C24F-4955-B4F7-7E463A987C25}">
      <dsp:nvSpPr>
        <dsp:cNvPr id="15" name="椭圆 14"/>
        <dsp:cNvSpPr/>
      </dsp:nvSpPr>
      <dsp:spPr bwMode="white">
        <a:xfrm>
          <a:off x="2974445" y="4546811"/>
          <a:ext cx="871644" cy="87164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ym typeface="+mn-ea"/>
            </a:rPr>
            <a:t>C</a:t>
          </a:r>
          <a:r>
            <a:rPr sz="1400">
              <a:sym typeface="+mn-ea"/>
            </a:rPr>
            <a:t>：</a:t>
          </a:r>
          <a:r>
            <a:rPr sz="1400">
              <a:sym typeface="+mn-ea"/>
            </a:rPr>
            <a:t>T</a:t>
          </a:r>
          <a:r>
            <a:rPr lang="en-US" altLang="zh-CN" sz="1400">
              <a:sym typeface="+mn-ea"/>
            </a:rPr>
            <a:t>=3</a:t>
          </a:r>
          <a:r>
            <a:rPr sz="1400">
              <a:sym typeface="+mn-ea"/>
            </a:rPr>
            <a:t>，</a:t>
          </a:r>
          <a:r>
            <a:rPr sz="1400">
              <a:sym typeface="+mn-ea"/>
            </a:rPr>
            <a:t>下</a:t>
          </a:r>
          <a:r>
            <a:rPr lang="zh-CN" altLang="en-US" sz="1400">
              <a:sym typeface="+mn-ea"/>
            </a:rPr>
            <a:t>载</a:t>
          </a:r>
          <a:r>
            <a:rPr lang="zh-CN" altLang="en-US" sz="1400">
              <a:sym typeface="+mn-ea"/>
            </a:rPr>
            <a:t>完成</a:t>
          </a:r>
          <a:r>
            <a:rPr lang="zh-CN" altLang="en-US" sz="1400">
              <a:sym typeface="+mn-ea"/>
            </a:rPr>
            <a:t>通知</a:t>
          </a:r>
          <a:endParaRPr lang="zh-CN" altLang="en-US" sz="1400">
            <a:sym typeface="+mn-ea"/>
          </a:endParaRPr>
        </a:p>
      </dsp:txBody>
      <dsp:txXfrm>
        <a:off x="2974445" y="4546811"/>
        <a:ext cx="871644" cy="871644"/>
      </dsp:txXfrm>
    </dsp:sp>
    <dsp:sp modelId="{3ACF968A-3D48-4212-95BD-5F807EC18A8B}">
      <dsp:nvSpPr>
        <dsp:cNvPr id="16" name="右箭头 15"/>
        <dsp:cNvSpPr/>
      </dsp:nvSpPr>
      <dsp:spPr bwMode="white">
        <a:xfrm rot="12763636">
          <a:off x="2744819" y="4482109"/>
          <a:ext cx="230986" cy="29418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400"/>
        </a:p>
      </dsp:txBody>
      <dsp:txXfrm rot="12763636">
        <a:off x="2744819" y="4482109"/>
        <a:ext cx="230986" cy="294180"/>
      </dsp:txXfrm>
    </dsp:sp>
    <dsp:sp modelId="{1599D231-AA98-4CB7-BB1A-3F29D53B1AE2}">
      <dsp:nvSpPr>
        <dsp:cNvPr id="17" name="椭圆 16"/>
        <dsp:cNvSpPr/>
      </dsp:nvSpPr>
      <dsp:spPr bwMode="white">
        <a:xfrm>
          <a:off x="1874535" y="3839942"/>
          <a:ext cx="871644" cy="87164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ym typeface="+mn-ea"/>
            </a:rPr>
            <a:t>M</a:t>
          </a:r>
          <a:r>
            <a:rPr sz="1400">
              <a:sym typeface="+mn-ea"/>
            </a:rPr>
            <a:t>：</a:t>
          </a:r>
          <a:r>
            <a:rPr sz="1400">
              <a:sym typeface="+mn-ea"/>
            </a:rPr>
            <a:t>s</a:t>
          </a:r>
          <a:r>
            <a:rPr sz="1400">
              <a:sym typeface="+mn-ea"/>
            </a:rPr>
            <a:t>t</a:t>
          </a:r>
          <a:r>
            <a:rPr lang="en-US" altLang="zh-CN" sz="1400">
              <a:sym typeface="+mn-ea"/>
            </a:rPr>
            <a:t>atus=3</a:t>
          </a:r>
          <a:r>
            <a:rPr sz="1400">
              <a:sym typeface="+mn-ea"/>
            </a:rPr>
            <a:t>，</a:t>
          </a:r>
          <a:r>
            <a:rPr lang="zh-CN" sz="1400">
              <a:sym typeface="+mn-ea"/>
            </a:rPr>
            <a:t>完成</a:t>
          </a:r>
          <a:endParaRPr lang="zh-CN" sz="1400">
            <a:sym typeface="+mn-ea"/>
          </a:endParaRPr>
        </a:p>
      </dsp:txBody>
      <dsp:txXfrm>
        <a:off x="1874535" y="3839942"/>
        <a:ext cx="871644" cy="871644"/>
      </dsp:txXfrm>
    </dsp:sp>
    <dsp:sp modelId="{BDCD63A9-B243-44CB-8977-31BE5CE04E84}">
      <dsp:nvSpPr>
        <dsp:cNvPr id="18" name="右箭头 17"/>
        <dsp:cNvSpPr/>
      </dsp:nvSpPr>
      <dsp:spPr bwMode="white">
        <a:xfrm rot="14727272">
          <a:off x="1923294" y="3534018"/>
          <a:ext cx="230986" cy="29418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400"/>
        </a:p>
      </dsp:txBody>
      <dsp:txXfrm rot="14727272">
        <a:off x="1923294" y="3534018"/>
        <a:ext cx="230986" cy="294180"/>
      </dsp:txXfrm>
    </dsp:sp>
    <dsp:sp modelId="{414944B7-F14D-4C5C-AA25-4541890183F5}">
      <dsp:nvSpPr>
        <dsp:cNvPr id="19" name="椭圆 18"/>
        <dsp:cNvSpPr/>
      </dsp:nvSpPr>
      <dsp:spPr bwMode="white">
        <a:xfrm>
          <a:off x="1331395" y="2650630"/>
          <a:ext cx="871644" cy="87164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ym typeface="+mn-ea"/>
            </a:rPr>
            <a:t>C</a:t>
          </a:r>
          <a:r>
            <a:rPr sz="1400">
              <a:sym typeface="+mn-ea"/>
            </a:rPr>
            <a:t>：</a:t>
          </a:r>
          <a:r>
            <a:rPr sz="1400">
              <a:sym typeface="+mn-ea"/>
            </a:rPr>
            <a:t>T</a:t>
          </a:r>
          <a:r>
            <a:rPr sz="1400">
              <a:sym typeface="+mn-ea"/>
            </a:rPr>
            <a:t>=</a:t>
          </a:r>
          <a:r>
            <a:rPr lang="en-US" altLang="zh-CN" sz="1400">
              <a:sym typeface="+mn-ea"/>
            </a:rPr>
            <a:t>4</a:t>
          </a:r>
          <a:r>
            <a:rPr sz="1400">
              <a:sym typeface="+mn-ea"/>
            </a:rPr>
            <a:t>，</a:t>
          </a:r>
          <a:r>
            <a:rPr lang="zh-CN" sz="1400">
              <a:sym typeface="+mn-ea"/>
            </a:rPr>
            <a:t>持续</a:t>
          </a:r>
          <a:r>
            <a:rPr lang="zh-CN" sz="1400">
              <a:sym typeface="+mn-ea"/>
            </a:rPr>
            <a:t>汇报</a:t>
          </a:r>
          <a:endParaRPr lang="zh-CN" sz="1400">
            <a:sym typeface="+mn-ea"/>
          </a:endParaRPr>
        </a:p>
      </dsp:txBody>
      <dsp:txXfrm>
        <a:off x="1331395" y="2650630"/>
        <a:ext cx="871644" cy="871644"/>
      </dsp:txXfrm>
    </dsp:sp>
    <dsp:sp modelId="{F4D71A57-C4DB-4328-98E7-D407E7F9F19F}">
      <dsp:nvSpPr>
        <dsp:cNvPr id="20" name="右箭头 19"/>
        <dsp:cNvSpPr/>
      </dsp:nvSpPr>
      <dsp:spPr bwMode="white">
        <a:xfrm rot="-4909090">
          <a:off x="1744759" y="2292283"/>
          <a:ext cx="230986" cy="29418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400"/>
        </a:p>
      </dsp:txBody>
      <dsp:txXfrm rot="-4909090">
        <a:off x="1744759" y="2292283"/>
        <a:ext cx="230986" cy="294180"/>
      </dsp:txXfrm>
    </dsp:sp>
    <dsp:sp modelId="{81D496E7-44D3-49C8-8087-F6E631F0F2E0}">
      <dsp:nvSpPr>
        <dsp:cNvPr id="21" name="椭圆 20"/>
        <dsp:cNvSpPr/>
      </dsp:nvSpPr>
      <dsp:spPr bwMode="white">
        <a:xfrm>
          <a:off x="1517466" y="1356472"/>
          <a:ext cx="871644" cy="87164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/>
            <a:t>M</a:t>
          </a:r>
          <a:r>
            <a:rPr lang="zh-CN" altLang="en-US" sz="1400"/>
            <a:t>：</a:t>
          </a:r>
          <a:r>
            <a:rPr lang="zh-CN" altLang="en-US" sz="1400"/>
            <a:t>持续</a:t>
          </a:r>
          <a:r>
            <a:rPr lang="zh-CN" altLang="en-US" sz="1400"/>
            <a:t>汇报</a:t>
          </a:r>
          <a:r>
            <a:rPr lang="zh-CN" altLang="en-US" sz="1400"/>
            <a:t>状态</a:t>
          </a:r>
          <a:endParaRPr lang="zh-CN" altLang="en-US" sz="1400"/>
        </a:p>
      </dsp:txBody>
      <dsp:txXfrm>
        <a:off x="1517466" y="1356472"/>
        <a:ext cx="871644" cy="871644"/>
      </dsp:txXfrm>
    </dsp:sp>
    <dsp:sp modelId="{9EC488CA-6C52-4750-AFCE-287D7D2DEE3D}">
      <dsp:nvSpPr>
        <dsp:cNvPr id="22" name="右箭头 21"/>
        <dsp:cNvSpPr/>
      </dsp:nvSpPr>
      <dsp:spPr bwMode="white">
        <a:xfrm rot="-2945454">
          <a:off x="2265899" y="1151146"/>
          <a:ext cx="230986" cy="29418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400"/>
        </a:p>
      </dsp:txBody>
      <dsp:txXfrm rot="-2945454">
        <a:off x="2265899" y="1151146"/>
        <a:ext cx="230986" cy="294180"/>
      </dsp:txXfrm>
    </dsp:sp>
    <dsp:sp modelId="{1DB951CA-605C-4113-A55F-2E2ABFE28D7F}">
      <dsp:nvSpPr>
        <dsp:cNvPr id="23" name="椭圆 22"/>
        <dsp:cNvSpPr/>
      </dsp:nvSpPr>
      <dsp:spPr bwMode="white">
        <a:xfrm>
          <a:off x="2373674" y="368356"/>
          <a:ext cx="871644" cy="87164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400">
              <a:sym typeface="+mn-ea"/>
            </a:rPr>
            <a:t>C</a:t>
          </a:r>
          <a:r>
            <a:rPr sz="1400">
              <a:sym typeface="+mn-ea"/>
            </a:rPr>
            <a:t>：</a:t>
          </a:r>
          <a:r>
            <a:rPr sz="1400">
              <a:sym typeface="+mn-ea"/>
            </a:rPr>
            <a:t>T</a:t>
          </a:r>
          <a:r>
            <a:rPr sz="1400">
              <a:sym typeface="+mn-ea"/>
            </a:rPr>
            <a:t>=</a:t>
          </a:r>
          <a:r>
            <a:rPr lang="en-US" sz="1400">
              <a:sym typeface="+mn-ea"/>
            </a:rPr>
            <a:t>0</a:t>
          </a:r>
          <a:r>
            <a:rPr sz="1400">
              <a:sym typeface="+mn-ea"/>
            </a:rPr>
            <a:t>，</a:t>
          </a:r>
          <a:r>
            <a:rPr lang="zh-CN" sz="1400">
              <a:sym typeface="+mn-ea"/>
            </a:rPr>
            <a:t>无</a:t>
          </a:r>
          <a:endParaRPr lang="zh-CN" sz="1400">
            <a:sym typeface="+mn-ea"/>
          </a:endParaRPr>
        </a:p>
      </dsp:txBody>
      <dsp:txXfrm>
        <a:off x="2373674" y="368356"/>
        <a:ext cx="871644" cy="871644"/>
      </dsp:txXfrm>
    </dsp:sp>
    <dsp:sp modelId="{876EED37-8B8C-42C0-A7D1-958185775033}">
      <dsp:nvSpPr>
        <dsp:cNvPr id="24" name="右箭头 23"/>
        <dsp:cNvSpPr/>
      </dsp:nvSpPr>
      <dsp:spPr bwMode="white">
        <a:xfrm rot="-981818">
          <a:off x="3321255" y="472910"/>
          <a:ext cx="230986" cy="29418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400"/>
        </a:p>
      </dsp:txBody>
      <dsp:txXfrm rot="-981818">
        <a:off x="3321255" y="472910"/>
        <a:ext cx="230986" cy="294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contDir" val="revDir"/>
          <dgm:param type="grDir" val="tL"/>
          <dgm:param type="flowDir" val="col"/>
        </dgm:alg>
      </dgm:if>
      <dgm:else name="Name2">
        <dgm:alg type="snake"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3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4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8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9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else>
          </dgm:choose>
          <dgm:shape xmlns:r="http://schemas.openxmlformats.org/officeDocument/2006/relationships" type="triangle" r:blip="" rot="90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OTA</a:t>
            </a:r>
            <a:r>
              <a:rPr lang="zh-CN" altLang="en-US"/>
              <a:t>之</a:t>
            </a:r>
            <a:r>
              <a:rPr lang="en-US" altLang="zh-CN"/>
              <a:t>C-M</a:t>
            </a:r>
            <a:r>
              <a:rPr lang="zh-CN" altLang="en-US"/>
              <a:t>接口</a:t>
            </a:r>
            <a:r>
              <a:rPr lang="zh-CN" altLang="en-US"/>
              <a:t>设计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流程总览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2327910" y="131826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OTA</a:t>
            </a:r>
            <a:r>
              <a:rPr lang="zh-CN" altLang="en-US"/>
              <a:t>文件格式</a:t>
            </a:r>
            <a:r>
              <a:rPr lang="en-US" altLang="zh-CN"/>
              <a:t>-NXP</a:t>
            </a:r>
            <a:r>
              <a:rPr lang="zh-CN" altLang="en-US"/>
              <a:t>要求的原始文件（</a:t>
            </a:r>
            <a:r>
              <a:rPr lang="en-US" altLang="zh-CN">
                <a:solidFill>
                  <a:srgbClr val="FF0000"/>
                </a:solidFill>
              </a:rPr>
              <a:t>xx</a:t>
            </a:r>
            <a:r>
              <a:rPr lang="zh-CN" altLang="en-US">
                <a:solidFill>
                  <a:srgbClr val="FF0000"/>
                </a:solidFill>
              </a:rPr>
              <a:t>补充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41935" y="1526540"/>
            <a:ext cx="7360920" cy="28613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几个重要参考依据：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要求：符合</a:t>
            </a:r>
            <a:r>
              <a:rPr lang="en-US" altLang="zh-CN">
                <a:sym typeface="+mn-ea"/>
              </a:rPr>
              <a:t>SB2.1</a:t>
            </a:r>
            <a:r>
              <a:rPr lang="zh-CN" altLang="en-US">
                <a:sym typeface="+mn-ea"/>
              </a:rPr>
              <a:t>格式，具体参考在</a:t>
            </a:r>
            <a:r>
              <a:rPr>
                <a:sym typeface="+mn-ea"/>
              </a:rPr>
              <a:t>elftosb tool User’s Guide</a:t>
            </a:r>
            <a:r>
              <a:rPr lang="zh-CN">
                <a:sym typeface="+mn-ea"/>
              </a:rPr>
              <a:t>，本期暂由云端直接调用工具产生，后期应开发加密模块。</a:t>
            </a:r>
            <a:endParaRPr lang="zh-CN">
              <a:sym typeface="+mn-ea"/>
            </a:endParaRPr>
          </a:p>
          <a:p>
            <a:endParaRPr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OTARawPlainFile</a:t>
            </a:r>
            <a:r>
              <a:rPr lang="zh-CN" altLang="en-US">
                <a:sym typeface="+mn-ea"/>
              </a:rPr>
              <a:t>：见《LPC55S6x User manual》</a:t>
            </a:r>
            <a:r>
              <a:rPr lang="en-US" altLang="zh-CN">
                <a:sym typeface="+mn-ea"/>
              </a:rPr>
              <a:t>7.3.3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OTARawSignedFile</a:t>
            </a:r>
            <a:r>
              <a:rPr lang="zh-CN" altLang="en-US">
                <a:sym typeface="+mn-ea"/>
              </a:rPr>
              <a:t>：见《LPC55S6x User manual》</a:t>
            </a:r>
            <a:r>
              <a:rPr lang="en-US" altLang="zh-CN">
                <a:sym typeface="+mn-ea"/>
              </a:rPr>
              <a:t>7.3.4</a:t>
            </a:r>
            <a:endParaRPr lang="en-US" altLang="zh-CN">
              <a:sym typeface="+mn-ea"/>
            </a:endParaRPr>
          </a:p>
          <a:p>
            <a:r>
              <a:rPr lang="en-US" altLang="zh-CN"/>
              <a:t>	</a:t>
            </a:r>
            <a:r>
              <a:rPr lang="zh-CN" altLang="en-US"/>
              <a:t>注：证书的</a:t>
            </a:r>
            <a:r>
              <a:rPr lang="en-US" altLang="zh-CN"/>
              <a:t>RKHK</a:t>
            </a:r>
            <a:r>
              <a:rPr lang="zh-CN" altLang="en-US"/>
              <a:t>应预先在产线中植入。见</a:t>
            </a:r>
            <a:r>
              <a:rPr lang="en-US" altLang="zh-CN"/>
              <a:t>7.3.2.1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602855" y="2337435"/>
            <a:ext cx="44875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希望的配合：</a:t>
            </a:r>
            <a:endParaRPr 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由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M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端人员支持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端使用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elftosb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。</a:t>
            </a:r>
            <a:endParaRPr lang="zh-CN" altLang="en-US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由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M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端人员支持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端制作签名后的文件。</a:t>
            </a:r>
            <a:endParaRPr lang="zh-CN" altLang="en-US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培训的时间点要尽早，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号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!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14" name="图示 13"/>
          <p:cNvGraphicFramePr/>
          <p:nvPr/>
        </p:nvGraphicFramePr>
        <p:xfrm>
          <a:off x="701675" y="4309745"/>
          <a:ext cx="9913620" cy="2177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OTA</a:t>
            </a:r>
            <a:r>
              <a:rPr lang="zh-CN" altLang="en-US"/>
              <a:t>文件格式</a:t>
            </a:r>
            <a:r>
              <a:rPr lang="en-US" altLang="zh-CN"/>
              <a:t>-</a:t>
            </a:r>
            <a:r>
              <a:rPr lang="zh-CN" altLang="en-US"/>
              <a:t>签名文件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929765" y="1830070"/>
          <a:ext cx="9424035" cy="474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/>
                <a:gridCol w="4227830"/>
                <a:gridCol w="244030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长度（</a:t>
                      </a:r>
                      <a:r>
                        <a:rPr lang="en-US" altLang="zh-CN"/>
                        <a:t>xxx</a:t>
                      </a:r>
                      <a:r>
                        <a:rPr lang="zh-CN" altLang="en-US"/>
                        <a:t>补充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OTARawSignedFile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SBKEK</a:t>
                      </a:r>
                      <a:r>
                        <a:rPr lang="zh-CN" altLang="en-US"/>
                        <a:t>加密的签名后的</a:t>
                      </a:r>
                      <a:r>
                        <a:rPr lang="zh-CN" altLang="en-US"/>
                        <a:t>镜像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66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Replay Protected Counter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抗回滚数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DevPatchNo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本次升级包对应的设备批号，用于校验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FileName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升级包命名，可查询详细特性描述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FileVersion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文件名和版本号由云端维护，二者组合可唯一表示一个镜相包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66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InstallTimeType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r>
                        <a:rPr lang="zh-CN" altLang="en-US"/>
                        <a:t>：立即，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：时间点，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：延迟分钟数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InstallTime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一个</a:t>
                      </a:r>
                      <a:r>
                        <a:rPr lang="en-US" altLang="zh-CN"/>
                        <a:t>UTC</a:t>
                      </a:r>
                      <a:r>
                        <a:rPr lang="zh-CN" altLang="en-US"/>
                        <a:t>时间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延迟的时间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 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r>
                        <a:rPr lang="zh-CN" altLang="en-US"/>
                        <a:t>持续补充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sha256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以上所有数据的</a:t>
                      </a:r>
                      <a:r>
                        <a:rPr lang="en-US" altLang="zh-CN"/>
                        <a:t>hash</a:t>
                      </a: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0240" y="1461770"/>
            <a:ext cx="243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OTAHash</a:t>
            </a:r>
            <a:r>
              <a:rPr lang="en-US" altLang="zh-CN"/>
              <a:t>e</a:t>
            </a:r>
            <a:r>
              <a:rPr lang="en-US" altLang="zh-CN"/>
              <a:t>d</a:t>
            </a:r>
            <a:r>
              <a:rPr lang="en-US" altLang="zh-CN"/>
              <a:t>File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OTA</a:t>
            </a:r>
            <a:r>
              <a:rPr lang="zh-CN" altLang="en-US"/>
              <a:t>文件格式</a:t>
            </a:r>
            <a:r>
              <a:rPr lang="en-US" altLang="zh-CN"/>
              <a:t>-</a:t>
            </a:r>
            <a:r>
              <a:rPr lang="zh-CN" altLang="en-US"/>
              <a:t>下载</a:t>
            </a:r>
            <a:r>
              <a:rPr lang="en-US" altLang="zh-CN"/>
              <a:t>-</a:t>
            </a:r>
            <a:r>
              <a:rPr lang="zh-CN" altLang="en-US"/>
              <a:t>协议栈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51835" y="2425700"/>
            <a:ext cx="554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见</a:t>
            </a:r>
            <a:r>
              <a:rPr lang="en-US" altLang="zh-CN"/>
              <a:t>C-M</a:t>
            </a:r>
            <a:r>
              <a:rPr lang="zh-CN" altLang="en-US"/>
              <a:t>的基础接口文档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OTA</a:t>
            </a:r>
            <a:r>
              <a:rPr lang="zh-CN" altLang="en-US"/>
              <a:t>文件格式</a:t>
            </a:r>
            <a:r>
              <a:rPr lang="en-US" altLang="zh-CN"/>
              <a:t>-</a:t>
            </a:r>
            <a:r>
              <a:rPr lang="zh-CN" altLang="en-US"/>
              <a:t>下载</a:t>
            </a:r>
            <a:r>
              <a:rPr lang="en-US" altLang="zh-CN"/>
              <a:t>-</a:t>
            </a:r>
            <a:r>
              <a:rPr lang="zh-CN" altLang="en-US"/>
              <a:t>报文封装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5605" y="1237615"/>
            <a:ext cx="67614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链接建立：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短链接，</a:t>
            </a:r>
            <a:r>
              <a:rPr lang="en-US" altLang="zh-CN"/>
              <a:t>M</a:t>
            </a:r>
            <a:r>
              <a:rPr lang="zh-CN" altLang="en-US"/>
              <a:t>定期（</a:t>
            </a:r>
            <a:r>
              <a:rPr lang="en-US" altLang="zh-CN"/>
              <a:t>1</a:t>
            </a:r>
            <a:r>
              <a:rPr lang="zh-CN" altLang="en-US"/>
              <a:t>小时）汇报</a:t>
            </a:r>
            <a:r>
              <a:rPr lang="en-US" altLang="zh-CN"/>
              <a:t>M2C-OTA</a:t>
            </a:r>
            <a:r>
              <a:rPr lang="en-US" altLang="zh-CN"/>
              <a:t>Req</a:t>
            </a:r>
            <a:r>
              <a:rPr lang="zh-CN" altLang="en-US"/>
              <a:t>。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若</a:t>
            </a:r>
            <a:r>
              <a:rPr lang="en-US" altLang="zh-CN"/>
              <a:t>C</a:t>
            </a:r>
            <a:r>
              <a:rPr lang="zh-CN" altLang="en-US"/>
              <a:t>有命令，则反馈</a:t>
            </a:r>
            <a:r>
              <a:rPr lang="en-US" altLang="zh-CN"/>
              <a:t>C2M-OTACmd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C</a:t>
            </a:r>
            <a:r>
              <a:rPr lang="zh-CN" altLang="en-US"/>
              <a:t>端只要不是反馈</a:t>
            </a:r>
            <a:r>
              <a:rPr lang="en-US" altLang="zh-CN"/>
              <a:t>NULL</a:t>
            </a:r>
            <a:r>
              <a:rPr lang="zh-CN" altLang="en-US"/>
              <a:t>，</a:t>
            </a:r>
            <a:r>
              <a:rPr lang="en-US" altLang="zh-CN"/>
              <a:t>M</a:t>
            </a:r>
            <a:r>
              <a:rPr lang="zh-CN" altLang="en-US"/>
              <a:t>端都应给出配合。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GNP</a:t>
            </a:r>
            <a:r>
              <a:rPr lang="zh-CN" altLang="en-US"/>
              <a:t>每个报文中对数据的要求最大为</a:t>
            </a:r>
            <a:r>
              <a:rPr lang="en-US" altLang="zh-CN"/>
              <a:t>1024</a:t>
            </a:r>
            <a:r>
              <a:rPr lang="zh-CN" altLang="en-US"/>
              <a:t>字节。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定义</a:t>
            </a:r>
            <a:r>
              <a:rPr lang="en-US" altLang="zh-CN"/>
              <a:t>OTA</a:t>
            </a:r>
            <a:r>
              <a:rPr lang="zh-CN" altLang="en-US"/>
              <a:t>指令如下：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62620" y="1471930"/>
            <a:ext cx="3382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URL</a:t>
            </a:r>
            <a:r>
              <a:rPr lang="zh-CN" altLang="en-US"/>
              <a:t>：</a:t>
            </a:r>
            <a:r>
              <a:rPr lang="en-US" altLang="zh-CN"/>
              <a:t>xxx </a:t>
            </a:r>
            <a:r>
              <a:rPr lang="zh-CN" altLang="en-US"/>
              <a:t>（成鹏补充）</a:t>
            </a:r>
            <a:endParaRPr lang="zh-CN" altLang="en-US"/>
          </a:p>
          <a:p>
            <a:endParaRPr 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5654040" y="3244850"/>
          <a:ext cx="6499860" cy="355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85"/>
                <a:gridCol w="4727575"/>
              </a:tblGrid>
              <a:tr h="6013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字段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描述</a:t>
                      </a:r>
                      <a:endParaRPr lang="zh-CN" altLang="en-US" sz="1200"/>
                    </a:p>
                  </a:txBody>
                  <a:tcPr/>
                </a:tc>
              </a:tr>
              <a:tr h="937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T(1bytes)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0:NULL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：</a:t>
                      </a:r>
                      <a:r>
                        <a:rPr lang="zh-CN" altLang="en-US" sz="1200"/>
                        <a:t>开始准备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：正在下载，此时</a:t>
                      </a:r>
                      <a:r>
                        <a:rPr lang="en-US" altLang="zh-CN" sz="1200"/>
                        <a:t>L&gt;0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3</a:t>
                      </a:r>
                      <a:r>
                        <a:rPr lang="zh-CN" altLang="en-US" sz="1200"/>
                        <a:t>：通知</a:t>
                      </a:r>
                      <a:r>
                        <a:rPr lang="en-US" altLang="zh-CN" sz="1200"/>
                        <a:t>M</a:t>
                      </a:r>
                      <a:r>
                        <a:rPr lang="zh-CN" altLang="en-US" sz="1200"/>
                        <a:t>下载结束，</a:t>
                      </a:r>
                      <a:r>
                        <a:rPr lang="en-US" altLang="zh-CN" sz="1200"/>
                        <a:t>M</a:t>
                      </a:r>
                      <a:r>
                        <a:rPr lang="zh-CN" altLang="en-US" sz="1200"/>
                        <a:t>完成校验和转存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4</a:t>
                      </a:r>
                      <a:r>
                        <a:rPr lang="zh-CN" altLang="en-US" sz="1200"/>
                        <a:t>：请</a:t>
                      </a:r>
                      <a:r>
                        <a:rPr lang="en-US" altLang="zh-CN" sz="1200"/>
                        <a:t>M</a:t>
                      </a:r>
                      <a:r>
                        <a:rPr lang="zh-CN" altLang="en-US" sz="1200"/>
                        <a:t>主动</a:t>
                      </a:r>
                      <a:r>
                        <a:rPr lang="zh-CN" altLang="en-US" sz="1200"/>
                        <a:t>上报状态</a:t>
                      </a:r>
                      <a:endParaRPr lang="zh-CN" altLang="en-US" sz="1200"/>
                    </a:p>
                  </a:txBody>
                  <a:tcPr/>
                </a:tc>
              </a:tr>
              <a:tr h="328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TotalPktNo</a:t>
                      </a:r>
                      <a:r>
                        <a:rPr lang="zh-CN" altLang="en-US" sz="1200"/>
                        <a:t>（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本次</a:t>
                      </a:r>
                      <a:r>
                        <a:rPr lang="en-US" altLang="zh-CN" sz="1200"/>
                        <a:t>OTA</a:t>
                      </a:r>
                      <a:r>
                        <a:rPr lang="zh-CN" altLang="en-US" sz="1200"/>
                        <a:t>总报文数</a:t>
                      </a:r>
                      <a:endParaRPr lang="zh-CN" altLang="en-US" sz="1200"/>
                    </a:p>
                  </a:txBody>
                  <a:tcPr/>
                </a:tc>
              </a:tr>
              <a:tr h="291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PktNo</a:t>
                      </a:r>
                      <a:r>
                        <a:rPr lang="zh-CN" altLang="en-US" sz="1200"/>
                        <a:t>（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报文编号，从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开始，如果</a:t>
                      </a:r>
                      <a:r>
                        <a:rPr lang="zh-CN" altLang="en-US" sz="1200">
                          <a:sym typeface="+mn-ea"/>
                        </a:rPr>
                        <a:t>收到所有编号的报文后，且收到</a:t>
                      </a:r>
                      <a:r>
                        <a:rPr lang="en-US" altLang="zh-CN" sz="1200">
                          <a:sym typeface="+mn-ea"/>
                        </a:rPr>
                        <a:t>T=2</a:t>
                      </a:r>
                      <a:r>
                        <a:rPr lang="zh-CN" altLang="en-US" sz="1200">
                          <a:sym typeface="+mn-ea"/>
                        </a:rPr>
                        <a:t>时，</a:t>
                      </a:r>
                      <a:r>
                        <a:rPr lang="en-US" altLang="zh-CN" sz="1200">
                          <a:sym typeface="+mn-ea"/>
                        </a:rPr>
                        <a:t>M</a:t>
                      </a:r>
                      <a:r>
                        <a:rPr lang="zh-CN" altLang="en-US" sz="1200">
                          <a:sym typeface="+mn-ea"/>
                        </a:rPr>
                        <a:t>检查是否完全接收到，然后</a:t>
                      </a:r>
                      <a:r>
                        <a:rPr lang="zh-CN" altLang="en-US" sz="1200">
                          <a:sym typeface="+mn-ea"/>
                        </a:rPr>
                        <a:t>合并所有的</a:t>
                      </a:r>
                      <a:r>
                        <a:rPr lang="en-US" altLang="zh-CN" sz="1200">
                          <a:sym typeface="+mn-ea"/>
                        </a:rPr>
                        <a:t>V</a:t>
                      </a:r>
                      <a:r>
                        <a:rPr lang="zh-CN" altLang="en-US" sz="1200">
                          <a:sym typeface="+mn-ea"/>
                        </a:rPr>
                        <a:t>，得到</a:t>
                      </a:r>
                      <a:r>
                        <a:rPr lang="en-US" altLang="zh-CN" sz="1200">
                          <a:sym typeface="+mn-ea"/>
                        </a:rPr>
                        <a:t>OTAHashedFile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291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ReportInteral</a:t>
                      </a:r>
                      <a:r>
                        <a:rPr lang="zh-CN" altLang="en-US" sz="1200"/>
                        <a:t>（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</a:t>
                      </a:r>
                      <a:r>
                        <a:rPr lang="zh-CN" altLang="en-US" sz="1200">
                          <a:sym typeface="+mn-ea"/>
                        </a:rPr>
                        <a:t>：处理完后立刻上报，</a:t>
                      </a:r>
                      <a:r>
                        <a:rPr lang="en-US" altLang="zh-CN" sz="1200">
                          <a:sym typeface="+mn-ea"/>
                        </a:rPr>
                        <a:t>&gt;0:</a:t>
                      </a:r>
                      <a:r>
                        <a:rPr lang="zh-CN" altLang="en-US" sz="1200">
                          <a:sym typeface="+mn-ea"/>
                        </a:rPr>
                        <a:t>间隔分钟数，通常云端认为终端已经</a:t>
                      </a:r>
                      <a:r>
                        <a:rPr lang="zh-CN" altLang="en-US" sz="1200">
                          <a:sym typeface="+mn-ea"/>
                        </a:rPr>
                        <a:t>回到了</a:t>
                      </a:r>
                      <a:r>
                        <a:rPr lang="en-US" altLang="zh-CN" sz="1200">
                          <a:sym typeface="+mn-ea"/>
                        </a:rPr>
                        <a:t>status=0</a:t>
                      </a:r>
                      <a:r>
                        <a:rPr lang="zh-CN" altLang="en-US" sz="1200">
                          <a:sym typeface="+mn-ea"/>
                        </a:rPr>
                        <a:t>状态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290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L(2bytes)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V</a:t>
                      </a:r>
                      <a:r>
                        <a:rPr lang="zh-CN" altLang="en-US" sz="1200">
                          <a:sym typeface="+mn-ea"/>
                        </a:rPr>
                        <a:t>的字节数 </a:t>
                      </a:r>
                      <a:r>
                        <a:rPr lang="en-US" altLang="zh-CN" sz="1200">
                          <a:sym typeface="+mn-ea"/>
                        </a:rPr>
                        <a:t>[0,1023]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2921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V(...)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855200" y="2738755"/>
            <a:ext cx="1498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C2M</a:t>
            </a:r>
            <a:r>
              <a:rPr lang="zh-CN" altLang="en-US" b="1">
                <a:sym typeface="+mn-ea"/>
              </a:rPr>
              <a:t>-</a:t>
            </a:r>
            <a:r>
              <a:rPr lang="en-US" altLang="zh-CN" b="1">
                <a:sym typeface="+mn-ea"/>
              </a:rPr>
              <a:t>OTACmd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311785" y="2876550"/>
            <a:ext cx="14344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M2C</a:t>
            </a:r>
            <a:r>
              <a:rPr lang="zh-CN" altLang="en-US" b="1">
                <a:sym typeface="+mn-ea"/>
              </a:rPr>
              <a:t>-</a:t>
            </a:r>
            <a:r>
              <a:rPr lang="en-US" altLang="zh-CN" b="1">
                <a:sym typeface="+mn-ea"/>
              </a:rPr>
              <a:t>OTAReq</a:t>
            </a:r>
            <a:endParaRPr lang="en-US" altLang="zh-CN" b="1">
              <a:sym typeface="+mn-ea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395605" y="3413125"/>
          <a:ext cx="5130165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70"/>
                <a:gridCol w="3731895"/>
              </a:tblGrid>
              <a:tr h="4826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描述（</a:t>
                      </a:r>
                      <a:r>
                        <a:rPr lang="en-US" altLang="zh-CN"/>
                        <a:t>xxx</a:t>
                      </a:r>
                      <a:r>
                        <a:rPr lang="zh-CN" altLang="en-US"/>
                        <a:t>补充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status</a:t>
                      </a:r>
                      <a:r>
                        <a:rPr lang="en-US" altLang="zh-CN"/>
                        <a:t>(2bytes)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r>
                        <a:rPr lang="zh-CN" altLang="en-US"/>
                        <a:t>：无</a:t>
                      </a:r>
                      <a:r>
                        <a:rPr lang="en-US" altLang="zh-CN"/>
                        <a:t>OTA</a:t>
                      </a:r>
                      <a:r>
                        <a:rPr lang="zh-CN" altLang="en-US"/>
                        <a:t>或空闲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：准备下载，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：下载中，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：下载完成，</a:t>
                      </a:r>
                      <a:r>
                        <a:rPr lang="en-US" altLang="zh-CN"/>
                        <a:t>4</a:t>
                      </a:r>
                      <a:r>
                        <a:rPr lang="zh-CN" altLang="en-US"/>
                        <a:t>：安装前准备完成，</a:t>
                      </a:r>
                      <a:r>
                        <a:rPr lang="en-US" altLang="zh-CN"/>
                        <a:t>5</a:t>
                      </a:r>
                      <a:r>
                        <a:rPr lang="zh-CN" altLang="en-US"/>
                        <a:t>：安装拷贝中 </a:t>
                      </a:r>
                      <a:r>
                        <a:rPr lang="en-US" altLang="zh-CN"/>
                        <a:t>6</a:t>
                      </a:r>
                      <a:r>
                        <a:rPr lang="zh-CN" altLang="en-US"/>
                        <a:t>：安装成功 </a:t>
                      </a:r>
                      <a:r>
                        <a:rPr lang="en-US" altLang="zh-CN"/>
                        <a:t>7</a:t>
                      </a:r>
                      <a:r>
                        <a:rPr lang="zh-CN" altLang="en-US"/>
                        <a:t>：安装失败</a:t>
                      </a:r>
                      <a:endParaRPr lang="zh-CN" altLang="en-US"/>
                    </a:p>
                  </a:txBody>
                  <a:tcPr/>
                </a:tc>
              </a:tr>
              <a:tr h="173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errCode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4</a:t>
                      </a:r>
                      <a:r>
                        <a:rPr lang="en-US" altLang="zh-CN"/>
                        <a:t>byte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提供足够详细的维护用信息。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如：报文不够、签名校验失败、</a:t>
                      </a:r>
                      <a:r>
                        <a:rPr lang="en-US" altLang="zh-CN"/>
                        <a:t>hash</a:t>
                      </a:r>
                      <a:r>
                        <a:rPr lang="zh-CN" altLang="en-US"/>
                        <a:t>错误等等。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错误码应有明确定义，可以在统一的</a:t>
                      </a:r>
                      <a:r>
                        <a:rPr lang="en-US" altLang="zh-CN"/>
                        <a:t>.h</a:t>
                      </a:r>
                      <a:r>
                        <a:rPr lang="zh-CN" altLang="en-US"/>
                        <a:t>中也可以在本文档，以便于查询。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263255" y="147320"/>
            <a:ext cx="3899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讨论：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、是否采用</a:t>
            </a:r>
            <a:r>
              <a:rPr lang="en-US" altLang="zh-CN"/>
              <a:t>http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、是否采用</a:t>
            </a:r>
            <a:r>
              <a:rPr lang="en-US" altLang="zh-CN"/>
              <a:t>asn1</a:t>
            </a:r>
            <a:r>
              <a:rPr lang="zh-CN" altLang="en-US"/>
              <a:t>编码本页报文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OTA</a:t>
            </a:r>
            <a:r>
              <a:rPr lang="zh-CN" altLang="en-US"/>
              <a:t>文件格式</a:t>
            </a:r>
            <a:r>
              <a:rPr lang="en-US" altLang="zh-CN"/>
              <a:t>-</a:t>
            </a:r>
            <a:r>
              <a:rPr lang="zh-CN" altLang="en-US"/>
              <a:t>下载</a:t>
            </a:r>
            <a:r>
              <a:rPr lang="en-US" altLang="zh-CN"/>
              <a:t>-</a:t>
            </a:r>
            <a:r>
              <a:rPr lang="zh-CN" altLang="en-US"/>
              <a:t>状态图</a:t>
            </a:r>
            <a:endParaRPr lang="zh-CN" altLang="en-US"/>
          </a:p>
        </p:txBody>
      </p:sp>
      <p:graphicFrame>
        <p:nvGraphicFramePr>
          <p:cNvPr id="9" name="图示 8"/>
          <p:cNvGraphicFramePr/>
          <p:nvPr/>
        </p:nvGraphicFramePr>
        <p:xfrm>
          <a:off x="664845" y="111887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792845" y="3522980"/>
            <a:ext cx="2942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本期简化处理：</a:t>
            </a:r>
            <a:endParaRPr lang="zh-CN" altLang="en-US"/>
          </a:p>
          <a:p>
            <a:r>
              <a:rPr lang="zh-CN" altLang="en-US"/>
              <a:t>对于任何阶段产生异常，</a:t>
            </a:r>
            <a:r>
              <a:rPr lang="en-US" altLang="zh-CN"/>
              <a:t>M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都进入开始状态。</a:t>
            </a:r>
            <a:endParaRPr lang="zh-CN" altLang="en-US"/>
          </a:p>
          <a:p>
            <a:r>
              <a:rPr lang="zh-CN" altLang="en-US"/>
              <a:t>持续汇报时间由报文决定。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WPS 演示</Application>
  <PresentationFormat>宽屏</PresentationFormat>
  <Paragraphs>142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OTA之C-M接口设计</vt:lpstr>
      <vt:lpstr>流程总览</vt:lpstr>
      <vt:lpstr>OTA文件格式-NXP要求的原始文件（xx补充）</vt:lpstr>
      <vt:lpstr>OTA文件格式-签名文件</vt:lpstr>
      <vt:lpstr>OTA文件格式-下载-协议栈</vt:lpstr>
      <vt:lpstr>OTA文件格式-下载-报文封装</vt:lpstr>
      <vt:lpstr>OTA文件格式-下载-状态图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apyth</dc:creator>
  <cp:lastModifiedBy>dongj</cp:lastModifiedBy>
  <cp:revision>109</cp:revision>
  <dcterms:created xsi:type="dcterms:W3CDTF">2019-09-21T00:20:00Z</dcterms:created>
  <dcterms:modified xsi:type="dcterms:W3CDTF">2019-09-24T07:44:11Z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