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密钥列表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4940" y="2538730"/>
            <a:ext cx="7691120" cy="1325880"/>
          </a:xfrm>
        </p:spPr>
        <p:txBody>
          <a:bodyPr>
            <a:normAutofit fontScale="90000"/>
          </a:bodyPr>
          <a:p>
            <a:r>
              <a:rPr lang="zh-CN" altLang="en-US"/>
              <a:t>暂无内容，根据大家理解程度。</a:t>
            </a:r>
            <a:br>
              <a:rPr lang="zh-CN" altLang="en-US"/>
            </a:br>
            <a:r>
              <a:rPr lang="zh-CN" altLang="en-US"/>
              <a:t>如有必要</a:t>
            </a:r>
            <a:r>
              <a:rPr lang="zh-CN" altLang="en-US"/>
              <a:t>，根据设计文档梳理。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演示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apyth</dc:creator>
  <cp:lastModifiedBy>tom</cp:lastModifiedBy>
  <cp:revision>3</cp:revision>
  <dcterms:created xsi:type="dcterms:W3CDTF">2019-09-21T00:20:00Z</dcterms:created>
  <dcterms:modified xsi:type="dcterms:W3CDTF">2019-09-21T05:45:48Z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