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58" r:id="rId5"/>
    <p:sldId id="264" r:id="rId6"/>
    <p:sldId id="267" r:id="rId7"/>
    <p:sldId id="259" r:id="rId8"/>
    <p:sldId id="268" r:id="rId9"/>
    <p:sldId id="274" r:id="rId10"/>
    <p:sldId id="260" r:id="rId11"/>
    <p:sldId id="275" r:id="rId12"/>
    <p:sldId id="261" r:id="rId13"/>
    <p:sldId id="263" r:id="rId14"/>
    <p:sldId id="27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14FB87-1901-4946-945F-E9F5825E4CDE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FF6816F9-8B1F-4E9C-A26B-E37B2D8CAD02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P</a:t>
          </a:r>
          <a:r>
            <a:rPr lang="zh-CN" altLang="en-US"/>
            <a:t>加密机</a:t>
          </a:r>
          <a:r>
            <a:rPr lang="zh-CN" altLang="en-US"/>
            <a:t>制作</a:t>
          </a:r>
          <a:r>
            <a:rPr lang="zh-CN" altLang="en-US"/>
            <a:t/>
          </a:r>
          <a:endParaRPr lang="zh-CN" altLang="en-US"/>
        </a:p>
      </dgm:t>
    </dgm:pt>
    <dgm:pt modelId="{3F3ABDF3-5E92-4AED-B92A-5BC3771A65F1}" cxnId="{A36BA8F4-02FA-4D86-871A-1B23656CB4A4}" type="parTrans">
      <dgm:prSet/>
      <dgm:spPr/>
      <dgm:t>
        <a:bodyPr/>
        <a:p>
          <a:endParaRPr lang="zh-CN" altLang="en-US"/>
        </a:p>
      </dgm:t>
    </dgm:pt>
    <dgm:pt modelId="{017E7458-08E2-4A38-90B1-F23D6643B593}" cxnId="{A36BA8F4-02FA-4D86-871A-1B23656CB4A4}" type="sibTrans">
      <dgm:prSet/>
      <dgm:spPr/>
      <dgm:t>
        <a:bodyPr/>
        <a:p>
          <a:endParaRPr lang="zh-CN" altLang="en-US"/>
        </a:p>
      </dgm:t>
    </dgm:pt>
    <dgm:pt modelId="{D3517ED2-04F1-4DF0-AD2A-778939D0B049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P</a:t>
          </a:r>
          <a:r>
            <a:rPr lang="zh-CN" altLang="en-US"/>
            <a:t>加密机</a:t>
          </a:r>
          <a:r>
            <a:rPr lang="zh-CN" altLang="en-US"/>
            <a:t>密钥</a:t>
          </a:r>
          <a:r>
            <a:rPr lang="zh-CN" altLang="en-US"/>
            <a:t>导入</a:t>
          </a:r>
          <a:r>
            <a:rPr lang="en-US" altLang="zh-CN"/>
            <a:t>C</a:t>
          </a:r>
          <a:r>
            <a:rPr lang="zh-CN" altLang="en-US"/>
            <a:t>端</a:t>
          </a:r>
          <a:r>
            <a:rPr lang="zh-CN" altLang="en-US"/>
            <a:t/>
          </a:r>
          <a:endParaRPr lang="zh-CN" altLang="en-US"/>
        </a:p>
      </dgm:t>
    </dgm:pt>
    <dgm:pt modelId="{DABD1105-132E-49B3-A30B-ACDF3964CDA3}" cxnId="{91E94226-CCB1-4B5D-A64E-D97761D369CD}" type="parTrans">
      <dgm:prSet/>
      <dgm:spPr/>
      <dgm:t>
        <a:bodyPr/>
        <a:p>
          <a:endParaRPr lang="zh-CN" altLang="en-US"/>
        </a:p>
      </dgm:t>
    </dgm:pt>
    <dgm:pt modelId="{E86D14E2-4A00-4A7D-82CD-FC4B78EDE1E7}" cxnId="{91E94226-CCB1-4B5D-A64E-D97761D369CD}" type="sibTrans">
      <dgm:prSet/>
      <dgm:spPr/>
      <dgm:t>
        <a:bodyPr/>
        <a:p>
          <a:endParaRPr lang="zh-CN" altLang="en-US"/>
        </a:p>
      </dgm:t>
    </dgm:pt>
    <dgm:pt modelId="{30143F43-DAAC-4D6A-B820-9B349D4B17E0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C</a:t>
          </a:r>
          <a:r>
            <a:rPr lang="zh-CN" altLang="en-US"/>
            <a:t>制作</a:t>
          </a:r>
          <a:r>
            <a:rPr lang="zh-CN" altLang="en-US"/>
            <a:t>产生</a:t>
          </a:r>
          <a:r>
            <a:rPr lang="en-US" altLang="zh-CN"/>
            <a:t>SBKEK</a:t>
          </a:r>
          <a:r>
            <a:rPr lang="zh-CN" altLang="en-US"/>
            <a:t>和</a:t>
          </a:r>
          <a:r>
            <a:rPr lang="en-US" altLang="zh-CN"/>
            <a:t>APP</a:t>
          </a:r>
          <a:r>
            <a:rPr lang="en-US" altLang="zh-CN"/>
            <a:t>root</a:t>
          </a:r>
          <a:r>
            <a:rPr lang="en-US" altLang="zh-CN"/>
            <a:t>KEY</a:t>
          </a:r>
          <a:r>
            <a:rPr lang="en-US" altLang="zh-CN"/>
            <a:t/>
          </a:r>
          <a:endParaRPr lang="en-US" altLang="zh-CN"/>
        </a:p>
      </dgm:t>
    </dgm:pt>
    <dgm:pt modelId="{EF354106-CF97-4F92-B11A-CCEAA15115BE}" cxnId="{57A413E7-0A04-4530-825B-2162F44F5540}" type="parTrans">
      <dgm:prSet/>
      <dgm:spPr/>
      <dgm:t>
        <a:bodyPr/>
        <a:p>
          <a:endParaRPr lang="zh-CN" altLang="en-US"/>
        </a:p>
      </dgm:t>
    </dgm:pt>
    <dgm:pt modelId="{1CA7AF19-91EC-4BD3-8846-560F8A95DA13}" cxnId="{57A413E7-0A04-4530-825B-2162F44F5540}" type="sibTrans">
      <dgm:prSet/>
      <dgm:spPr/>
      <dgm:t>
        <a:bodyPr/>
        <a:p>
          <a:endParaRPr lang="zh-CN" altLang="en-US"/>
        </a:p>
      </dgm:t>
    </dgm:pt>
    <dgm:pt modelId="{30250A60-646A-4A6B-B964-69C93C77CF13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从</a:t>
          </a:r>
          <a:r>
            <a:rPr lang="en-US" altLang="zh-CN"/>
            <a:t>C</a:t>
          </a:r>
          <a:r>
            <a:rPr lang="zh-CN" altLang="en-US"/>
            <a:t>导出</a:t>
          </a:r>
          <a:r>
            <a:rPr lang="zh-CN" altLang="en-US"/>
            <a:t>并</a:t>
          </a:r>
          <a:r>
            <a:rPr lang="zh-CN" altLang="en-US"/>
            <a:t>导入</a:t>
          </a:r>
          <a:r>
            <a:rPr lang="zh-CN" altLang="en-US"/>
            <a:t>到</a:t>
          </a:r>
          <a:r>
            <a:rPr lang="en-US" altLang="zh-CN"/>
            <a:t>P</a:t>
          </a:r>
          <a:r>
            <a:rPr lang="zh-CN" altLang="en-US"/>
            <a:t>端：</a:t>
          </a:r>
          <a:r>
            <a:rPr lang="en-US" altLang="zh-CN"/>
            <a:t>SBKEK</a:t>
          </a:r>
          <a:r>
            <a:rPr lang="zh-CN" altLang="en-US"/>
            <a:t>和</a:t>
          </a:r>
          <a:r>
            <a:rPr lang="en-US" altLang="zh-CN"/>
            <a:t>APP</a:t>
          </a:r>
          <a:r>
            <a:rPr lang="en-US" altLang="zh-CN"/>
            <a:t>ROOTKEY</a:t>
          </a:r>
          <a:r>
            <a:rPr lang="en-US" altLang="zh-CN"/>
            <a:t/>
          </a:r>
          <a:endParaRPr lang="en-US" altLang="zh-CN"/>
        </a:p>
      </dgm:t>
    </dgm:pt>
    <dgm:pt modelId="{001B88AA-42CD-43B4-A9B9-B8BB00D853AA}" cxnId="{5064DB35-C7F3-4210-81F6-9508F56C4476}" type="parTrans">
      <dgm:prSet/>
      <dgm:spPr/>
      <dgm:t>
        <a:bodyPr/>
        <a:p>
          <a:endParaRPr lang="zh-CN" altLang="en-US"/>
        </a:p>
      </dgm:t>
    </dgm:pt>
    <dgm:pt modelId="{1CAF3046-0BD9-424B-9529-08C7A9E7CFF5}" cxnId="{5064DB35-C7F3-4210-81F6-9508F56C4476}" type="sibTrans">
      <dgm:prSet/>
      <dgm:spPr/>
      <dgm:t>
        <a:bodyPr/>
        <a:p>
          <a:endParaRPr lang="zh-CN" altLang="en-US"/>
        </a:p>
      </dgm:t>
    </dgm:pt>
    <dgm:pt modelId="{7266A280-3651-4310-AF78-3212E69C6C64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生产</a:t>
          </a:r>
          <a:r>
            <a:rPr lang="zh-CN" altLang="en-US"/>
            <a:t/>
          </a:r>
          <a:endParaRPr lang="zh-CN" altLang="en-US"/>
        </a:p>
      </dgm:t>
    </dgm:pt>
    <dgm:pt modelId="{C1E4A8BF-0244-4884-96E4-C8B87B8ACA98}" cxnId="{5F94D3C7-0D52-4F13-A60A-C140B3D45C7F}" type="parTrans">
      <dgm:prSet/>
      <dgm:spPr/>
      <dgm:t>
        <a:bodyPr/>
        <a:p>
          <a:endParaRPr lang="zh-CN" altLang="en-US"/>
        </a:p>
      </dgm:t>
    </dgm:pt>
    <dgm:pt modelId="{6AFED888-F489-4D77-862A-5BC235551EE6}" cxnId="{5F94D3C7-0D52-4F13-A60A-C140B3D45C7F}" type="sibTrans">
      <dgm:prSet/>
      <dgm:spPr/>
      <dgm:t>
        <a:bodyPr/>
        <a:p>
          <a:endParaRPr lang="zh-CN" altLang="en-US"/>
        </a:p>
      </dgm:t>
    </dgm:pt>
    <dgm:pt modelId="{A16D0BA6-4C89-4120-8E8A-5F944FF515E4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导出</a:t>
          </a:r>
          <a:r>
            <a:rPr lang="zh-CN" altLang="en-US"/>
            <a:t>设备</a:t>
          </a:r>
          <a:r>
            <a:rPr lang="zh-CN" altLang="en-US"/>
            <a:t>信息</a:t>
          </a:r>
          <a:r>
            <a:rPr lang="zh-CN" altLang="en-US"/>
            <a:t>文件</a:t>
          </a:r>
          <a:r>
            <a:rPr lang="zh-CN" altLang="en-US"/>
            <a:t/>
          </a:r>
          <a:endParaRPr lang="zh-CN" altLang="en-US"/>
        </a:p>
      </dgm:t>
    </dgm:pt>
    <dgm:pt modelId="{AF3A76BC-54CD-4146-AA24-C098EDA2E435}" cxnId="{D16ABC78-5A4D-4978-BD44-54579B06D0F2}" type="parTrans">
      <dgm:prSet/>
      <dgm:spPr/>
      <dgm:t>
        <a:bodyPr/>
        <a:p>
          <a:endParaRPr lang="zh-CN" altLang="en-US"/>
        </a:p>
      </dgm:t>
    </dgm:pt>
    <dgm:pt modelId="{2B48A28B-42A9-4266-AAA9-7790AD800AD8}" cxnId="{D16ABC78-5A4D-4978-BD44-54579B06D0F2}" type="sibTrans">
      <dgm:prSet/>
      <dgm:spPr/>
      <dgm:t>
        <a:bodyPr/>
        <a:p>
          <a:endParaRPr lang="zh-CN" altLang="en-US"/>
        </a:p>
      </dgm:t>
    </dgm:pt>
    <dgm:pt modelId="{EBB6C6E3-302E-44D4-AF35-73CFD913E3DF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C</a:t>
          </a:r>
          <a:r>
            <a:rPr lang="zh-CN" altLang="en-US"/>
            <a:t>端</a:t>
          </a:r>
          <a:r>
            <a:rPr lang="zh-CN" altLang="en-US"/>
            <a:t>导入</a:t>
          </a:r>
          <a:r>
            <a:rPr lang="zh-CN" altLang="en-US"/>
            <a:t>设备被</a:t>
          </a:r>
          <a:r>
            <a:rPr lang="zh-CN" altLang="en-US"/>
            <a:t>信息</a:t>
          </a:r>
          <a:r>
            <a:rPr lang="zh-CN" altLang="en-US"/>
            <a:t>文件</a:t>
          </a:r>
          <a:r>
            <a:rPr lang="zh-CN" altLang="en-US"/>
            <a:t/>
          </a:r>
          <a:endParaRPr lang="zh-CN" altLang="en-US"/>
        </a:p>
      </dgm:t>
    </dgm:pt>
    <dgm:pt modelId="{3C968C2D-52B0-4C2F-973D-302FFB4B20DF}" cxnId="{9FC8011F-626A-4FE4-B01A-4CAFA09FD7B1}" type="parTrans">
      <dgm:prSet/>
      <dgm:spPr/>
      <dgm:t>
        <a:bodyPr/>
        <a:p>
          <a:endParaRPr lang="zh-CN" altLang="en-US"/>
        </a:p>
      </dgm:t>
    </dgm:pt>
    <dgm:pt modelId="{6350159D-883A-46B9-9BD4-90E34CEB97D4}" cxnId="{9FC8011F-626A-4FE4-B01A-4CAFA09FD7B1}" type="sibTrans">
      <dgm:prSet/>
      <dgm:spPr/>
      <dgm:t>
        <a:bodyPr/>
        <a:p>
          <a:endParaRPr lang="zh-CN" altLang="en-US"/>
        </a:p>
      </dgm:t>
    </dgm:pt>
    <dgm:pt modelId="{C1FD66E5-34D2-40FD-8E77-3DCC5F7DC0D9}" type="pres">
      <dgm:prSet presAssocID="{DB14FB87-1901-4946-945F-E9F5825E4CDE}" presName="diagram" presStyleCnt="0">
        <dgm:presLayoutVars>
          <dgm:dir/>
          <dgm:resizeHandles/>
        </dgm:presLayoutVars>
      </dgm:prSet>
      <dgm:spPr/>
    </dgm:pt>
    <dgm:pt modelId="{113BF7B5-C2F4-4603-B592-907BBD2072AD}" type="pres">
      <dgm:prSet presAssocID="{FF6816F9-8B1F-4E9C-A26B-E37B2D8CAD02}" presName="firstNode" presStyleLbl="node1" presStyleIdx="0" presStyleCnt="7">
        <dgm:presLayoutVars>
          <dgm:bulletEnabled val="1"/>
        </dgm:presLayoutVars>
      </dgm:prSet>
      <dgm:spPr/>
    </dgm:pt>
    <dgm:pt modelId="{72B0B93E-C926-4A91-965C-4ABA13BD321C}" type="pres">
      <dgm:prSet presAssocID="{017E7458-08E2-4A38-90B1-F23D6643B593}" presName="sibTrans" presStyleLbl="sibTrans2D1" presStyleIdx="0" presStyleCnt="6"/>
      <dgm:spPr/>
    </dgm:pt>
    <dgm:pt modelId="{9DBBC022-5CF2-4065-86A8-04C952652DB9}" type="pres">
      <dgm:prSet presAssocID="{D3517ED2-04F1-4DF0-AD2A-778939D0B049}" presName="middleNode" presStyleCnt="0"/>
      <dgm:spPr/>
    </dgm:pt>
    <dgm:pt modelId="{73EFF32A-EEFC-4D6C-9BC3-3309ABC1C4B9}" type="pres">
      <dgm:prSet presAssocID="{D3517ED2-04F1-4DF0-AD2A-778939D0B049}" presName="padding" presStyleCnt="0"/>
      <dgm:spPr/>
    </dgm:pt>
    <dgm:pt modelId="{B314684B-0AC5-4E2A-8D26-4231BDBAB030}" type="pres">
      <dgm:prSet presAssocID="{D3517ED2-04F1-4DF0-AD2A-778939D0B049}" presName="shape" presStyleLbl="node1" presStyleIdx="1" presStyleCnt="7">
        <dgm:presLayoutVars>
          <dgm:bulletEnabled val="1"/>
        </dgm:presLayoutVars>
      </dgm:prSet>
      <dgm:spPr/>
    </dgm:pt>
    <dgm:pt modelId="{E817CE1B-4459-465C-B829-58E118C2C6D1}" type="pres">
      <dgm:prSet presAssocID="{E86D14E2-4A00-4A7D-82CD-FC4B78EDE1E7}" presName="sibTrans" presStyleLbl="sibTrans2D1" presStyleIdx="1" presStyleCnt="6"/>
      <dgm:spPr/>
    </dgm:pt>
    <dgm:pt modelId="{89E4C4D3-0BF7-4294-A96D-321605BCFA08}" type="pres">
      <dgm:prSet presAssocID="{30143F43-DAAC-4D6A-B820-9B349D4B17E0}" presName="middleNode" presStyleCnt="0"/>
      <dgm:spPr/>
    </dgm:pt>
    <dgm:pt modelId="{2332DBDC-838E-49F6-81B8-9B23B4215B97}" type="pres">
      <dgm:prSet presAssocID="{30143F43-DAAC-4D6A-B820-9B349D4B17E0}" presName="padding" presStyleCnt="0"/>
      <dgm:spPr/>
    </dgm:pt>
    <dgm:pt modelId="{4071E937-3479-464E-AB44-89ECDE60C8D1}" type="pres">
      <dgm:prSet presAssocID="{30143F43-DAAC-4D6A-B820-9B349D4B17E0}" presName="shape" presStyleLbl="node1" presStyleIdx="2" presStyleCnt="7">
        <dgm:presLayoutVars>
          <dgm:bulletEnabled val="1"/>
        </dgm:presLayoutVars>
      </dgm:prSet>
      <dgm:spPr/>
    </dgm:pt>
    <dgm:pt modelId="{F7A863B0-8535-414E-9B19-EEB01BA1953E}" type="pres">
      <dgm:prSet presAssocID="{1CA7AF19-91EC-4BD3-8846-560F8A95DA13}" presName="sibTrans" presStyleLbl="sibTrans2D1" presStyleIdx="2" presStyleCnt="6"/>
      <dgm:spPr/>
    </dgm:pt>
    <dgm:pt modelId="{2699CC67-FAB4-49BA-A825-16C637FA41D3}" type="pres">
      <dgm:prSet presAssocID="{30250A60-646A-4A6B-B964-69C93C77CF13}" presName="middleNode" presStyleCnt="0"/>
      <dgm:spPr/>
    </dgm:pt>
    <dgm:pt modelId="{7EBA6321-14DE-4B5F-B0ED-E0EEDFA7D6AC}" type="pres">
      <dgm:prSet presAssocID="{30250A60-646A-4A6B-B964-69C93C77CF13}" presName="padding" presStyleCnt="0"/>
      <dgm:spPr/>
    </dgm:pt>
    <dgm:pt modelId="{F89AAAC1-D238-4E08-AA25-01EF52BD44F2}" type="pres">
      <dgm:prSet presAssocID="{30250A60-646A-4A6B-B964-69C93C77CF13}" presName="shape" presStyleLbl="node1" presStyleIdx="3" presStyleCnt="7">
        <dgm:presLayoutVars>
          <dgm:bulletEnabled val="1"/>
        </dgm:presLayoutVars>
      </dgm:prSet>
      <dgm:spPr/>
    </dgm:pt>
    <dgm:pt modelId="{0B9C8A2F-0E92-4C6F-8528-4BFBE97AF22A}" type="pres">
      <dgm:prSet presAssocID="{1CAF3046-0BD9-424B-9529-08C7A9E7CFF5}" presName="sibTrans" presStyleLbl="sibTrans2D1" presStyleIdx="3" presStyleCnt="6"/>
      <dgm:spPr/>
    </dgm:pt>
    <dgm:pt modelId="{E0CF8689-6150-4DC6-8EBD-13C2E9AB8BC6}" type="pres">
      <dgm:prSet presAssocID="{7266A280-3651-4310-AF78-3212E69C6C64}" presName="middleNode" presStyleCnt="0"/>
      <dgm:spPr/>
    </dgm:pt>
    <dgm:pt modelId="{9751747E-F866-4FE0-96DF-10794667038C}" type="pres">
      <dgm:prSet presAssocID="{7266A280-3651-4310-AF78-3212E69C6C64}" presName="padding" presStyleCnt="0"/>
      <dgm:spPr/>
    </dgm:pt>
    <dgm:pt modelId="{4669DB03-EFFE-4591-A38D-6D5E82AE86CB}" type="pres">
      <dgm:prSet presAssocID="{7266A280-3651-4310-AF78-3212E69C6C64}" presName="shape" presStyleLbl="node1" presStyleIdx="4" presStyleCnt="7">
        <dgm:presLayoutVars>
          <dgm:bulletEnabled val="1"/>
        </dgm:presLayoutVars>
      </dgm:prSet>
      <dgm:spPr/>
    </dgm:pt>
    <dgm:pt modelId="{8C0569FE-CA8B-4C4E-98D0-A87F91FD03F7}" type="pres">
      <dgm:prSet presAssocID="{6AFED888-F489-4D77-862A-5BC235551EE6}" presName="sibTrans" presStyleLbl="sibTrans2D1" presStyleIdx="4" presStyleCnt="6"/>
      <dgm:spPr/>
    </dgm:pt>
    <dgm:pt modelId="{A6B0FB0A-A16B-435B-94C4-AD08043BA2C8}" type="pres">
      <dgm:prSet presAssocID="{A16D0BA6-4C89-4120-8E8A-5F944FF515E4}" presName="middleNode" presStyleCnt="0"/>
      <dgm:spPr/>
    </dgm:pt>
    <dgm:pt modelId="{8D79C54E-A6E7-4B64-BF83-6262C340BA5A}" type="pres">
      <dgm:prSet presAssocID="{A16D0BA6-4C89-4120-8E8A-5F944FF515E4}" presName="padding" presStyleCnt="0"/>
      <dgm:spPr/>
    </dgm:pt>
    <dgm:pt modelId="{015A562F-E373-43D2-B864-6AB3F0DB3194}" type="pres">
      <dgm:prSet presAssocID="{A16D0BA6-4C89-4120-8E8A-5F944FF515E4}" presName="shape" presStyleLbl="node1" presStyleIdx="5" presStyleCnt="7">
        <dgm:presLayoutVars>
          <dgm:bulletEnabled val="1"/>
        </dgm:presLayoutVars>
      </dgm:prSet>
      <dgm:spPr/>
    </dgm:pt>
    <dgm:pt modelId="{F62EE7F6-B343-472C-B030-5EE1604404A3}" type="pres">
      <dgm:prSet presAssocID="{2B48A28B-42A9-4266-AAA9-7790AD800AD8}" presName="sibTrans" presStyleLbl="sibTrans2D1" presStyleIdx="5" presStyleCnt="6"/>
      <dgm:spPr/>
    </dgm:pt>
    <dgm:pt modelId="{54A080AB-EE7F-46B7-A2BF-E080FF714F48}" type="pres">
      <dgm:prSet presAssocID="{EBB6C6E3-302E-44D4-AF35-73CFD913E3DF}" presName="lastNode" presStyleLbl="node1" presStyleIdx="6" presStyleCnt="7">
        <dgm:presLayoutVars>
          <dgm:bulletEnabled val="1"/>
        </dgm:presLayoutVars>
      </dgm:prSet>
      <dgm:spPr/>
    </dgm:pt>
  </dgm:ptLst>
  <dgm:cxnLst>
    <dgm:cxn modelId="{A36BA8F4-02FA-4D86-871A-1B23656CB4A4}" srcId="{DB14FB87-1901-4946-945F-E9F5825E4CDE}" destId="{FF6816F9-8B1F-4E9C-A26B-E37B2D8CAD02}" srcOrd="0" destOrd="0" parTransId="{3F3ABDF3-5E92-4AED-B92A-5BC3771A65F1}" sibTransId="{017E7458-08E2-4A38-90B1-F23D6643B593}"/>
    <dgm:cxn modelId="{91E94226-CCB1-4B5D-A64E-D97761D369CD}" srcId="{DB14FB87-1901-4946-945F-E9F5825E4CDE}" destId="{D3517ED2-04F1-4DF0-AD2A-778939D0B049}" srcOrd="1" destOrd="0" parTransId="{DABD1105-132E-49B3-A30B-ACDF3964CDA3}" sibTransId="{E86D14E2-4A00-4A7D-82CD-FC4B78EDE1E7}"/>
    <dgm:cxn modelId="{57A413E7-0A04-4530-825B-2162F44F5540}" srcId="{DB14FB87-1901-4946-945F-E9F5825E4CDE}" destId="{30143F43-DAAC-4D6A-B820-9B349D4B17E0}" srcOrd="2" destOrd="0" parTransId="{EF354106-CF97-4F92-B11A-CCEAA15115BE}" sibTransId="{1CA7AF19-91EC-4BD3-8846-560F8A95DA13}"/>
    <dgm:cxn modelId="{5064DB35-C7F3-4210-81F6-9508F56C4476}" srcId="{DB14FB87-1901-4946-945F-E9F5825E4CDE}" destId="{30250A60-646A-4A6B-B964-69C93C77CF13}" srcOrd="3" destOrd="0" parTransId="{001B88AA-42CD-43B4-A9B9-B8BB00D853AA}" sibTransId="{1CAF3046-0BD9-424B-9529-08C7A9E7CFF5}"/>
    <dgm:cxn modelId="{5F94D3C7-0D52-4F13-A60A-C140B3D45C7F}" srcId="{DB14FB87-1901-4946-945F-E9F5825E4CDE}" destId="{7266A280-3651-4310-AF78-3212E69C6C64}" srcOrd="4" destOrd="0" parTransId="{C1E4A8BF-0244-4884-96E4-C8B87B8ACA98}" sibTransId="{6AFED888-F489-4D77-862A-5BC235551EE6}"/>
    <dgm:cxn modelId="{D16ABC78-5A4D-4978-BD44-54579B06D0F2}" srcId="{DB14FB87-1901-4946-945F-E9F5825E4CDE}" destId="{A16D0BA6-4C89-4120-8E8A-5F944FF515E4}" srcOrd="5" destOrd="0" parTransId="{AF3A76BC-54CD-4146-AA24-C098EDA2E435}" sibTransId="{2B48A28B-42A9-4266-AAA9-7790AD800AD8}"/>
    <dgm:cxn modelId="{9FC8011F-626A-4FE4-B01A-4CAFA09FD7B1}" srcId="{DB14FB87-1901-4946-945F-E9F5825E4CDE}" destId="{EBB6C6E3-302E-44D4-AF35-73CFD913E3DF}" srcOrd="6" destOrd="0" parTransId="{3C968C2D-52B0-4C2F-973D-302FFB4B20DF}" sibTransId="{6350159D-883A-46B9-9BD4-90E34CEB97D4}"/>
    <dgm:cxn modelId="{B84CCFE2-56A1-4AFD-A33A-793F9C5B1CA8}" type="presOf" srcId="{DB14FB87-1901-4946-945F-E9F5825E4CDE}" destId="{C1FD66E5-34D2-40FD-8E77-3DCC5F7DC0D9}" srcOrd="0" destOrd="0" presId="urn:microsoft.com/office/officeart/2005/8/layout/bProcess2"/>
    <dgm:cxn modelId="{0B69C96D-2FA9-43FD-810E-C8A5DDA99378}" type="presParOf" srcId="{C1FD66E5-34D2-40FD-8E77-3DCC5F7DC0D9}" destId="{113BF7B5-C2F4-4603-B592-907BBD2072AD}" srcOrd="0" destOrd="0" presId="urn:microsoft.com/office/officeart/2005/8/layout/bProcess2"/>
    <dgm:cxn modelId="{C66837B6-B36F-41A2-B7DD-F42399268B03}" type="presOf" srcId="{FF6816F9-8B1F-4E9C-A26B-E37B2D8CAD02}" destId="{113BF7B5-C2F4-4603-B592-907BBD2072AD}" srcOrd="0" destOrd="0" presId="urn:microsoft.com/office/officeart/2005/8/layout/bProcess2"/>
    <dgm:cxn modelId="{85ECA079-0439-459D-BB25-7D3AFA0075F6}" type="presParOf" srcId="{C1FD66E5-34D2-40FD-8E77-3DCC5F7DC0D9}" destId="{72B0B93E-C926-4A91-965C-4ABA13BD321C}" srcOrd="1" destOrd="0" presId="urn:microsoft.com/office/officeart/2005/8/layout/bProcess2"/>
    <dgm:cxn modelId="{CCEA3718-17E3-42E0-B353-34E9805F3371}" type="presOf" srcId="{017E7458-08E2-4A38-90B1-F23D6643B593}" destId="{72B0B93E-C926-4A91-965C-4ABA13BD321C}" srcOrd="0" destOrd="0" presId="urn:microsoft.com/office/officeart/2005/8/layout/bProcess2"/>
    <dgm:cxn modelId="{4F213F94-10D4-47AE-84F9-58A2D0E2CB35}" type="presParOf" srcId="{C1FD66E5-34D2-40FD-8E77-3DCC5F7DC0D9}" destId="{9DBBC022-5CF2-4065-86A8-04C952652DB9}" srcOrd="2" destOrd="0" presId="urn:microsoft.com/office/officeart/2005/8/layout/bProcess2"/>
    <dgm:cxn modelId="{7E1E0925-6273-4840-896D-EDBBEA83D3A4}" type="presParOf" srcId="{9DBBC022-5CF2-4065-86A8-04C952652DB9}" destId="{73EFF32A-EEFC-4D6C-9BC3-3309ABC1C4B9}" srcOrd="0" destOrd="2" presId="urn:microsoft.com/office/officeart/2005/8/layout/bProcess2"/>
    <dgm:cxn modelId="{C46150C5-96F5-440C-B54C-51A5D68CB114}" type="presParOf" srcId="{9DBBC022-5CF2-4065-86A8-04C952652DB9}" destId="{B314684B-0AC5-4E2A-8D26-4231BDBAB030}" srcOrd="1" destOrd="2" presId="urn:microsoft.com/office/officeart/2005/8/layout/bProcess2"/>
    <dgm:cxn modelId="{14C92AD2-2B74-4291-B1F9-FA4DF1700AAA}" type="presOf" srcId="{D3517ED2-04F1-4DF0-AD2A-778939D0B049}" destId="{B314684B-0AC5-4E2A-8D26-4231BDBAB030}" srcOrd="0" destOrd="0" presId="urn:microsoft.com/office/officeart/2005/8/layout/bProcess2"/>
    <dgm:cxn modelId="{5FDA37CD-97A6-4813-91F6-1970A38641E6}" type="presParOf" srcId="{C1FD66E5-34D2-40FD-8E77-3DCC5F7DC0D9}" destId="{E817CE1B-4459-465C-B829-58E118C2C6D1}" srcOrd="3" destOrd="0" presId="urn:microsoft.com/office/officeart/2005/8/layout/bProcess2"/>
    <dgm:cxn modelId="{9E6E7D83-5472-4C32-BDEE-47C97F19972D}" type="presOf" srcId="{E86D14E2-4A00-4A7D-82CD-FC4B78EDE1E7}" destId="{E817CE1B-4459-465C-B829-58E118C2C6D1}" srcOrd="0" destOrd="0" presId="urn:microsoft.com/office/officeart/2005/8/layout/bProcess2"/>
    <dgm:cxn modelId="{2ADDDBEA-27E1-4DD1-A372-95AAE171FA63}" type="presParOf" srcId="{C1FD66E5-34D2-40FD-8E77-3DCC5F7DC0D9}" destId="{89E4C4D3-0BF7-4294-A96D-321605BCFA08}" srcOrd="4" destOrd="0" presId="urn:microsoft.com/office/officeart/2005/8/layout/bProcess2"/>
    <dgm:cxn modelId="{748CC8A2-08D7-4030-83DE-48105239E678}" type="presParOf" srcId="{89E4C4D3-0BF7-4294-A96D-321605BCFA08}" destId="{2332DBDC-838E-49F6-81B8-9B23B4215B97}" srcOrd="0" destOrd="4" presId="urn:microsoft.com/office/officeart/2005/8/layout/bProcess2"/>
    <dgm:cxn modelId="{F9A280A0-F3FA-466A-9E4D-0C65996D5EC9}" type="presParOf" srcId="{89E4C4D3-0BF7-4294-A96D-321605BCFA08}" destId="{4071E937-3479-464E-AB44-89ECDE60C8D1}" srcOrd="1" destOrd="4" presId="urn:microsoft.com/office/officeart/2005/8/layout/bProcess2"/>
    <dgm:cxn modelId="{65AF0F79-FD88-4695-A44C-0595D49E8C33}" type="presOf" srcId="{30143F43-DAAC-4D6A-B820-9B349D4B17E0}" destId="{4071E937-3479-464E-AB44-89ECDE60C8D1}" srcOrd="0" destOrd="0" presId="urn:microsoft.com/office/officeart/2005/8/layout/bProcess2"/>
    <dgm:cxn modelId="{D4164C35-CB8A-4B04-AF4B-C418BF180F1F}" type="presParOf" srcId="{C1FD66E5-34D2-40FD-8E77-3DCC5F7DC0D9}" destId="{F7A863B0-8535-414E-9B19-EEB01BA1953E}" srcOrd="5" destOrd="0" presId="urn:microsoft.com/office/officeart/2005/8/layout/bProcess2"/>
    <dgm:cxn modelId="{EA7923F5-8774-4507-9C8E-8B8B174C7786}" type="presOf" srcId="{1CA7AF19-91EC-4BD3-8846-560F8A95DA13}" destId="{F7A863B0-8535-414E-9B19-EEB01BA1953E}" srcOrd="0" destOrd="0" presId="urn:microsoft.com/office/officeart/2005/8/layout/bProcess2"/>
    <dgm:cxn modelId="{37988A0B-ABA5-410D-A53B-F747A6483EA8}" type="presParOf" srcId="{C1FD66E5-34D2-40FD-8E77-3DCC5F7DC0D9}" destId="{2699CC67-FAB4-49BA-A825-16C637FA41D3}" srcOrd="6" destOrd="0" presId="urn:microsoft.com/office/officeart/2005/8/layout/bProcess2"/>
    <dgm:cxn modelId="{897D9F8E-8B0A-4862-AF43-AFDAD713E199}" type="presParOf" srcId="{2699CC67-FAB4-49BA-A825-16C637FA41D3}" destId="{7EBA6321-14DE-4B5F-B0ED-E0EEDFA7D6AC}" srcOrd="0" destOrd="6" presId="urn:microsoft.com/office/officeart/2005/8/layout/bProcess2"/>
    <dgm:cxn modelId="{86C9E750-7BFB-4E82-BF14-D5740610DD41}" type="presParOf" srcId="{2699CC67-FAB4-49BA-A825-16C637FA41D3}" destId="{F89AAAC1-D238-4E08-AA25-01EF52BD44F2}" srcOrd="1" destOrd="6" presId="urn:microsoft.com/office/officeart/2005/8/layout/bProcess2"/>
    <dgm:cxn modelId="{3DF1C6BE-2561-4226-B9D7-A5E1F5BFB9E9}" type="presOf" srcId="{30250A60-646A-4A6B-B964-69C93C77CF13}" destId="{F89AAAC1-D238-4E08-AA25-01EF52BD44F2}" srcOrd="0" destOrd="0" presId="urn:microsoft.com/office/officeart/2005/8/layout/bProcess2"/>
    <dgm:cxn modelId="{88199A2B-3AF7-4A56-88BE-A6363B49CE8C}" type="presParOf" srcId="{C1FD66E5-34D2-40FD-8E77-3DCC5F7DC0D9}" destId="{0B9C8A2F-0E92-4C6F-8528-4BFBE97AF22A}" srcOrd="7" destOrd="0" presId="urn:microsoft.com/office/officeart/2005/8/layout/bProcess2"/>
    <dgm:cxn modelId="{EF96A3BB-A25C-414A-BFD8-2C9B081AF4B5}" type="presOf" srcId="{1CAF3046-0BD9-424B-9529-08C7A9E7CFF5}" destId="{0B9C8A2F-0E92-4C6F-8528-4BFBE97AF22A}" srcOrd="0" destOrd="0" presId="urn:microsoft.com/office/officeart/2005/8/layout/bProcess2"/>
    <dgm:cxn modelId="{4A376174-FF88-4712-BD8A-B47B0B5C3141}" type="presParOf" srcId="{C1FD66E5-34D2-40FD-8E77-3DCC5F7DC0D9}" destId="{E0CF8689-6150-4DC6-8EBD-13C2E9AB8BC6}" srcOrd="8" destOrd="0" presId="urn:microsoft.com/office/officeart/2005/8/layout/bProcess2"/>
    <dgm:cxn modelId="{F82EF713-629D-4627-A8B6-85102865825B}" type="presParOf" srcId="{E0CF8689-6150-4DC6-8EBD-13C2E9AB8BC6}" destId="{9751747E-F866-4FE0-96DF-10794667038C}" srcOrd="0" destOrd="8" presId="urn:microsoft.com/office/officeart/2005/8/layout/bProcess2"/>
    <dgm:cxn modelId="{90466513-355F-4BC2-A743-BF76A0476146}" type="presParOf" srcId="{E0CF8689-6150-4DC6-8EBD-13C2E9AB8BC6}" destId="{4669DB03-EFFE-4591-A38D-6D5E82AE86CB}" srcOrd="1" destOrd="8" presId="urn:microsoft.com/office/officeart/2005/8/layout/bProcess2"/>
    <dgm:cxn modelId="{5518110B-3EF9-4782-9638-A5F09A24C8EB}" type="presOf" srcId="{7266A280-3651-4310-AF78-3212E69C6C64}" destId="{4669DB03-EFFE-4591-A38D-6D5E82AE86CB}" srcOrd="0" destOrd="0" presId="urn:microsoft.com/office/officeart/2005/8/layout/bProcess2"/>
    <dgm:cxn modelId="{61D132EA-C7C1-4B04-A6FA-58BD8153055D}" type="presParOf" srcId="{C1FD66E5-34D2-40FD-8E77-3DCC5F7DC0D9}" destId="{8C0569FE-CA8B-4C4E-98D0-A87F91FD03F7}" srcOrd="9" destOrd="0" presId="urn:microsoft.com/office/officeart/2005/8/layout/bProcess2"/>
    <dgm:cxn modelId="{81FD26E8-BB20-4B64-A764-E75A298BB689}" type="presOf" srcId="{6AFED888-F489-4D77-862A-5BC235551EE6}" destId="{8C0569FE-CA8B-4C4E-98D0-A87F91FD03F7}" srcOrd="0" destOrd="0" presId="urn:microsoft.com/office/officeart/2005/8/layout/bProcess2"/>
    <dgm:cxn modelId="{F3365034-1E95-4E6F-8001-EF00806944B5}" type="presParOf" srcId="{C1FD66E5-34D2-40FD-8E77-3DCC5F7DC0D9}" destId="{A6B0FB0A-A16B-435B-94C4-AD08043BA2C8}" srcOrd="10" destOrd="0" presId="urn:microsoft.com/office/officeart/2005/8/layout/bProcess2"/>
    <dgm:cxn modelId="{D4C51EC9-AE81-466E-B36F-2D11F81C242B}" type="presParOf" srcId="{A6B0FB0A-A16B-435B-94C4-AD08043BA2C8}" destId="{8D79C54E-A6E7-4B64-BF83-6262C340BA5A}" srcOrd="0" destOrd="10" presId="urn:microsoft.com/office/officeart/2005/8/layout/bProcess2"/>
    <dgm:cxn modelId="{AC90AD41-8AE4-4461-8A9B-F58FBAFB6CB5}" type="presParOf" srcId="{A6B0FB0A-A16B-435B-94C4-AD08043BA2C8}" destId="{015A562F-E373-43D2-B864-6AB3F0DB3194}" srcOrd="1" destOrd="10" presId="urn:microsoft.com/office/officeart/2005/8/layout/bProcess2"/>
    <dgm:cxn modelId="{3F0A05F5-55F6-48D4-941C-2B4153B5609F}" type="presOf" srcId="{A16D0BA6-4C89-4120-8E8A-5F944FF515E4}" destId="{015A562F-E373-43D2-B864-6AB3F0DB3194}" srcOrd="0" destOrd="0" presId="urn:microsoft.com/office/officeart/2005/8/layout/bProcess2"/>
    <dgm:cxn modelId="{A2AA5056-476A-4A81-BB82-2936DB63230F}" type="presParOf" srcId="{C1FD66E5-34D2-40FD-8E77-3DCC5F7DC0D9}" destId="{F62EE7F6-B343-472C-B030-5EE1604404A3}" srcOrd="11" destOrd="0" presId="urn:microsoft.com/office/officeart/2005/8/layout/bProcess2"/>
    <dgm:cxn modelId="{1F74BADD-FBEC-4833-86A8-C43B6FCD6F87}" type="presOf" srcId="{2B48A28B-42A9-4266-AAA9-7790AD800AD8}" destId="{F62EE7F6-B343-472C-B030-5EE1604404A3}" srcOrd="0" destOrd="0" presId="urn:microsoft.com/office/officeart/2005/8/layout/bProcess2"/>
    <dgm:cxn modelId="{7E60DD0B-E94E-41AF-8929-110060260CAE}" type="presParOf" srcId="{C1FD66E5-34D2-40FD-8E77-3DCC5F7DC0D9}" destId="{54A080AB-EE7F-46B7-A2BF-E080FF714F48}" srcOrd="12" destOrd="0" presId="urn:microsoft.com/office/officeart/2005/8/layout/bProcess2"/>
    <dgm:cxn modelId="{088363E1-F04B-4910-B5B4-86F25FE3B7A5}" type="presOf" srcId="{EBB6C6E3-302E-44D4-AF35-73CFD913E3DF}" destId="{54A080AB-EE7F-46B7-A2BF-E080FF714F48}" srcOrd="0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128000" cy="5418455"/>
        <a:chOff x="0" y="0"/>
        <a:chExt cx="8128000" cy="5418455"/>
      </a:xfrm>
    </dsp:grpSpPr>
    <dsp:sp modelId="{113BF7B5-C2F4-4603-B592-907BBD2072AD}">
      <dsp:nvSpPr>
        <dsp:cNvPr id="3" name="椭圆 2"/>
        <dsp:cNvSpPr/>
      </dsp:nvSpPr>
      <dsp:spPr bwMode="white">
        <a:xfrm>
          <a:off x="620" y="973321"/>
          <a:ext cx="1477863" cy="1477863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4130" tIns="24130" rIns="24130" bIns="24130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P</a:t>
          </a:r>
          <a:r>
            <a:rPr lang="zh-CN" altLang="en-US"/>
            <a:t>加密机</a:t>
          </a:r>
          <a:r>
            <a:rPr lang="zh-CN" altLang="en-US"/>
            <a:t>制作</a:t>
          </a:r>
          <a:endParaRPr lang="zh-CN" altLang="en-US"/>
        </a:p>
      </dsp:txBody>
      <dsp:txXfrm>
        <a:off x="620" y="973321"/>
        <a:ext cx="1477863" cy="1477863"/>
      </dsp:txXfrm>
    </dsp:sp>
    <dsp:sp modelId="{72B0B93E-C926-4A91-965C-4ABA13BD321C}">
      <dsp:nvSpPr>
        <dsp:cNvPr id="4" name="等腰三角形 3"/>
        <dsp:cNvSpPr/>
      </dsp:nvSpPr>
      <dsp:spPr bwMode="white">
        <a:xfrm rot="10799999">
          <a:off x="480926" y="2630501"/>
          <a:ext cx="517252" cy="404683"/>
        </a:xfrm>
        <a:prstGeom prst="triangle">
          <a:avLst/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 rot="10799999">
        <a:off x="480926" y="2630501"/>
        <a:ext cx="517252" cy="404683"/>
      </dsp:txXfrm>
    </dsp:sp>
    <dsp:sp modelId="{B314684B-0AC5-4E2A-8D26-4231BDBAB030}">
      <dsp:nvSpPr>
        <dsp:cNvPr id="6" name="椭圆 5"/>
        <dsp:cNvSpPr/>
      </dsp:nvSpPr>
      <dsp:spPr bwMode="white">
        <a:xfrm>
          <a:off x="246684" y="3214501"/>
          <a:ext cx="985735" cy="985735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1430" tIns="11430" rIns="11430" bIns="11430" anchor="ctr"/>
        <a:lstStyle>
          <a:lvl1pPr algn="ctr">
            <a:defRPr sz="900"/>
          </a:lvl1pPr>
          <a:lvl2pPr marL="57150" indent="-57150" algn="ctr">
            <a:defRPr sz="700"/>
          </a:lvl2pPr>
          <a:lvl3pPr marL="114300" indent="-57150" algn="ctr">
            <a:defRPr sz="700"/>
          </a:lvl3pPr>
          <a:lvl4pPr marL="171450" indent="-57150" algn="ctr">
            <a:defRPr sz="700"/>
          </a:lvl4pPr>
          <a:lvl5pPr marL="228600" indent="-57150" algn="ctr">
            <a:defRPr sz="700"/>
          </a:lvl5pPr>
          <a:lvl6pPr marL="285750" indent="-57150" algn="ctr">
            <a:defRPr sz="700"/>
          </a:lvl6pPr>
          <a:lvl7pPr marL="342900" indent="-57150" algn="ctr">
            <a:defRPr sz="700"/>
          </a:lvl7pPr>
          <a:lvl8pPr marL="400050" indent="-57150" algn="ctr">
            <a:defRPr sz="700"/>
          </a:lvl8pPr>
          <a:lvl9pPr marL="457200" indent="-57150" algn="ctr">
            <a:defRPr sz="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P</a:t>
          </a:r>
          <a:r>
            <a:rPr lang="zh-CN" altLang="en-US"/>
            <a:t>加密机</a:t>
          </a:r>
          <a:r>
            <a:rPr lang="zh-CN" altLang="en-US"/>
            <a:t>密钥</a:t>
          </a:r>
          <a:r>
            <a:rPr lang="zh-CN" altLang="en-US"/>
            <a:t>导入</a:t>
          </a:r>
          <a:r>
            <a:rPr lang="en-US" altLang="zh-CN"/>
            <a:t>C</a:t>
          </a:r>
          <a:r>
            <a:rPr lang="zh-CN" altLang="en-US"/>
            <a:t>端</a:t>
          </a:r>
          <a:endParaRPr lang="zh-CN" altLang="en-US"/>
        </a:p>
      </dsp:txBody>
      <dsp:txXfrm>
        <a:off x="246684" y="3214501"/>
        <a:ext cx="985735" cy="985735"/>
      </dsp:txXfrm>
    </dsp:sp>
    <dsp:sp modelId="{E817CE1B-4459-465C-B829-58E118C2C6D1}">
      <dsp:nvSpPr>
        <dsp:cNvPr id="7" name="等腰三角形 6"/>
        <dsp:cNvSpPr/>
      </dsp:nvSpPr>
      <dsp:spPr bwMode="white">
        <a:xfrm rot="5398191">
          <a:off x="1589075" y="3504444"/>
          <a:ext cx="517252" cy="404683"/>
        </a:xfrm>
        <a:prstGeom prst="triangle">
          <a:avLst/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 rot="5398191">
        <a:off x="1589075" y="3504444"/>
        <a:ext cx="517252" cy="404683"/>
      </dsp:txXfrm>
    </dsp:sp>
    <dsp:sp modelId="{4071E937-3479-464E-AB44-89ECDE60C8D1}">
      <dsp:nvSpPr>
        <dsp:cNvPr id="9" name="椭圆 8"/>
        <dsp:cNvSpPr/>
      </dsp:nvSpPr>
      <dsp:spPr bwMode="white">
        <a:xfrm>
          <a:off x="2462983" y="3213335"/>
          <a:ext cx="985735" cy="985735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1430" tIns="11430" rIns="11430" bIns="11430" anchor="ctr"/>
        <a:lstStyle>
          <a:lvl1pPr algn="ctr">
            <a:defRPr sz="900"/>
          </a:lvl1pPr>
          <a:lvl2pPr marL="57150" indent="-57150" algn="ctr">
            <a:defRPr sz="700"/>
          </a:lvl2pPr>
          <a:lvl3pPr marL="114300" indent="-57150" algn="ctr">
            <a:defRPr sz="700"/>
          </a:lvl3pPr>
          <a:lvl4pPr marL="171450" indent="-57150" algn="ctr">
            <a:defRPr sz="700"/>
          </a:lvl4pPr>
          <a:lvl5pPr marL="228600" indent="-57150" algn="ctr">
            <a:defRPr sz="700"/>
          </a:lvl5pPr>
          <a:lvl6pPr marL="285750" indent="-57150" algn="ctr">
            <a:defRPr sz="700"/>
          </a:lvl6pPr>
          <a:lvl7pPr marL="342900" indent="-57150" algn="ctr">
            <a:defRPr sz="700"/>
          </a:lvl7pPr>
          <a:lvl8pPr marL="400050" indent="-57150" algn="ctr">
            <a:defRPr sz="700"/>
          </a:lvl8pPr>
          <a:lvl9pPr marL="457200" indent="-57150" algn="ctr">
            <a:defRPr sz="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C</a:t>
          </a:r>
          <a:r>
            <a:rPr lang="zh-CN" altLang="en-US"/>
            <a:t>制作</a:t>
          </a:r>
          <a:r>
            <a:rPr lang="zh-CN" altLang="en-US"/>
            <a:t>产生</a:t>
          </a:r>
          <a:r>
            <a:rPr lang="en-US" altLang="zh-CN"/>
            <a:t>SBKEK</a:t>
          </a:r>
          <a:r>
            <a:rPr lang="zh-CN" altLang="en-US"/>
            <a:t>和</a:t>
          </a:r>
          <a:r>
            <a:rPr lang="en-US" altLang="zh-CN"/>
            <a:t>APP</a:t>
          </a:r>
          <a:r>
            <a:rPr lang="en-US" altLang="zh-CN"/>
            <a:t>root</a:t>
          </a:r>
          <a:r>
            <a:rPr lang="en-US" altLang="zh-CN"/>
            <a:t>KEY</a:t>
          </a:r>
          <a:endParaRPr lang="en-US" altLang="zh-CN"/>
        </a:p>
      </dsp:txBody>
      <dsp:txXfrm>
        <a:off x="2462983" y="3213335"/>
        <a:ext cx="985735" cy="985735"/>
      </dsp:txXfrm>
    </dsp:sp>
    <dsp:sp modelId="{F7A863B0-8535-414E-9B19-EEB01BA1953E}">
      <dsp:nvSpPr>
        <dsp:cNvPr id="10" name="等腰三角形 9"/>
        <dsp:cNvSpPr/>
      </dsp:nvSpPr>
      <dsp:spPr bwMode="white">
        <a:xfrm>
          <a:off x="2697225" y="2506303"/>
          <a:ext cx="517252" cy="404683"/>
        </a:xfrm>
        <a:prstGeom prst="triangle">
          <a:avLst/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2697225" y="2506303"/>
        <a:ext cx="517252" cy="404683"/>
      </dsp:txXfrm>
    </dsp:sp>
    <dsp:sp modelId="{F89AAAC1-D238-4E08-AA25-01EF52BD44F2}">
      <dsp:nvSpPr>
        <dsp:cNvPr id="12" name="椭圆 11"/>
        <dsp:cNvSpPr/>
      </dsp:nvSpPr>
      <dsp:spPr bwMode="white">
        <a:xfrm>
          <a:off x="2462983" y="1218219"/>
          <a:ext cx="985735" cy="985735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1430" tIns="11430" rIns="11430" bIns="11430" anchor="ctr"/>
        <a:lstStyle>
          <a:lvl1pPr algn="ctr">
            <a:defRPr sz="900"/>
          </a:lvl1pPr>
          <a:lvl2pPr marL="57150" indent="-57150" algn="ctr">
            <a:defRPr sz="700"/>
          </a:lvl2pPr>
          <a:lvl3pPr marL="114300" indent="-57150" algn="ctr">
            <a:defRPr sz="700"/>
          </a:lvl3pPr>
          <a:lvl4pPr marL="171450" indent="-57150" algn="ctr">
            <a:defRPr sz="700"/>
          </a:lvl4pPr>
          <a:lvl5pPr marL="228600" indent="-57150" algn="ctr">
            <a:defRPr sz="700"/>
          </a:lvl5pPr>
          <a:lvl6pPr marL="285750" indent="-57150" algn="ctr">
            <a:defRPr sz="700"/>
          </a:lvl6pPr>
          <a:lvl7pPr marL="342900" indent="-57150" algn="ctr">
            <a:defRPr sz="700"/>
          </a:lvl7pPr>
          <a:lvl8pPr marL="400050" indent="-57150" algn="ctr">
            <a:defRPr sz="700"/>
          </a:lvl8pPr>
          <a:lvl9pPr marL="457200" indent="-57150" algn="ctr">
            <a:defRPr sz="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/>
            <a:t>从</a:t>
          </a:r>
          <a:r>
            <a:rPr lang="en-US" altLang="zh-CN"/>
            <a:t>C</a:t>
          </a:r>
          <a:r>
            <a:rPr lang="zh-CN" altLang="en-US"/>
            <a:t>导出</a:t>
          </a:r>
          <a:r>
            <a:rPr lang="zh-CN" altLang="en-US"/>
            <a:t>并</a:t>
          </a:r>
          <a:r>
            <a:rPr lang="zh-CN" altLang="en-US"/>
            <a:t>导入</a:t>
          </a:r>
          <a:r>
            <a:rPr lang="zh-CN" altLang="en-US"/>
            <a:t>到</a:t>
          </a:r>
          <a:r>
            <a:rPr lang="en-US" altLang="zh-CN"/>
            <a:t>P</a:t>
          </a:r>
          <a:r>
            <a:rPr lang="zh-CN" altLang="en-US"/>
            <a:t>端：</a:t>
          </a:r>
          <a:r>
            <a:rPr lang="en-US" altLang="zh-CN"/>
            <a:t>SBKEK</a:t>
          </a:r>
          <a:r>
            <a:rPr lang="zh-CN" altLang="en-US"/>
            <a:t>和</a:t>
          </a:r>
          <a:r>
            <a:rPr lang="en-US" altLang="zh-CN"/>
            <a:t>APP</a:t>
          </a:r>
          <a:r>
            <a:rPr lang="en-US" altLang="zh-CN"/>
            <a:t>ROOTKEY</a:t>
          </a:r>
          <a:endParaRPr lang="en-US" altLang="zh-CN"/>
        </a:p>
      </dsp:txBody>
      <dsp:txXfrm>
        <a:off x="2462983" y="1218219"/>
        <a:ext cx="985735" cy="985735"/>
      </dsp:txXfrm>
    </dsp:sp>
    <dsp:sp modelId="{0B9C8A2F-0E92-4C6F-8528-4BFBE97AF22A}">
      <dsp:nvSpPr>
        <dsp:cNvPr id="13" name="等腰三角形 12"/>
        <dsp:cNvSpPr/>
      </dsp:nvSpPr>
      <dsp:spPr bwMode="white">
        <a:xfrm rot="5401808">
          <a:off x="3805374" y="1509328"/>
          <a:ext cx="517252" cy="404683"/>
        </a:xfrm>
        <a:prstGeom prst="triangle">
          <a:avLst/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 rot="5401808">
        <a:off x="3805374" y="1509328"/>
        <a:ext cx="517252" cy="404683"/>
      </dsp:txXfrm>
    </dsp:sp>
    <dsp:sp modelId="{4669DB03-EFFE-4591-A38D-6D5E82AE86CB}">
      <dsp:nvSpPr>
        <dsp:cNvPr id="15" name="椭圆 14"/>
        <dsp:cNvSpPr/>
      </dsp:nvSpPr>
      <dsp:spPr bwMode="white">
        <a:xfrm>
          <a:off x="4679282" y="1219385"/>
          <a:ext cx="985735" cy="985735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1430" tIns="11430" rIns="11430" bIns="11430" anchor="ctr"/>
        <a:lstStyle>
          <a:lvl1pPr algn="ctr">
            <a:defRPr sz="900"/>
          </a:lvl1pPr>
          <a:lvl2pPr marL="57150" indent="-57150" algn="ctr">
            <a:defRPr sz="700"/>
          </a:lvl2pPr>
          <a:lvl3pPr marL="114300" indent="-57150" algn="ctr">
            <a:defRPr sz="700"/>
          </a:lvl3pPr>
          <a:lvl4pPr marL="171450" indent="-57150" algn="ctr">
            <a:defRPr sz="700"/>
          </a:lvl4pPr>
          <a:lvl5pPr marL="228600" indent="-57150" algn="ctr">
            <a:defRPr sz="700"/>
          </a:lvl5pPr>
          <a:lvl6pPr marL="285750" indent="-57150" algn="ctr">
            <a:defRPr sz="700"/>
          </a:lvl6pPr>
          <a:lvl7pPr marL="342900" indent="-57150" algn="ctr">
            <a:defRPr sz="700"/>
          </a:lvl7pPr>
          <a:lvl8pPr marL="400050" indent="-57150" algn="ctr">
            <a:defRPr sz="700"/>
          </a:lvl8pPr>
          <a:lvl9pPr marL="457200" indent="-57150" algn="ctr">
            <a:defRPr sz="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生产</a:t>
          </a:r>
          <a:endParaRPr lang="zh-CN" altLang="en-US"/>
        </a:p>
      </dsp:txBody>
      <dsp:txXfrm>
        <a:off x="4679282" y="1219385"/>
        <a:ext cx="985735" cy="985735"/>
      </dsp:txXfrm>
    </dsp:sp>
    <dsp:sp modelId="{8C0569FE-CA8B-4C4E-98D0-A87F91FD03F7}">
      <dsp:nvSpPr>
        <dsp:cNvPr id="16" name="等腰三角形 15"/>
        <dsp:cNvSpPr/>
      </dsp:nvSpPr>
      <dsp:spPr bwMode="white">
        <a:xfrm rot="10799999">
          <a:off x="4913523" y="2507469"/>
          <a:ext cx="517252" cy="404683"/>
        </a:xfrm>
        <a:prstGeom prst="triangle">
          <a:avLst/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 rot="10799999">
        <a:off x="4913523" y="2507469"/>
        <a:ext cx="517252" cy="404683"/>
      </dsp:txXfrm>
    </dsp:sp>
    <dsp:sp modelId="{015A562F-E373-43D2-B864-6AB3F0DB3194}">
      <dsp:nvSpPr>
        <dsp:cNvPr id="18" name="椭圆 17"/>
        <dsp:cNvSpPr/>
      </dsp:nvSpPr>
      <dsp:spPr bwMode="white">
        <a:xfrm>
          <a:off x="4679282" y="3214501"/>
          <a:ext cx="985735" cy="985735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1430" tIns="11430" rIns="11430" bIns="11430" anchor="ctr"/>
        <a:lstStyle>
          <a:lvl1pPr algn="ctr">
            <a:defRPr sz="900"/>
          </a:lvl1pPr>
          <a:lvl2pPr marL="57150" indent="-57150" algn="ctr">
            <a:defRPr sz="700"/>
          </a:lvl2pPr>
          <a:lvl3pPr marL="114300" indent="-57150" algn="ctr">
            <a:defRPr sz="700"/>
          </a:lvl3pPr>
          <a:lvl4pPr marL="171450" indent="-57150" algn="ctr">
            <a:defRPr sz="700"/>
          </a:lvl4pPr>
          <a:lvl5pPr marL="228600" indent="-57150" algn="ctr">
            <a:defRPr sz="700"/>
          </a:lvl5pPr>
          <a:lvl6pPr marL="285750" indent="-57150" algn="ctr">
            <a:defRPr sz="700"/>
          </a:lvl6pPr>
          <a:lvl7pPr marL="342900" indent="-57150" algn="ctr">
            <a:defRPr sz="700"/>
          </a:lvl7pPr>
          <a:lvl8pPr marL="400050" indent="-57150" algn="ctr">
            <a:defRPr sz="700"/>
          </a:lvl8pPr>
          <a:lvl9pPr marL="457200" indent="-57150" algn="ctr">
            <a:defRPr sz="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导出</a:t>
          </a:r>
          <a:r>
            <a:rPr lang="zh-CN" altLang="en-US"/>
            <a:t>设备</a:t>
          </a:r>
          <a:r>
            <a:rPr lang="zh-CN" altLang="en-US"/>
            <a:t>信息</a:t>
          </a:r>
          <a:r>
            <a:rPr lang="zh-CN" altLang="en-US"/>
            <a:t>文件</a:t>
          </a:r>
          <a:endParaRPr lang="zh-CN" altLang="en-US"/>
        </a:p>
      </dsp:txBody>
      <dsp:txXfrm>
        <a:off x="4679282" y="3214501"/>
        <a:ext cx="985735" cy="985735"/>
      </dsp:txXfrm>
    </dsp:sp>
    <dsp:sp modelId="{F62EE7F6-B343-472C-B030-5EE1604404A3}">
      <dsp:nvSpPr>
        <dsp:cNvPr id="19" name="等腰三角形 18"/>
        <dsp:cNvSpPr/>
      </dsp:nvSpPr>
      <dsp:spPr bwMode="white">
        <a:xfrm rot="5398191">
          <a:off x="5898641" y="3504508"/>
          <a:ext cx="517252" cy="404683"/>
        </a:xfrm>
        <a:prstGeom prst="triangle">
          <a:avLst/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 rot="5398191">
        <a:off x="5898641" y="3504508"/>
        <a:ext cx="517252" cy="404683"/>
      </dsp:txXfrm>
    </dsp:sp>
    <dsp:sp modelId="{54A080AB-EE7F-46B7-A2BF-E080FF714F48}">
      <dsp:nvSpPr>
        <dsp:cNvPr id="27" name="椭圆 26"/>
        <dsp:cNvSpPr/>
      </dsp:nvSpPr>
      <dsp:spPr bwMode="white">
        <a:xfrm>
          <a:off x="6649517" y="2967271"/>
          <a:ext cx="1477863" cy="1477863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4130" tIns="24130" rIns="24130" bIns="24130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C</a:t>
          </a:r>
          <a:r>
            <a:rPr lang="zh-CN" altLang="en-US"/>
            <a:t>端</a:t>
          </a:r>
          <a:r>
            <a:rPr lang="zh-CN" altLang="en-US"/>
            <a:t>导入</a:t>
          </a:r>
          <a:r>
            <a:rPr lang="zh-CN" altLang="en-US"/>
            <a:t>设备被</a:t>
          </a:r>
          <a:r>
            <a:rPr lang="zh-CN" altLang="en-US"/>
            <a:t>信息</a:t>
          </a:r>
          <a:r>
            <a:rPr lang="zh-CN" altLang="en-US"/>
            <a:t>文件</a:t>
          </a:r>
          <a:endParaRPr lang="zh-CN" altLang="en-US"/>
        </a:p>
      </dsp:txBody>
      <dsp:txXfrm>
        <a:off x="6649517" y="2967271"/>
        <a:ext cx="1477863" cy="1477863"/>
      </dsp:txXfrm>
    </dsp:sp>
    <dsp:sp modelId="{73EFF32A-EEFC-4D6C-9BC3-3309ABC1C4B9}">
      <dsp:nvSpPr>
        <dsp:cNvPr id="5" name="椭圆 4" hidden="1"/>
        <dsp:cNvSpPr/>
      </dsp:nvSpPr>
      <dsp:spPr>
        <a:xfrm>
          <a:off x="620" y="2968436"/>
          <a:ext cx="1477863" cy="1477863"/>
        </a:xfrm>
        <a:prstGeom prst="ellipse">
          <a:avLst/>
        </a:prstGeom>
      </dsp:spPr>
      <dsp:txXfrm>
        <a:off x="620" y="2968436"/>
        <a:ext cx="1477863" cy="1477863"/>
      </dsp:txXfrm>
    </dsp:sp>
    <dsp:sp modelId="{2332DBDC-838E-49F6-81B8-9B23B4215B97}">
      <dsp:nvSpPr>
        <dsp:cNvPr id="8" name="椭圆 7" hidden="1"/>
        <dsp:cNvSpPr/>
      </dsp:nvSpPr>
      <dsp:spPr>
        <a:xfrm>
          <a:off x="2216919" y="2967271"/>
          <a:ext cx="1477863" cy="1477863"/>
        </a:xfrm>
        <a:prstGeom prst="ellipse">
          <a:avLst/>
        </a:prstGeom>
      </dsp:spPr>
      <dsp:txXfrm>
        <a:off x="2216919" y="2967271"/>
        <a:ext cx="1477863" cy="1477863"/>
      </dsp:txXfrm>
    </dsp:sp>
    <dsp:sp modelId="{7EBA6321-14DE-4B5F-B0ED-E0EEDFA7D6AC}">
      <dsp:nvSpPr>
        <dsp:cNvPr id="11" name="椭圆 10" hidden="1"/>
        <dsp:cNvSpPr/>
      </dsp:nvSpPr>
      <dsp:spPr>
        <a:xfrm>
          <a:off x="2216919" y="972155"/>
          <a:ext cx="1477863" cy="1477863"/>
        </a:xfrm>
        <a:prstGeom prst="ellipse">
          <a:avLst/>
        </a:prstGeom>
      </dsp:spPr>
      <dsp:txXfrm>
        <a:off x="2216919" y="972155"/>
        <a:ext cx="1477863" cy="1477863"/>
      </dsp:txXfrm>
    </dsp:sp>
    <dsp:sp modelId="{9751747E-F866-4FE0-96DF-10794667038C}">
      <dsp:nvSpPr>
        <dsp:cNvPr id="14" name="椭圆 13" hidden="1"/>
        <dsp:cNvSpPr/>
      </dsp:nvSpPr>
      <dsp:spPr>
        <a:xfrm>
          <a:off x="4433218" y="973321"/>
          <a:ext cx="1477863" cy="1477863"/>
        </a:xfrm>
        <a:prstGeom prst="ellipse">
          <a:avLst/>
        </a:prstGeom>
      </dsp:spPr>
      <dsp:txXfrm>
        <a:off x="4433218" y="973321"/>
        <a:ext cx="1477863" cy="1477863"/>
      </dsp:txXfrm>
    </dsp:sp>
    <dsp:sp modelId="{8D79C54E-A6E7-4B64-BF83-6262C340BA5A}">
      <dsp:nvSpPr>
        <dsp:cNvPr id="17" name="椭圆 16" hidden="1"/>
        <dsp:cNvSpPr/>
      </dsp:nvSpPr>
      <dsp:spPr>
        <a:xfrm>
          <a:off x="4433218" y="2968436"/>
          <a:ext cx="1477863" cy="1477863"/>
        </a:xfrm>
        <a:prstGeom prst="ellipse">
          <a:avLst/>
        </a:prstGeom>
      </dsp:spPr>
      <dsp:txXfrm>
        <a:off x="4433218" y="2968436"/>
        <a:ext cx="1477863" cy="14778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contDir" val="revDir"/>
          <dgm:param type="grDir" val="tL"/>
          <dgm:param type="flowDir" val="col"/>
        </dgm:alg>
      </dgm:if>
      <dgm:else name="Name2">
        <dgm:alg type="snake">
          <dgm:param type="contDir" val="revDir"/>
          <dgm:param type="grDir" val="tR"/>
          <dgm:param type="flowDir" val="co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srcNode" val="firstNode"/>
                    <dgm:param type="dstNode" val="shape"/>
                    <dgm:param type="begPts" val="auto"/>
                    <dgm:param type="endPts" val="auto"/>
                  </dgm:alg>
                </dgm:if>
                <dgm:if name="Name13" axis="self" ptType="sibTrans" func="revPos" op="equ" val="1">
                  <dgm:alg type="conn">
                    <dgm:param type="srcNode" val="shape"/>
                    <dgm:param type="dstNode" val="lastNode"/>
                    <dgm:param type="begPts" val="auto"/>
                    <dgm:param type="endPts" val="auto"/>
                  </dgm:alg>
                </dgm:if>
                <dgm:else name="Name14">
                  <dgm:alg type="conn">
                    <dgm:param type="srcNode" val="shape"/>
                    <dgm:param type="dstNode" val="shape"/>
                    <dgm:param type="begPts" val="auto"/>
                    <dgm:param type="endPts" val="auto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srcNode" val="firstNode"/>
                    <dgm:param type="dstNode" val="shape"/>
                    <dgm:param type="begPts" val="auto"/>
                    <dgm:param type="endPts" val="auto"/>
                  </dgm:alg>
                </dgm:if>
                <dgm:if name="Name18" axis="self" ptType="sibTrans" func="revPos" op="equ" val="1">
                  <dgm:alg type="conn">
                    <dgm:param type="srcNode" val="shape"/>
                    <dgm:param type="dstNode" val="lastNode"/>
                    <dgm:param type="begPts" val="auto"/>
                    <dgm:param type="endPts" val="auto"/>
                  </dgm:alg>
                </dgm:if>
                <dgm:else name="Name19">
                  <dgm:alg type="conn">
                    <dgm:param type="srcNode" val="shape"/>
                    <dgm:param type="dstNode" val="shape"/>
                    <dgm:param type="begPts" val="auto"/>
                    <dgm:param type="endPts" val="auto"/>
                  </dgm:alg>
                </dgm:else>
              </dgm:choose>
            </dgm:else>
          </dgm:choose>
          <dgm:shape xmlns:r="http://schemas.openxmlformats.org/officeDocument/2006/relationships" type="triangle" r:blip="" rot="90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ISEE C-P</a:t>
            </a:r>
            <a:r>
              <a:rPr lang="zh-CN" altLang="en-US"/>
              <a:t>接口设计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云端与产线的接口描述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</a:rPr>
              <a:t>C2P</a:t>
            </a:r>
            <a:r>
              <a:rPr lang="zh-CN" altLang="en-US">
                <a:solidFill>
                  <a:srgbClr val="FF0000"/>
                </a:solidFill>
              </a:rPr>
              <a:t>植入密钥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20235" y="723265"/>
            <a:ext cx="5068570" cy="61023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/>
              <a:t>DevKeyList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95325" y="1567815"/>
            <a:ext cx="11203940" cy="5278120"/>
          </a:xfrm>
          <a:prstGeom prst="rect">
            <a:avLst/>
          </a:prstGeom>
        </p:spPr>
        <p:txBody>
          <a:bodyPr vert="horz" lIns="91440" tIns="45720" rIns="91440" bIns="45720" rtlCol="0">
            <a:normAutofit fontScale="6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C</a:t>
            </a:r>
            <a:r>
              <a:rPr lang="zh-CN" altLang="en-US"/>
              <a:t>端提供功能</a:t>
            </a:r>
            <a:endParaRPr lang="zh-CN" altLang="en-US"/>
          </a:p>
          <a:p>
            <a:pPr lvl="1"/>
            <a:r>
              <a:rPr lang="en-US" altLang="zh-CN"/>
              <a:t>P</a:t>
            </a:r>
            <a:r>
              <a:rPr lang="zh-CN" altLang="en-US"/>
              <a:t>加密机管理模块</a:t>
            </a:r>
            <a:endParaRPr lang="zh-CN" altLang="en-US"/>
          </a:p>
          <a:p>
            <a:pPr lvl="1"/>
            <a:r>
              <a:rPr lang="zh-CN" altLang="en-US"/>
              <a:t>为特定机型产生制作</a:t>
            </a:r>
            <a:r>
              <a:rPr lang="en-US" altLang="zh-CN"/>
              <a:t>P</a:t>
            </a:r>
            <a:r>
              <a:rPr lang="zh-CN" altLang="en-US"/>
              <a:t>导入文件，格式如下：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C2P</a:t>
            </a:r>
            <a:r>
              <a:rPr lang="zh-CN" altLang="en-US">
                <a:sym typeface="+mn-ea"/>
              </a:rPr>
              <a:t>-</a:t>
            </a:r>
            <a:r>
              <a:rPr lang="en-US" altLang="zh-CN">
                <a:sym typeface="+mn-ea"/>
              </a:rPr>
              <a:t>DevKey</a:t>
            </a:r>
            <a:endParaRPr lang="en-US" altLang="zh-CN">
              <a:sym typeface="+mn-ea"/>
            </a:endParaRPr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{</a:t>
            </a:r>
            <a:endParaRPr lang="en-US" altLang="zh-CN">
              <a:sym typeface="+mn-ea"/>
            </a:endParaRPr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	SN</a:t>
            </a:r>
            <a:r>
              <a:rPr lang="zh-CN" altLang="en-US">
                <a:sym typeface="+mn-ea"/>
              </a:rPr>
              <a:t>：。。。。</a:t>
            </a:r>
            <a:endParaRPr lang="zh-CN" altLang="en-US">
              <a:sym typeface="+mn-ea"/>
            </a:endParaRPr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	DevPriKey</a:t>
            </a:r>
            <a:r>
              <a:rPr lang="zh-CN" altLang="en-US">
                <a:sym typeface="+mn-ea"/>
              </a:rPr>
              <a:t>：。。。</a:t>
            </a:r>
            <a:r>
              <a:rPr lang="en-US" altLang="zh-CN">
                <a:sym typeface="+mn-ea"/>
              </a:rPr>
              <a:t>encrypt with DK, AES-CBC-Nopadding</a:t>
            </a:r>
            <a:endParaRPr lang="zh-CN" altLang="en-US">
              <a:sym typeface="+mn-ea"/>
            </a:endParaRPr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	DevCert</a:t>
            </a:r>
            <a:r>
              <a:rPr lang="zh-CN" altLang="en-US">
                <a:sym typeface="+mn-ea"/>
              </a:rPr>
              <a:t>：。。。</a:t>
            </a:r>
            <a:endParaRPr lang="en-US" altLang="zh-CN">
              <a:sym typeface="+mn-ea"/>
            </a:endParaRPr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}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C2P</a:t>
            </a:r>
            <a:r>
              <a:rPr lang="zh-CN" altLang="en-US">
                <a:sym typeface="+mn-ea"/>
              </a:rPr>
              <a:t>-</a:t>
            </a:r>
            <a:r>
              <a:rPr lang="en-US" altLang="zh-CN">
                <a:sym typeface="+mn-ea"/>
              </a:rPr>
              <a:t>DevKeyList</a:t>
            </a:r>
            <a:r>
              <a:rPr lang="zh-CN" altLang="en-US">
                <a:sym typeface="+mn-ea"/>
              </a:rPr>
              <a:t> {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>
                <a:sym typeface="+mn-ea"/>
              </a:rPr>
              <a:t>    </a:t>
            </a:r>
            <a:r>
              <a:rPr lang="en-US" altLang="zh-CN">
                <a:sym typeface="+mn-ea"/>
              </a:rPr>
              <a:t>Pid</a:t>
            </a:r>
            <a:r>
              <a:rPr lang="zh-CN" altLang="en-US">
                <a:sym typeface="+mn-ea"/>
              </a:rPr>
              <a:t>: "12345678"--</a:t>
            </a:r>
            <a:r>
              <a:rPr lang="en-US" altLang="zh-CN">
                <a:sym typeface="+mn-ea"/>
              </a:rPr>
              <a:t>P</a:t>
            </a:r>
            <a:r>
              <a:rPr lang="zh-CN" altLang="en-US">
                <a:sym typeface="+mn-ea"/>
              </a:rPr>
              <a:t>加密机的</a:t>
            </a:r>
            <a:r>
              <a:rPr lang="en-US" altLang="zh-CN">
                <a:sym typeface="+mn-ea"/>
              </a:rPr>
              <a:t>ID</a:t>
            </a:r>
            <a:endParaRPr lang="zh-CN" altLang="en-US"/>
          </a:p>
          <a:p>
            <a:pPr marL="0" lvl="1" indent="0">
              <a:buNone/>
            </a:pPr>
            <a:r>
              <a:rPr lang="zh-CN" altLang="en-US">
                <a:sym typeface="+mn-ea"/>
              </a:rPr>
              <a:t>                          </a:t>
            </a:r>
            <a:r>
              <a:rPr lang="en-US" altLang="zh-CN">
                <a:sym typeface="+mn-ea"/>
              </a:rPr>
              <a:t>C2P</a:t>
            </a:r>
            <a:r>
              <a:rPr lang="zh-CN" altLang="en-US">
                <a:sym typeface="+mn-ea"/>
              </a:rPr>
              <a:t>-</a:t>
            </a:r>
            <a:r>
              <a:rPr lang="en-US" altLang="zh-CN">
                <a:sym typeface="+mn-ea"/>
              </a:rPr>
              <a:t>DevKey</a:t>
            </a:r>
            <a:r>
              <a:rPr lang="en-US">
                <a:sym typeface="+mn-ea"/>
              </a:rPr>
              <a:t>:[“dev1Data”,”dev2Data”,......],</a:t>
            </a:r>
            <a:endParaRPr lang="en-US">
              <a:sym typeface="+mn-ea"/>
            </a:endParaRPr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     t</a:t>
            </a:r>
            <a:r>
              <a:rPr lang="zh-CN" altLang="en-US">
                <a:sym typeface="+mn-ea"/>
              </a:rPr>
              <a:t>ype: "dongle"</a:t>
            </a:r>
            <a:r>
              <a:rPr lang="en-US" altLang="zh-CN">
                <a:sym typeface="+mn-ea"/>
              </a:rPr>
              <a:t>,</a:t>
            </a:r>
            <a:endParaRPr lang="zh-CN" altLang="en-US"/>
          </a:p>
          <a:p>
            <a:pPr marL="0" lvl="1" indent="0">
              <a:buNone/>
            </a:pPr>
            <a:r>
              <a:rPr lang="zh-CN" altLang="en-US">
                <a:sym typeface="+mn-ea"/>
              </a:rPr>
              <a:t>                           </a:t>
            </a:r>
            <a:r>
              <a:rPr lang="en-US" altLang="zh-CN">
                <a:sym typeface="+mn-ea"/>
              </a:rPr>
              <a:t>oem</a:t>
            </a:r>
            <a:r>
              <a:rPr lang="zh-CN" altLang="en-US">
                <a:sym typeface="+mn-ea"/>
              </a:rPr>
              <a:t>: "Siemens"</a:t>
            </a:r>
            <a:r>
              <a:rPr lang="en-US" altLang="zh-CN">
                <a:sym typeface="+mn-ea"/>
              </a:rPr>
              <a:t>,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>
                <a:sym typeface="+mn-ea"/>
              </a:rPr>
              <a:t>    createTime: "20190909121315"</a:t>
            </a:r>
            <a:r>
              <a:rPr lang="en-US" altLang="zh-CN">
                <a:sym typeface="+mn-ea"/>
              </a:rPr>
              <a:t>,</a:t>
            </a:r>
            <a:endParaRPr lang="zh-CN" altLang="en-US">
              <a:sym typeface="+mn-ea"/>
            </a:endParaRPr>
          </a:p>
          <a:p>
            <a:pPr marL="0" lvl="1" indent="0">
              <a:buNone/>
            </a:pPr>
            <a:r>
              <a:rPr lang="en-US" altLang="zh-CN">
                <a:sym typeface="+mn-ea"/>
              </a:rPr>
              <a:t>                          rsa2048-oaep(</a:t>
            </a:r>
            <a:r>
              <a:rPr lang="en-US">
                <a:sym typeface="+mn-ea"/>
              </a:rPr>
              <a:t>dk</a:t>
            </a:r>
            <a:r>
              <a:rPr lang="en-US" altLang="zh-CN">
                <a:sym typeface="+mn-ea"/>
              </a:rPr>
              <a:t>) with P-PubKey,</a:t>
            </a:r>
            <a:endParaRPr lang="zh-CN" altLang="en-US">
              <a:sym typeface="+mn-ea"/>
            </a:endParaRPr>
          </a:p>
          <a:p>
            <a:pPr marL="0" lvl="1" indent="0">
              <a:buNone/>
            </a:pPr>
            <a:r>
              <a:rPr lang="zh-CN" altLang="en-US">
                <a:sym typeface="+mn-ea"/>
              </a:rPr>
              <a:t>                          </a:t>
            </a:r>
            <a:r>
              <a:rPr lang="en-US" altLang="zh-CN">
                <a:sym typeface="+mn-ea"/>
              </a:rPr>
              <a:t>signature</a:t>
            </a:r>
            <a:r>
              <a:rPr lang="zh-CN" altLang="en-US">
                <a:sym typeface="+mn-ea"/>
              </a:rPr>
              <a:t>: "</a:t>
            </a:r>
            <a:r>
              <a:rPr lang="en-US" altLang="zh-CN">
                <a:sym typeface="+mn-ea"/>
              </a:rPr>
              <a:t>0x1234....</a:t>
            </a:r>
            <a:r>
              <a:rPr lang="zh-CN" altLang="en-US">
                <a:sym typeface="+mn-ea"/>
              </a:rPr>
              <a:t>" </a:t>
            </a:r>
            <a:r>
              <a:rPr lang="en-US" altLang="zh-CN">
                <a:sym typeface="+mn-ea"/>
              </a:rPr>
              <a:t>-- rsa 2048 PSS{ ........ } With C-PriKey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>
                <a:sym typeface="+mn-ea"/>
              </a:rPr>
              <a:t>  }</a:t>
            </a:r>
            <a:endParaRPr lang="zh-CN" altLang="en-US">
              <a:sym typeface="+mn-ea"/>
            </a:endParaRPr>
          </a:p>
          <a:p>
            <a:pPr marL="457200" lvl="1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通用派生算法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8060" y="2683510"/>
            <a:ext cx="11113135" cy="2286000"/>
          </a:xfrm>
        </p:spPr>
        <p:txBody>
          <a:bodyPr/>
          <a:p>
            <a:r>
              <a:rPr lang="zh-CN" altLang="en-US"/>
              <a:t>Key=KDF(</a:t>
            </a:r>
            <a:r>
              <a:rPr lang="en-US" altLang="zh-CN"/>
              <a:t>Dev</a:t>
            </a:r>
            <a:r>
              <a:rPr lang="zh-CN" altLang="en-US"/>
              <a:t>ID,</a:t>
            </a:r>
            <a:r>
              <a:rPr lang="en-US" altLang="zh-CN">
                <a:sym typeface="+mn-ea"/>
              </a:rPr>
              <a:t>APPKeyRootKey-SYM</a:t>
            </a:r>
            <a:r>
              <a:rPr lang="zh-CN" altLang="en-US"/>
              <a:t>)，</a:t>
            </a:r>
            <a:endParaRPr lang="zh-CN" altLang="en-US"/>
          </a:p>
          <a:p>
            <a:pPr lvl="1"/>
            <a:r>
              <a:rPr lang="zh-CN" altLang="en-US"/>
              <a:t>KDF：</a:t>
            </a:r>
            <a:r>
              <a:rPr lang="zh-CN" altLang="en-US">
                <a:sym typeface="+mn-ea"/>
              </a:rPr>
              <a:t>SHA256</a:t>
            </a:r>
            <a:r>
              <a:rPr lang="en-US" altLang="zh-CN">
                <a:sym typeface="+mn-ea"/>
              </a:rPr>
              <a:t>(</a:t>
            </a:r>
            <a:r>
              <a:rPr lang="en-US" altLang="zh-CN"/>
              <a:t>AES256-ECB(</a:t>
            </a:r>
            <a:r>
              <a:rPr lang="zh-CN" altLang="en-US"/>
              <a:t>SHA256（</a:t>
            </a:r>
            <a:r>
              <a:rPr lang="en-US" altLang="zh-CN">
                <a:sym typeface="+mn-ea"/>
              </a:rPr>
              <a:t>APPKeyRootKey-SYM</a:t>
            </a:r>
            <a:r>
              <a:rPr lang="zh-CN" altLang="en-US">
                <a:sym typeface="+mn-ea"/>
              </a:rPr>
              <a:t>）</a:t>
            </a:r>
            <a:r>
              <a:rPr lang="zh-CN" altLang="en-US"/>
              <a:t> </a:t>
            </a:r>
            <a:r>
              <a:rPr lang="en-US" altLang="zh-CN"/>
              <a:t>,DEVID as Key))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 按需截断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暂无需超过</a:t>
            </a:r>
            <a:r>
              <a:rPr lang="en-US" altLang="zh-CN">
                <a:sym typeface="+mn-ea"/>
              </a:rPr>
              <a:t>32</a:t>
            </a:r>
            <a:r>
              <a:rPr lang="zh-CN" altLang="en-US">
                <a:sym typeface="+mn-ea"/>
              </a:rPr>
              <a:t>字节需求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如果根密钥由客户自己维护，则我方应提供派生方法。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6005"/>
          </a:xfrm>
        </p:spPr>
        <p:txBody>
          <a:bodyPr/>
          <a:p>
            <a:r>
              <a:rPr lang="zh-CN" altLang="en-US"/>
              <a:t>设备</a:t>
            </a:r>
            <a:r>
              <a:rPr lang="en-US" altLang="zh-CN"/>
              <a:t>ID</a:t>
            </a:r>
            <a:r>
              <a:rPr lang="zh-CN" altLang="en-US"/>
              <a:t>定义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3070" y="1421130"/>
            <a:ext cx="1099566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设备</a:t>
            </a:r>
            <a:r>
              <a:rPr lang="en-US" altLang="zh-CN">
                <a:sym typeface="+mn-ea"/>
              </a:rPr>
              <a:t>ID</a:t>
            </a:r>
            <a:r>
              <a:rPr lang="zh-CN" altLang="en-US">
                <a:sym typeface="+mn-ea"/>
              </a:rPr>
              <a:t>二进制定义，共</a:t>
            </a:r>
            <a:r>
              <a:rPr lang="en-US" altLang="zh-CN">
                <a:sym typeface="+mn-ea"/>
              </a:rPr>
              <a:t>32</a:t>
            </a:r>
            <a:r>
              <a:rPr lang="zh-CN" altLang="en-US">
                <a:sym typeface="+mn-ea"/>
              </a:rPr>
              <a:t>字节</a:t>
            </a:r>
            <a:r>
              <a:rPr lang="zh-CN" altLang="en-US">
                <a:sym typeface="+mn-ea"/>
              </a:rPr>
              <a:t>：</a:t>
            </a:r>
            <a:endParaRPr lang="zh-CN" altLang="en-US">
              <a:sym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DevID</a:t>
            </a:r>
            <a:r>
              <a:rPr lang="zh-CN" altLang="en-US">
                <a:sym typeface="+mn-ea"/>
              </a:rPr>
              <a:t>{</a:t>
            </a:r>
            <a:r>
              <a:rPr lang="en-US" altLang="zh-CN">
                <a:sym typeface="+mn-ea"/>
              </a:rPr>
              <a:t>OEMID(2),</a:t>
            </a:r>
            <a:r>
              <a:rPr lang="en-US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ChipManufacturerID(2),SEManufacturerID(2),ISEEVersion(2),hash(HWUID,”tid”)(8),DevSN(8),SE</a:t>
            </a:r>
            <a:r>
              <a:rPr lang="en-US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SN(8)</a:t>
            </a:r>
            <a:r>
              <a:rPr lang="zh-CN" altLang="en-US">
                <a:sym typeface="+mn-ea"/>
              </a:rPr>
              <a:t>}</a:t>
            </a:r>
            <a:endParaRPr lang="zh-CN" altLang="en-US">
              <a:sym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/>
              <a:t>小括号表示字节数</a:t>
            </a:r>
            <a:endParaRPr lang="zh-CN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/>
              <a:t>非硬件</a:t>
            </a:r>
            <a:r>
              <a:rPr lang="en-US" altLang="zh-CN"/>
              <a:t>ID</a:t>
            </a:r>
            <a:r>
              <a:rPr lang="zh-CN" altLang="en-US"/>
              <a:t>统一由豆荚云端系统统一定义。由管理员在云端手工录入。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缩减版</a:t>
            </a:r>
            <a:r>
              <a:rPr lang="en-US" altLang="zh-CN"/>
              <a:t>ID</a:t>
            </a:r>
            <a:r>
              <a:rPr lang="zh-CN" altLang="en-US"/>
              <a:t>，命名为</a:t>
            </a:r>
            <a:r>
              <a:rPr lang="en-US" altLang="zh-CN"/>
              <a:t>TerminalID</a:t>
            </a:r>
            <a:endParaRPr lang="en-US" altLang="zh-CN"/>
          </a:p>
          <a:p>
            <a:pPr lvl="3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TerminalID=truncTop16bytes(sha256（DevID) </a:t>
            </a:r>
            <a:r>
              <a:rPr lang="zh-CN" altLang="en-US">
                <a:sym typeface="+mn-ea"/>
              </a:rPr>
              <a:t>）</a:t>
            </a:r>
            <a:endParaRPr lang="en-US" altLang="zh-CN">
              <a:sym typeface="+mn-ea"/>
            </a:endParaRPr>
          </a:p>
          <a:p>
            <a:pPr lvl="2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lvl="3" indent="-285750">
              <a:buFont typeface="Arial" panose="020B0604020202020204" pitchFamily="34" charset="0"/>
              <a:buChar char="•"/>
            </a:pP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产线安全要求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17395"/>
          </a:xfrm>
        </p:spPr>
        <p:txBody>
          <a:bodyPr/>
          <a:p>
            <a:r>
              <a:rPr lang="zh-CN" altLang="en-US"/>
              <a:t>请参考豆荚给</a:t>
            </a:r>
            <a:r>
              <a:rPr lang="en-US" altLang="zh-CN"/>
              <a:t>NXP ISEE-M</a:t>
            </a:r>
            <a:r>
              <a:rPr lang="zh-CN" altLang="en-US"/>
              <a:t>，以及中诺</a:t>
            </a:r>
            <a:r>
              <a:rPr lang="en-US" altLang="zh-CN"/>
              <a:t>moto</a:t>
            </a:r>
            <a:r>
              <a:rPr lang="zh-CN" altLang="en-US"/>
              <a:t>的</a:t>
            </a:r>
            <a:r>
              <a:rPr lang="en-US" altLang="zh-CN"/>
              <a:t>googlekey</a:t>
            </a:r>
            <a:r>
              <a:rPr lang="zh-CN" altLang="en-US"/>
              <a:t>部署方案。确保</a:t>
            </a:r>
            <a:r>
              <a:rPr lang="en-US" altLang="zh-CN">
                <a:sym typeface="+mn-ea"/>
              </a:rPr>
              <a:t>C2P</a:t>
            </a:r>
            <a:r>
              <a:rPr lang="zh-CN" altLang="en-US">
                <a:sym typeface="+mn-ea"/>
              </a:rPr>
              <a:t>-</a:t>
            </a:r>
            <a:r>
              <a:rPr lang="en-US" altLang="zh-CN">
                <a:sym typeface="+mn-ea"/>
              </a:rPr>
              <a:t>DevKey</a:t>
            </a:r>
            <a:r>
              <a:rPr lang="zh-CN" altLang="en-US">
                <a:sym typeface="+mn-ea"/>
              </a:rPr>
              <a:t>信息安全的下发到各个设备中。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概述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129905" y="1961515"/>
            <a:ext cx="3092450" cy="1521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r>
              <a:rPr lang="zh-CN" altLang="en-US"/>
              <a:t>端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27100" y="1961515"/>
            <a:ext cx="3092450" cy="1521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</a:t>
            </a:r>
            <a:r>
              <a:rPr lang="zh-CN" altLang="en-US"/>
              <a:t>端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019550" y="4206875"/>
            <a:ext cx="2232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zh-CN" altLang="en-US"/>
              <a:t>产生数据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019550" y="5299075"/>
            <a:ext cx="2232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）导出</a:t>
            </a:r>
            <a:r>
              <a:rPr lang="zh-CN" altLang="en-US"/>
              <a:t>数据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52210" y="5299075"/>
            <a:ext cx="2232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r>
              <a:rPr lang="zh-CN" altLang="en-US"/>
              <a:t>）任意传递方式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252210" y="4206875"/>
            <a:ext cx="2232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r>
              <a:rPr lang="zh-CN" altLang="en-US"/>
              <a:t>）导入数据</a:t>
            </a:r>
            <a:endParaRPr lang="zh-CN" altLang="en-US"/>
          </a:p>
        </p:txBody>
      </p:sp>
      <p:sp>
        <p:nvSpPr>
          <p:cNvPr id="11" name="弧形 10"/>
          <p:cNvSpPr/>
          <p:nvPr/>
        </p:nvSpPr>
        <p:spPr>
          <a:xfrm rot="8220000">
            <a:off x="2229485" y="-1063625"/>
            <a:ext cx="7615555" cy="7486015"/>
          </a:xfrm>
          <a:prstGeom prst="arc">
            <a:avLst>
              <a:gd name="adj1" fmla="val 14511282"/>
              <a:gd name="adj2" fmla="val 1586983"/>
            </a:avLst>
          </a:prstGeom>
          <a:ln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弧形 11"/>
          <p:cNvSpPr/>
          <p:nvPr/>
        </p:nvSpPr>
        <p:spPr>
          <a:xfrm rot="8220000">
            <a:off x="1793240" y="-1530350"/>
            <a:ext cx="8740140" cy="8135620"/>
          </a:xfrm>
          <a:prstGeom prst="arc">
            <a:avLst>
              <a:gd name="adj1" fmla="val 14511282"/>
              <a:gd name="adj2" fmla="val 1586983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明确需求</a:t>
            </a:r>
            <a:endParaRPr lang="zh-CN" altLang="en-US"/>
          </a:p>
        </p:txBody>
      </p:sp>
      <p:graphicFrame>
        <p:nvGraphicFramePr>
          <p:cNvPr id="5" name="表格 4"/>
          <p:cNvGraphicFramePr/>
          <p:nvPr/>
        </p:nvGraphicFramePr>
        <p:xfrm>
          <a:off x="1144270" y="1411605"/>
          <a:ext cx="9869170" cy="471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780"/>
                <a:gridCol w="3501390"/>
                <a:gridCol w="3429000"/>
              </a:tblGrid>
              <a:tr h="4051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补充</a:t>
                      </a:r>
                      <a:endParaRPr lang="zh-CN" altLang="en-US"/>
                    </a:p>
                  </a:txBody>
                  <a:tcPr/>
                </a:tc>
              </a:tr>
              <a:tr h="15551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APP</a:t>
                      </a:r>
                      <a:r>
                        <a:rPr lang="en-US" altLang="zh-CN"/>
                        <a:t>KeyRootKey-SYM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客户自定义对称</a:t>
                      </a:r>
                      <a:r>
                        <a:rPr lang="zh-CN" altLang="en-US"/>
                        <a:t>根密钥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指的产线文档中的</a:t>
                      </a:r>
                      <a:r>
                        <a:rPr lang="en-US" altLang="zh-CN" sz="1800" dirty="0" smtClean="0">
                          <a:sym typeface="+mn-ea"/>
                        </a:rPr>
                        <a:t>Customer </a:t>
                      </a:r>
                      <a:r>
                        <a:rPr lang="en-US" altLang="zh-CN" sz="1800" dirty="0">
                          <a:sym typeface="+mn-ea"/>
                        </a:rPr>
                        <a:t>Root Key</a:t>
                      </a:r>
                      <a:r>
                        <a:rPr lang="zh-CN" altLang="en-US" sz="1800" dirty="0">
                          <a:sym typeface="+mn-ea"/>
                        </a:rPr>
                        <a:t>，由于</a:t>
                      </a:r>
                      <a:r>
                        <a:rPr lang="en-US" altLang="zh-CN" sz="1800" dirty="0">
                          <a:sym typeface="+mn-ea"/>
                        </a:rPr>
                        <a:t>Customer</a:t>
                      </a:r>
                      <a:r>
                        <a:rPr lang="zh-CN" altLang="en-US" sz="1800" dirty="0">
                          <a:sym typeface="+mn-ea"/>
                        </a:rPr>
                        <a:t>概念模糊，因此这里针对直接定义为给上层业务使用的密钥，即，使用</a:t>
                      </a:r>
                      <a:r>
                        <a:rPr lang="en-US" altLang="zh-CN" sz="1800" dirty="0">
                          <a:sym typeface="+mn-ea"/>
                        </a:rPr>
                        <a:t>APP</a:t>
                      </a:r>
                      <a:r>
                        <a:rPr lang="zh-CN" altLang="en-US" sz="1800" dirty="0">
                          <a:sym typeface="+mn-ea"/>
                        </a:rPr>
                        <a:t>。</a:t>
                      </a:r>
                      <a:endParaRPr lang="zh-CN" altLang="en-US" sz="1800" dirty="0">
                        <a:sym typeface="+mn-ea"/>
                      </a:endParaRPr>
                    </a:p>
                  </a:txBody>
                  <a:tcPr/>
                </a:tc>
              </a:tr>
              <a:tr h="4051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APP</a:t>
                      </a:r>
                      <a:r>
                        <a:rPr lang="en-US" altLang="zh-CN" sz="1800">
                          <a:sym typeface="+mn-ea"/>
                        </a:rPr>
                        <a:t>KeyRootKey-SYM[id...]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由设备</a:t>
                      </a:r>
                      <a:r>
                        <a:rPr lang="en-US" altLang="zh-CN"/>
                        <a:t>ID</a:t>
                      </a:r>
                      <a:r>
                        <a:rPr lang="zh-CN" altLang="en-US"/>
                        <a:t>派生的个性化密钥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12636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M-RootKey-RSA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r>
                        <a:rPr lang="zh-CN" altLang="en-US"/>
                        <a:t>组：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一组</a:t>
                      </a:r>
                      <a:r>
                        <a:rPr lang="en-US" altLang="zh-CN"/>
                        <a:t>1024</a:t>
                      </a:r>
                      <a:r>
                        <a:rPr lang="zh-CN" altLang="en-US"/>
                        <a:t>位密钥，用于产线阶段密钥建立</a:t>
                      </a:r>
                      <a:r>
                        <a:rPr lang="en-US" altLang="zh-CN"/>
                        <a:t>P</a:t>
                      </a:r>
                      <a:r>
                        <a:rPr lang="zh-CN" altLang="en-US"/>
                        <a:t>和</a:t>
                      </a:r>
                      <a:r>
                        <a:rPr lang="en-US" altLang="zh-CN"/>
                        <a:t>M</a:t>
                      </a:r>
                      <a:r>
                        <a:rPr lang="zh-CN" altLang="en-US"/>
                        <a:t>的安全通道，一组</a:t>
                      </a:r>
                      <a:r>
                        <a:rPr lang="en-US" altLang="zh-CN"/>
                        <a:t>2048</a:t>
                      </a:r>
                      <a:r>
                        <a:rPr lang="zh-CN" altLang="en-US"/>
                        <a:t>位，用于</a:t>
                      </a:r>
                      <a:r>
                        <a:rPr lang="en-US" altLang="zh-CN"/>
                        <a:t>M</a:t>
                      </a:r>
                      <a:r>
                        <a:rPr lang="zh-CN" altLang="en-US"/>
                        <a:t>和</a:t>
                      </a:r>
                      <a:r>
                        <a:rPr lang="en-US" altLang="zh-CN"/>
                        <a:t>C</a:t>
                      </a:r>
                      <a:r>
                        <a:rPr lang="zh-CN" altLang="en-US"/>
                        <a:t>通信。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这</a:t>
                      </a:r>
                      <a:r>
                        <a:rPr lang="en-US" altLang="zh-CN"/>
                        <a:t>2</a:t>
                      </a:r>
                      <a:r>
                        <a:rPr lang="zh-CN" altLang="en-US"/>
                        <a:t>组必须要有，后期所有的密钥可以依赖此完成协商。</a:t>
                      </a:r>
                      <a:endParaRPr lang="zh-CN" altLang="en-US"/>
                    </a:p>
                  </a:txBody>
                  <a:tcPr/>
                </a:tc>
              </a:tr>
              <a:tr h="6800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SBKEK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NXP</a:t>
                      </a:r>
                      <a:r>
                        <a:rPr lang="zh-CN" altLang="en-US"/>
                        <a:t>定义，用于加密镜像文件，一个机型一密。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51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设备信息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包含系统使用的基本信息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流程总览</a:t>
            </a:r>
            <a:endParaRPr lang="zh-CN" altLang="en-US"/>
          </a:p>
        </p:txBody>
      </p:sp>
      <p:graphicFrame>
        <p:nvGraphicFramePr>
          <p:cNvPr id="4" name="图示 3"/>
          <p:cNvGraphicFramePr/>
          <p:nvPr/>
        </p:nvGraphicFramePr>
        <p:xfrm>
          <a:off x="3225800" y="1038860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建立</a:t>
            </a:r>
            <a:r>
              <a:rPr lang="en-US" altLang="zh-CN"/>
              <a:t>P</a:t>
            </a:r>
            <a:r>
              <a:rPr lang="zh-CN" altLang="en-US"/>
              <a:t>和</a:t>
            </a:r>
            <a:r>
              <a:rPr lang="en-US" altLang="zh-CN"/>
              <a:t>C</a:t>
            </a:r>
            <a:r>
              <a:rPr lang="zh-CN" altLang="en-US"/>
              <a:t>的安全通道</a:t>
            </a:r>
            <a:r>
              <a:rPr lang="en-US" altLang="zh-CN"/>
              <a:t>----C</a:t>
            </a:r>
            <a:r>
              <a:rPr lang="zh-CN" altLang="en-US"/>
              <a:t>的生产密钥部署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9786620" cy="2914650"/>
          </a:xfrm>
        </p:spPr>
        <p:txBody>
          <a:bodyPr>
            <a:normAutofit/>
          </a:bodyPr>
          <a:p>
            <a:r>
              <a:rPr lang="en-US" altLang="zh-CN"/>
              <a:t>C</a:t>
            </a:r>
            <a:r>
              <a:rPr lang="zh-CN" altLang="en-US"/>
              <a:t>端产生</a:t>
            </a:r>
            <a:r>
              <a:rPr lang="en-US" altLang="zh-CN"/>
              <a:t>2</a:t>
            </a:r>
            <a:r>
              <a:rPr lang="zh-CN" altLang="en-US"/>
              <a:t>组通信</a:t>
            </a:r>
            <a:r>
              <a:rPr lang="zh-CN" altLang="en-US"/>
              <a:t>用</a:t>
            </a:r>
            <a:r>
              <a:rPr lang="zh-CN" altLang="en-US"/>
              <a:t>公私钥对</a:t>
            </a:r>
            <a:r>
              <a:rPr lang="en-US" altLang="zh-CN"/>
              <a:t>	</a:t>
            </a:r>
            <a:endParaRPr lang="en-US" altLang="zh-CN"/>
          </a:p>
          <a:p>
            <a:pPr lvl="1"/>
            <a:r>
              <a:rPr lang="en-US" altLang="zh-CN"/>
              <a:t>C-[Pub/Pri]Key1024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C-[Pub/Pri]Key2048</a:t>
            </a:r>
            <a:endParaRPr lang="en-US" altLang="zh-CN">
              <a:sym typeface="+mn-ea"/>
            </a:endParaRPr>
          </a:p>
          <a:p>
            <a:pPr lvl="0"/>
            <a:r>
              <a:rPr lang="zh-CN" altLang="en-US"/>
              <a:t>公钥可以从管理员页面导出，支持</a:t>
            </a:r>
            <a:r>
              <a:rPr lang="en-US" altLang="zh-CN"/>
              <a:t>hexstring</a:t>
            </a:r>
            <a:r>
              <a:rPr lang="zh-CN" altLang="en-US"/>
              <a:t>和二进制格式。</a:t>
            </a:r>
            <a:endParaRPr lang="zh-CN" altLang="en-US"/>
          </a:p>
          <a:p>
            <a:pPr lvl="0"/>
            <a:r>
              <a:rPr lang="en-US" altLang="zh-CN"/>
              <a:t>P</a:t>
            </a:r>
            <a:r>
              <a:rPr lang="zh-CN" altLang="en-US"/>
              <a:t>加密机制作时将上述公钥</a:t>
            </a:r>
            <a:r>
              <a:rPr lang="zh-CN" altLang="en-US"/>
              <a:t>植入不可篡改的区域</a:t>
            </a:r>
            <a:endParaRPr lang="zh-CN" altLang="en-US"/>
          </a:p>
          <a:p>
            <a:pPr lvl="0"/>
            <a:endParaRPr lang="en-US" altLang="zh-CN"/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建立</a:t>
            </a:r>
            <a:r>
              <a:rPr lang="en-US" altLang="zh-CN"/>
              <a:t>P</a:t>
            </a:r>
            <a:r>
              <a:rPr lang="zh-CN" altLang="en-US"/>
              <a:t>和</a:t>
            </a:r>
            <a:r>
              <a:rPr lang="en-US" altLang="zh-CN"/>
              <a:t>C</a:t>
            </a:r>
            <a:r>
              <a:rPr lang="zh-CN" altLang="en-US"/>
              <a:t>的安全通道</a:t>
            </a:r>
            <a:r>
              <a:rPr lang="en-US" altLang="zh-CN"/>
              <a:t>----P</a:t>
            </a:r>
            <a:r>
              <a:rPr lang="zh-CN" altLang="en-US"/>
              <a:t>的生产密钥部署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9786620" cy="4879975"/>
          </a:xfrm>
        </p:spPr>
        <p:txBody>
          <a:bodyPr>
            <a:normAutofit fontScale="60000"/>
          </a:bodyPr>
          <a:p>
            <a:r>
              <a:rPr lang="en-US" altLang="zh-CN"/>
              <a:t>P</a:t>
            </a:r>
            <a:r>
              <a:rPr lang="zh-CN" altLang="en-US"/>
              <a:t>端在生产制造时，</a:t>
            </a:r>
            <a:r>
              <a:rPr lang="en-US" altLang="zh-CN"/>
              <a:t>HSM</a:t>
            </a:r>
            <a:r>
              <a:rPr lang="zh-CN" altLang="en-US"/>
              <a:t>内部产生密钥对，</a:t>
            </a:r>
            <a:r>
              <a:rPr lang="en-US" altLang="zh-CN"/>
              <a:t>C</a:t>
            </a:r>
            <a:r>
              <a:rPr lang="zh-CN" altLang="en-US"/>
              <a:t>端做如下记录：</a:t>
            </a:r>
            <a:endParaRPr lang="zh-CN" altLang="en-US"/>
          </a:p>
          <a:p>
            <a:pPr lvl="1"/>
            <a:r>
              <a:rPr lang="en-US" altLang="zh-CN"/>
              <a:t>P-ID</a:t>
            </a:r>
            <a:r>
              <a:rPr lang="zh-CN" altLang="en-US"/>
              <a:t>、公钥、配置、厂商、生产时间、入库时间。</a:t>
            </a:r>
            <a:endParaRPr lang="zh-CN" altLang="en-US"/>
          </a:p>
          <a:p>
            <a:pPr lvl="1"/>
            <a:r>
              <a:rPr lang="en-US" altLang="zh-CN"/>
              <a:t>P</a:t>
            </a:r>
            <a:r>
              <a:rPr lang="zh-CN" altLang="en-US"/>
              <a:t>端导出文件要求，</a:t>
            </a:r>
            <a:r>
              <a:rPr lang="en-US" altLang="zh-CN"/>
              <a:t>json</a:t>
            </a:r>
            <a:r>
              <a:rPr lang="zh-CN" altLang="en-US"/>
              <a:t>格式如下：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P</a:t>
            </a:r>
            <a:r>
              <a:rPr lang="en-US" altLang="zh-CN"/>
              <a:t>2C</a:t>
            </a:r>
            <a:r>
              <a:rPr lang="zh-CN" altLang="en-US"/>
              <a:t>-KeyData</a:t>
            </a:r>
            <a:r>
              <a:rPr lang="en-US" altLang="zh-CN"/>
              <a:t>File</a:t>
            </a:r>
            <a:r>
              <a:rPr lang="zh-CN" altLang="en-US"/>
              <a:t> {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</a:t>
            </a:r>
            <a:r>
              <a:rPr lang="en-US" altLang="zh-CN"/>
              <a:t>id</a:t>
            </a:r>
            <a:r>
              <a:rPr lang="zh-CN" altLang="en-US"/>
              <a:t>: "</a:t>
            </a:r>
            <a:r>
              <a:rPr lang="en-US" altLang="zh-CN"/>
              <a:t>0x</a:t>
            </a:r>
            <a:r>
              <a:rPr lang="zh-CN" altLang="en-US"/>
              <a:t>12345678"--</a:t>
            </a:r>
            <a:r>
              <a:rPr lang="en-US" altLang="zh-CN">
                <a:sym typeface="+mn-ea"/>
              </a:rPr>
              <a:t>HSM</a:t>
            </a:r>
            <a:r>
              <a:rPr lang="zh-CN" altLang="en-US">
                <a:sym typeface="+mn-ea"/>
              </a:rPr>
              <a:t>的硬件唯一性</a:t>
            </a:r>
            <a:r>
              <a:rPr lang="en-US" altLang="zh-CN">
                <a:sym typeface="+mn-ea"/>
              </a:rPr>
              <a:t>ID</a:t>
            </a:r>
            <a:r>
              <a:rPr lang="zh-CN" altLang="en-US">
                <a:sym typeface="+mn-ea"/>
              </a:rPr>
              <a:t>，由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产线负责人负责完善详细格式。</a:t>
            </a:r>
            <a:r>
              <a:rPr lang="en-US" altLang="zh-CN">
                <a:sym typeface="+mn-ea"/>
              </a:rPr>
              <a:t>”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rsaPubKey2048Hex： "0x1234....."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type: "dongle"</a:t>
            </a:r>
            <a:endParaRPr lang="zh-CN" altLang="en-US"/>
          </a:p>
          <a:p>
            <a:pPr marL="0" lvl="1" indent="0">
              <a:buNone/>
            </a:pPr>
            <a:r>
              <a:rPr lang="zh-CN" altLang="en-US"/>
              <a:t>              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oem</a:t>
            </a:r>
            <a:r>
              <a:rPr lang="zh-CN" altLang="en-US">
                <a:sym typeface="+mn-ea"/>
              </a:rPr>
              <a:t>: "Siemens"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createTime: "20190909121315"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</a:t>
            </a:r>
            <a:r>
              <a:rPr lang="en-US" altLang="zh-CN">
                <a:sym typeface="+mn-ea"/>
              </a:rPr>
              <a:t>signature</a:t>
            </a:r>
            <a:r>
              <a:rPr lang="zh-CN" altLang="en-US">
                <a:sym typeface="+mn-ea"/>
              </a:rPr>
              <a:t>: "</a:t>
            </a:r>
            <a:r>
              <a:rPr lang="en-US" altLang="zh-CN">
                <a:sym typeface="+mn-ea"/>
              </a:rPr>
              <a:t>0x1234....</a:t>
            </a:r>
            <a:r>
              <a:rPr lang="zh-CN" altLang="en-US">
                <a:sym typeface="+mn-ea"/>
              </a:rPr>
              <a:t>" </a:t>
            </a:r>
            <a:r>
              <a:rPr lang="en-US" altLang="zh-CN">
                <a:sym typeface="+mn-ea"/>
              </a:rPr>
              <a:t>-- rsa 2048 PSS{ SHA256(ID.bytes()+oem.bytes()+PubKey</a:t>
            </a:r>
            <a:r>
              <a:rPr lang="en-US" altLang="zh-CN">
                <a:sym typeface="+mn-ea"/>
              </a:rPr>
              <a:t>.bytes()</a:t>
            </a:r>
            <a:r>
              <a:rPr lang="en-US" altLang="zh-CN">
                <a:sym typeface="+mn-ea"/>
              </a:rPr>
              <a:t>+type</a:t>
            </a:r>
            <a:r>
              <a:rPr lang="en-US" altLang="zh-CN">
                <a:sym typeface="+mn-ea"/>
              </a:rPr>
              <a:t>.bytes()</a:t>
            </a:r>
            <a:r>
              <a:rPr lang="en-US" altLang="zh-CN">
                <a:sym typeface="+mn-ea"/>
              </a:rPr>
              <a:t>+time</a:t>
            </a:r>
            <a:r>
              <a:rPr lang="en-US" altLang="zh-CN">
                <a:sym typeface="+mn-ea"/>
              </a:rPr>
              <a:t>.bytes()</a:t>
            </a:r>
            <a:r>
              <a:rPr lang="en-US" altLang="zh-CN">
                <a:sym typeface="+mn-ea"/>
              </a:rPr>
              <a:t>) } with P-PriKey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}</a:t>
            </a:r>
            <a:endParaRPr lang="zh-CN" altLang="en-US"/>
          </a:p>
          <a:p>
            <a:pPr lvl="1"/>
            <a:r>
              <a:rPr lang="en-US" altLang="zh-CN"/>
              <a:t>bytes()</a:t>
            </a:r>
            <a:r>
              <a:rPr lang="zh-CN" altLang="en-US"/>
              <a:t>函数表示</a:t>
            </a:r>
            <a:r>
              <a:rPr lang="en-US" altLang="zh-CN"/>
              <a:t>string</a:t>
            </a:r>
            <a:r>
              <a:rPr lang="zh-CN" altLang="en-US"/>
              <a:t>的二进制数据，例如一个字符串</a:t>
            </a:r>
            <a:r>
              <a:rPr lang="en-US" altLang="zh-CN"/>
              <a:t>”0x1234”</a:t>
            </a:r>
            <a:r>
              <a:rPr lang="zh-CN" altLang="en-US"/>
              <a:t>，那么它的二进制数据为30 78 31 32 33 34  </a:t>
            </a:r>
            <a:endParaRPr lang="zh-CN" altLang="en-US"/>
          </a:p>
          <a:p>
            <a:pPr lvl="1"/>
            <a:r>
              <a:rPr lang="en-US" altLang="zh-CN"/>
              <a:t>+</a:t>
            </a:r>
            <a:r>
              <a:rPr lang="zh-CN" altLang="en-US"/>
              <a:t>表示</a:t>
            </a:r>
            <a:r>
              <a:rPr lang="en-US" altLang="zh-CN"/>
              <a:t>2</a:t>
            </a:r>
            <a:r>
              <a:rPr lang="zh-CN" altLang="en-US"/>
              <a:t>个字节串的串联</a:t>
            </a:r>
            <a:endParaRPr lang="zh-CN" altLang="en-US"/>
          </a:p>
          <a:p>
            <a:pPr lvl="0"/>
            <a:r>
              <a:rPr lang="en-US" altLang="zh-CN"/>
              <a:t>C</a:t>
            </a:r>
            <a:r>
              <a:rPr lang="zh-CN" altLang="en-US"/>
              <a:t>端提供</a:t>
            </a:r>
            <a:r>
              <a:rPr lang="en-US" altLang="zh-CN"/>
              <a:t>	</a:t>
            </a:r>
            <a:endParaRPr lang="en-US" altLang="zh-CN"/>
          </a:p>
          <a:p>
            <a:pPr lvl="1"/>
            <a:r>
              <a:rPr lang="zh-CN" altLang="en-US"/>
              <a:t>管理员登录</a:t>
            </a:r>
            <a:endParaRPr lang="zh-CN" altLang="en-US"/>
          </a:p>
          <a:p>
            <a:pPr lvl="1"/>
            <a:r>
              <a:rPr lang="zh-CN" altLang="en-US"/>
              <a:t>通过文本框录入</a:t>
            </a:r>
            <a:r>
              <a:rPr lang="en-US" altLang="zh-CN"/>
              <a:t>json</a:t>
            </a:r>
            <a:r>
              <a:rPr lang="zh-CN" altLang="en-US"/>
              <a:t>信息</a:t>
            </a:r>
            <a:endParaRPr lang="zh-CN" altLang="en-US"/>
          </a:p>
          <a:p>
            <a:pPr lvl="1"/>
            <a:r>
              <a:rPr lang="en-US" altLang="zh-CN"/>
              <a:t>C</a:t>
            </a:r>
            <a:r>
              <a:rPr lang="zh-CN" altLang="en-US"/>
              <a:t>端验证签名成功后入库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</a:t>
            </a:r>
            <a:r>
              <a:rPr lang="zh-CN" altLang="en-US"/>
              <a:t>中密钥准备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20235" y="723265"/>
            <a:ext cx="5068570" cy="610235"/>
          </a:xfrm>
        </p:spPr>
        <p:txBody>
          <a:bodyPr>
            <a:normAutofit fontScale="60000"/>
          </a:bodyPr>
          <a:p>
            <a:pPr marL="0" indent="0">
              <a:buNone/>
            </a:pPr>
            <a:r>
              <a:rPr lang="en-US" altLang="zh-CN"/>
              <a:t>SBKEK</a:t>
            </a:r>
            <a:r>
              <a:rPr lang="zh-CN" altLang="en-US"/>
              <a:t>和</a:t>
            </a:r>
            <a:r>
              <a:rPr lang="en-US" altLang="zh-CN">
                <a:sym typeface="+mn-ea"/>
              </a:rPr>
              <a:t>APPKeyRootKey-SYM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OTA</a:t>
            </a:r>
            <a:r>
              <a:rPr lang="zh-CN" altLang="en-US">
                <a:sym typeface="+mn-ea"/>
              </a:rPr>
              <a:t>的签名公钥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1334135" y="1567815"/>
            <a:ext cx="9388475" cy="4899660"/>
          </a:xfrm>
          <a:prstGeom prst="rect">
            <a:avLst/>
          </a:prstGeom>
        </p:spPr>
        <p:txBody>
          <a:bodyPr vert="horz" lIns="91440" tIns="45720" rIns="91440" bIns="45720" rtlCol="0">
            <a:normAutofit fontScale="6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C</a:t>
            </a:r>
            <a:r>
              <a:rPr lang="zh-CN" altLang="en-US"/>
              <a:t>端 产生</a:t>
            </a:r>
            <a:r>
              <a:rPr lang="en-US" altLang="zh-CN"/>
              <a:t>OTA</a:t>
            </a:r>
            <a:r>
              <a:rPr lang="zh-CN" altLang="en-US"/>
              <a:t>签名密钥</a:t>
            </a:r>
            <a:endParaRPr lang="zh-CN" altLang="en-US"/>
          </a:p>
          <a:p>
            <a:pPr marL="457200" lvl="2"/>
            <a:r>
              <a:rPr lang="en-US" altLang="zh-CN">
                <a:sym typeface="+mn-ea"/>
              </a:rPr>
              <a:t>OTA</a:t>
            </a:r>
            <a:r>
              <a:rPr lang="zh-CN" altLang="en-US">
                <a:sym typeface="+mn-ea"/>
              </a:rPr>
              <a:t>的公钥产生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组，</a:t>
            </a:r>
            <a:r>
              <a:rPr lang="en-US" altLang="zh-CN">
                <a:sym typeface="+mn-ea"/>
              </a:rPr>
              <a:t>rsa2048</a:t>
            </a:r>
            <a:r>
              <a:rPr lang="zh-CN" altLang="en-US">
                <a:sym typeface="+mn-ea"/>
              </a:rPr>
              <a:t>。实际项目中我们只用第一组。</a:t>
            </a:r>
            <a:endParaRPr lang="zh-CN" altLang="en-US"/>
          </a:p>
          <a:p>
            <a:r>
              <a:rPr lang="en-US" altLang="zh-CN"/>
              <a:t>KMS</a:t>
            </a:r>
            <a:r>
              <a:rPr lang="zh-CN" altLang="en-US"/>
              <a:t>系统有</a:t>
            </a:r>
            <a:r>
              <a:rPr lang="en-US" altLang="zh-CN"/>
              <a:t>2</a:t>
            </a:r>
            <a:r>
              <a:rPr lang="zh-CN" altLang="en-US"/>
              <a:t>中方法拥有这</a:t>
            </a:r>
            <a:r>
              <a:rPr lang="en-US" altLang="zh-CN"/>
              <a:t>2</a:t>
            </a:r>
            <a:r>
              <a:rPr lang="zh-CN" altLang="en-US"/>
              <a:t>个对称</a:t>
            </a:r>
            <a:r>
              <a:rPr lang="zh-CN" altLang="en-US"/>
              <a:t>密钥</a:t>
            </a:r>
            <a:endParaRPr lang="zh-CN" altLang="en-US"/>
          </a:p>
          <a:p>
            <a:pPr lvl="1"/>
            <a:r>
              <a:rPr lang="zh-CN" altLang="en-US"/>
              <a:t>方法</a:t>
            </a:r>
            <a:r>
              <a:rPr lang="en-US" altLang="zh-CN"/>
              <a:t>1</a:t>
            </a:r>
            <a:endParaRPr lang="zh-CN" altLang="en-US"/>
          </a:p>
          <a:p>
            <a:pPr lvl="2"/>
            <a:r>
              <a:rPr lang="zh-CN" altLang="en-US"/>
              <a:t>在</a:t>
            </a:r>
            <a:r>
              <a:rPr lang="en-US" altLang="zh-CN"/>
              <a:t>KMS</a:t>
            </a:r>
            <a:r>
              <a:rPr lang="zh-CN" altLang="en-US"/>
              <a:t>中为特定型号产生，并提供保密及</a:t>
            </a:r>
            <a:r>
              <a:rPr lang="zh-CN" altLang="en-US"/>
              <a:t>灾备机制</a:t>
            </a:r>
            <a:endParaRPr lang="zh-CN" altLang="en-US"/>
          </a:p>
          <a:p>
            <a:pPr lvl="2"/>
            <a:r>
              <a:rPr lang="en-US" altLang="zh-CN">
                <a:sym typeface="+mn-ea"/>
              </a:rPr>
              <a:t>SBKEK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APPKeyRootKey-SYM</a:t>
            </a:r>
            <a:r>
              <a:rPr lang="zh-CN" altLang="en-US">
                <a:sym typeface="+mn-ea"/>
              </a:rPr>
              <a:t>各</a:t>
            </a:r>
            <a:r>
              <a:rPr lang="en-US" altLang="zh-CN">
                <a:sym typeface="+mn-ea"/>
              </a:rPr>
              <a:t>32</a:t>
            </a:r>
            <a:r>
              <a:rPr lang="zh-CN" altLang="en-US">
                <a:sym typeface="+mn-ea"/>
              </a:rPr>
              <a:t>字节</a:t>
            </a:r>
            <a:endParaRPr lang="zh-CN" altLang="en-US"/>
          </a:p>
          <a:p>
            <a:pPr lvl="1"/>
            <a:r>
              <a:rPr lang="zh-CN" altLang="en-US"/>
              <a:t>方法</a:t>
            </a:r>
            <a:r>
              <a:rPr lang="en-US" altLang="zh-CN"/>
              <a:t>2</a:t>
            </a:r>
            <a:r>
              <a:rPr lang="zh-CN" altLang="en-US"/>
              <a:t>：导入，导入的文件格式</a:t>
            </a:r>
            <a:endParaRPr lang="zh-CN" altLang="en-US"/>
          </a:p>
          <a:p>
            <a:pPr lvl="2"/>
            <a:r>
              <a:rPr lang="en-US" altLang="zh-CN"/>
              <a:t>P</a:t>
            </a:r>
            <a:r>
              <a:rPr lang="zh-CN" altLang="en-US"/>
              <a:t>加密机管理模块</a:t>
            </a:r>
            <a:endParaRPr lang="zh-CN" altLang="en-US"/>
          </a:p>
          <a:p>
            <a:pPr lvl="2"/>
            <a:r>
              <a:rPr lang="zh-CN" altLang="en-US"/>
              <a:t>为特定机型产生制作</a:t>
            </a:r>
            <a:r>
              <a:rPr lang="en-US" altLang="zh-CN"/>
              <a:t>P</a:t>
            </a:r>
            <a:r>
              <a:rPr lang="zh-CN" altLang="en-US"/>
              <a:t>导入文件，格式如下：</a:t>
            </a:r>
            <a:endParaRPr lang="zh-CN" altLang="en-US"/>
          </a:p>
          <a:p>
            <a:pPr marL="914400" lvl="2" indent="0">
              <a:buNone/>
            </a:pPr>
            <a:r>
              <a:rPr lang="en-US" altLang="zh-CN">
                <a:sym typeface="+mn-ea"/>
              </a:rPr>
              <a:t>U2C</a:t>
            </a:r>
            <a:r>
              <a:rPr lang="zh-CN" altLang="en-US">
                <a:sym typeface="+mn-ea"/>
              </a:rPr>
              <a:t>-KeyData</a:t>
            </a:r>
            <a:r>
              <a:rPr lang="en-US" altLang="zh-CN">
                <a:sym typeface="+mn-ea"/>
              </a:rPr>
              <a:t>Plain</a:t>
            </a:r>
            <a:r>
              <a:rPr lang="en-US" altLang="zh-CN">
                <a:sym typeface="+mn-ea"/>
              </a:rPr>
              <a:t>File</a:t>
            </a:r>
            <a:r>
              <a:rPr lang="zh-CN" altLang="en-US">
                <a:sym typeface="+mn-ea"/>
              </a:rPr>
              <a:t> {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>
                <a:sym typeface="+mn-ea"/>
              </a:rPr>
              <a:t>    </a:t>
            </a:r>
            <a:r>
              <a:rPr lang="en-US" altLang="zh-CN">
                <a:sym typeface="+mn-ea"/>
              </a:rPr>
              <a:t>keytype</a:t>
            </a:r>
            <a:r>
              <a:rPr lang="zh-CN" altLang="en-US">
                <a:sym typeface="+mn-ea"/>
              </a:rPr>
              <a:t>: "</a:t>
            </a:r>
            <a:r>
              <a:rPr lang="en-US" altLang="zh-CN">
                <a:sym typeface="+mn-ea"/>
              </a:rPr>
              <a:t>sbkey</a:t>
            </a:r>
            <a:r>
              <a:rPr lang="zh-CN" altLang="en-US">
                <a:sym typeface="+mn-ea"/>
              </a:rPr>
              <a:t>" 或 </a:t>
            </a:r>
            <a:r>
              <a:rPr lang="en-US" altLang="zh-CN">
                <a:sym typeface="+mn-ea"/>
              </a:rPr>
              <a:t>“approotkey”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>
                <a:sym typeface="+mn-ea"/>
              </a:rPr>
              <a:t>    </a:t>
            </a:r>
            <a:r>
              <a:rPr lang="en-US" altLang="zh-CN">
                <a:sym typeface="+mn-ea"/>
              </a:rPr>
              <a:t>Key</a:t>
            </a:r>
            <a:r>
              <a:rPr lang="zh-CN" altLang="en-US">
                <a:sym typeface="+mn-ea"/>
              </a:rPr>
              <a:t>Hex： "0x1234....." 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>
                <a:sym typeface="+mn-ea"/>
              </a:rPr>
              <a:t>    </a:t>
            </a:r>
            <a:r>
              <a:rPr lang="en-US" altLang="zh-CN">
                <a:sym typeface="+mn-ea"/>
              </a:rPr>
              <a:t>DevPatchNo</a:t>
            </a:r>
            <a:r>
              <a:rPr lang="zh-CN" altLang="en-US">
                <a:sym typeface="+mn-ea"/>
              </a:rPr>
              <a:t>: "</a:t>
            </a:r>
            <a:r>
              <a:rPr lang="en-US" altLang="zh-CN">
                <a:sym typeface="+mn-ea"/>
              </a:rPr>
              <a:t>123</a:t>
            </a:r>
            <a:r>
              <a:rPr lang="zh-CN" altLang="en-US">
                <a:sym typeface="+mn-ea"/>
              </a:rPr>
              <a:t>" </a:t>
            </a:r>
            <a:r>
              <a:rPr lang="en-US" altLang="zh-CN">
                <a:sym typeface="+mn-ea"/>
              </a:rPr>
              <a:t>--</a:t>
            </a:r>
            <a:r>
              <a:rPr lang="zh-CN" altLang="en-US">
                <a:sym typeface="+mn-ea"/>
              </a:rPr>
              <a:t>设备批号</a:t>
            </a:r>
            <a:endParaRPr lang="zh-CN" altLang="en-US"/>
          </a:p>
          <a:p>
            <a:pPr marL="457200" lvl="2" indent="0">
              <a:buNone/>
            </a:pPr>
            <a:r>
              <a:rPr lang="zh-CN" altLang="en-US">
                <a:sym typeface="+mn-ea"/>
              </a:rPr>
              <a:t>              </a:t>
            </a:r>
            <a:r>
              <a:rPr lang="zh-CN" altLang="en-US">
                <a:sym typeface="+mn-ea"/>
              </a:rPr>
              <a:t>      </a:t>
            </a:r>
            <a:r>
              <a:rPr lang="en-US" altLang="zh-CN">
                <a:sym typeface="+mn-ea"/>
              </a:rPr>
              <a:t>oem</a:t>
            </a:r>
            <a:r>
              <a:rPr lang="zh-CN" altLang="en-US">
                <a:sym typeface="+mn-ea"/>
              </a:rPr>
              <a:t>: "Siemens"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>
                <a:sym typeface="+mn-ea"/>
              </a:rPr>
              <a:t>  }</a:t>
            </a:r>
            <a:endParaRPr lang="zh-CN" altLang="en-US">
              <a:sym typeface="+mn-ea"/>
            </a:endParaRPr>
          </a:p>
          <a:p>
            <a:pPr marL="914400" lvl="2" indent="0">
              <a:buNone/>
            </a:pPr>
            <a:r>
              <a:rPr lang="en-US" altLang="zh-CN">
                <a:sym typeface="+mn-ea"/>
              </a:rPr>
              <a:t>U2C</a:t>
            </a:r>
            <a:r>
              <a:rPr lang="zh-CN" altLang="en-US">
                <a:sym typeface="+mn-ea"/>
              </a:rPr>
              <a:t>-KeyData</a:t>
            </a:r>
            <a:r>
              <a:rPr lang="en-US" altLang="zh-CN">
                <a:sym typeface="+mn-ea"/>
              </a:rPr>
              <a:t>Cipher</a:t>
            </a:r>
            <a:r>
              <a:rPr lang="en-US" altLang="zh-CN">
                <a:sym typeface="+mn-ea"/>
              </a:rPr>
              <a:t>File</a:t>
            </a:r>
            <a:r>
              <a:rPr lang="zh-CN" altLang="en-US">
                <a:sym typeface="+mn-ea"/>
              </a:rPr>
              <a:t> {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>
                <a:sym typeface="+mn-ea"/>
              </a:rPr>
              <a:t>   </a:t>
            </a:r>
            <a:r>
              <a:rPr lang="en-US" altLang="zh-CN">
                <a:sym typeface="+mn-ea"/>
              </a:rPr>
              <a:t>rsa2048-oaep(</a:t>
            </a:r>
            <a:r>
              <a:rPr lang="en-US" altLang="zh-CN">
                <a:sym typeface="+mn-ea"/>
              </a:rPr>
              <a:t>U2C</a:t>
            </a:r>
            <a:r>
              <a:rPr lang="zh-CN" altLang="en-US">
                <a:sym typeface="+mn-ea"/>
              </a:rPr>
              <a:t>-KeyData</a:t>
            </a:r>
            <a:r>
              <a:rPr lang="en-US" altLang="zh-CN">
                <a:sym typeface="+mn-ea"/>
              </a:rPr>
              <a:t>PlainFile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.bytes()) with C</a:t>
            </a:r>
            <a:r>
              <a:rPr lang="en-US" altLang="zh-CN">
                <a:sym typeface="+mn-ea"/>
              </a:rPr>
              <a:t>-PubKey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>
                <a:sym typeface="+mn-ea"/>
              </a:rPr>
              <a:t>}</a:t>
            </a:r>
            <a:endParaRPr lang="zh-CN" altLang="en-US">
              <a:sym typeface="+mn-ea"/>
            </a:endParaRPr>
          </a:p>
          <a:p>
            <a:pPr lvl="2"/>
            <a:r>
              <a:rPr lang="zh-CN" altLang="en-US"/>
              <a:t>人工审核操作，低风险，故仅采用</a:t>
            </a:r>
            <a:r>
              <a:rPr lang="zh-CN" altLang="en-US"/>
              <a:t>单向加密通道</a:t>
            </a:r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</a:rPr>
              <a:t>C</a:t>
            </a:r>
            <a:r>
              <a:rPr lang="zh-CN" altLang="en-US">
                <a:solidFill>
                  <a:srgbClr val="FF0000"/>
                </a:solidFill>
              </a:rPr>
              <a:t>中密钥准备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20235" y="723265"/>
            <a:ext cx="5068570" cy="610235"/>
          </a:xfrm>
        </p:spPr>
        <p:txBody>
          <a:bodyPr>
            <a:normAutofit/>
          </a:bodyPr>
          <a:p>
            <a:r>
              <a:rPr lang="en-US" altLang="zh-CN"/>
              <a:t>TLS</a:t>
            </a:r>
            <a:r>
              <a:rPr lang="zh-CN" altLang="en-US"/>
              <a:t>用密钥材料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1334135" y="1567815"/>
            <a:ext cx="9388475" cy="4899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客户向</a:t>
            </a:r>
            <a:r>
              <a:rPr lang="en-US" altLang="zh-CN"/>
              <a:t>C</a:t>
            </a:r>
            <a:r>
              <a:rPr lang="zh-CN" altLang="en-US"/>
              <a:t>提交设备</a:t>
            </a:r>
            <a:r>
              <a:rPr lang="en-US" altLang="zh-CN"/>
              <a:t>SN</a:t>
            </a:r>
            <a:r>
              <a:rPr lang="zh-CN" altLang="en-US"/>
              <a:t>列表</a:t>
            </a:r>
            <a:endParaRPr lang="zh-CN" altLang="en-US"/>
          </a:p>
          <a:p>
            <a:r>
              <a:rPr lang="en-US" altLang="zh-CN"/>
              <a:t>C</a:t>
            </a:r>
            <a:r>
              <a:rPr lang="zh-CN" altLang="en-US"/>
              <a:t>端用自己的根</a:t>
            </a:r>
            <a:r>
              <a:rPr lang="en-US" altLang="zh-CN"/>
              <a:t>RSA</a:t>
            </a:r>
            <a:r>
              <a:rPr lang="zh-CN" altLang="en-US"/>
              <a:t>密钥产生自签名证书，作为</a:t>
            </a:r>
            <a:r>
              <a:rPr lang="en-US" altLang="zh-CN"/>
              <a:t>CA</a:t>
            </a:r>
            <a:r>
              <a:rPr lang="zh-CN" altLang="en-US"/>
              <a:t>根证书</a:t>
            </a:r>
            <a:endParaRPr lang="en-US" altLang="zh-CN"/>
          </a:p>
          <a:p>
            <a:r>
              <a:rPr lang="en-US" altLang="zh-CN"/>
              <a:t>C</a:t>
            </a:r>
            <a:r>
              <a:rPr lang="zh-CN" altLang="en-US"/>
              <a:t>端 为每一个</a:t>
            </a:r>
            <a:r>
              <a:rPr lang="en-US" altLang="zh-CN"/>
              <a:t>SN</a:t>
            </a:r>
            <a:r>
              <a:rPr lang="zh-CN" altLang="en-US"/>
              <a:t>产生一对密钥，并签发证书</a:t>
            </a:r>
            <a:endParaRPr lang="zh-CN" altLang="en-US"/>
          </a:p>
          <a:p>
            <a:pPr marL="457200" lvl="2"/>
            <a:r>
              <a:rPr lang="en-US" altLang="zh-CN">
                <a:sym typeface="+mn-ea"/>
              </a:rPr>
              <a:t>rsa2048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C2</a:t>
            </a:r>
            <a:r>
              <a:rPr lang="en-US" altLang="zh-CN"/>
              <a:t>P</a:t>
            </a:r>
            <a:r>
              <a:rPr lang="zh-CN" altLang="en-US"/>
              <a:t>植入密钥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20235" y="723265"/>
            <a:ext cx="5068570" cy="610235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en-US" altLang="zh-CN"/>
              <a:t>SBKEK</a:t>
            </a:r>
            <a:r>
              <a:rPr lang="zh-CN" altLang="en-US"/>
              <a:t>、</a:t>
            </a:r>
            <a:r>
              <a:rPr lang="en-US" altLang="zh-CN">
                <a:sym typeface="+mn-ea"/>
              </a:rPr>
              <a:t>APPKeyRootKey-SYM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EKTH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95325" y="1567815"/>
            <a:ext cx="10027285" cy="5278120"/>
          </a:xfrm>
          <a:prstGeom prst="rect">
            <a:avLst/>
          </a:prstGeom>
        </p:spPr>
        <p:txBody>
          <a:bodyPr vert="horz" lIns="91440" tIns="45720" rIns="91440" bIns="45720" rtlCol="0">
            <a:normAutofit fontScale="5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2</a:t>
            </a:r>
            <a:r>
              <a:rPr lang="zh-CN" altLang="en-US"/>
              <a:t>个密钥各</a:t>
            </a:r>
            <a:r>
              <a:rPr lang="en-US" altLang="zh-CN"/>
              <a:t>32</a:t>
            </a:r>
            <a:r>
              <a:rPr lang="zh-CN" altLang="en-US"/>
              <a:t>字节，共</a:t>
            </a:r>
            <a:r>
              <a:rPr lang="en-US" altLang="zh-CN"/>
              <a:t>64</a:t>
            </a:r>
            <a:r>
              <a:rPr lang="zh-CN" altLang="en-US"/>
              <a:t>字节</a:t>
            </a:r>
            <a:endParaRPr lang="zh-CN" altLang="en-US"/>
          </a:p>
          <a:p>
            <a:r>
              <a:rPr lang="en-US" altLang="zh-CN"/>
              <a:t>C</a:t>
            </a:r>
            <a:r>
              <a:rPr lang="zh-CN" altLang="en-US"/>
              <a:t>端提供功能</a:t>
            </a:r>
            <a:endParaRPr lang="zh-CN" altLang="en-US"/>
          </a:p>
          <a:p>
            <a:pPr lvl="1"/>
            <a:r>
              <a:rPr lang="en-US" altLang="zh-CN"/>
              <a:t>P</a:t>
            </a:r>
            <a:r>
              <a:rPr lang="zh-CN" altLang="en-US"/>
              <a:t>加密机管理模块</a:t>
            </a:r>
            <a:endParaRPr lang="zh-CN" altLang="en-US"/>
          </a:p>
          <a:p>
            <a:pPr lvl="1"/>
            <a:r>
              <a:rPr lang="zh-CN" altLang="en-US"/>
              <a:t>为特定机型产生制作</a:t>
            </a:r>
            <a:r>
              <a:rPr lang="en-US" altLang="zh-CN"/>
              <a:t>P</a:t>
            </a:r>
            <a:r>
              <a:rPr lang="zh-CN" altLang="en-US"/>
              <a:t>导入文件，格式如下：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C2P</a:t>
            </a:r>
            <a:r>
              <a:rPr lang="zh-CN" altLang="en-US">
                <a:sym typeface="+mn-ea"/>
              </a:rPr>
              <a:t>-KeyData</a:t>
            </a:r>
            <a:r>
              <a:rPr lang="en-US" altLang="zh-CN">
                <a:sym typeface="+mn-ea"/>
              </a:rPr>
              <a:t>Plain</a:t>
            </a:r>
            <a:r>
              <a:rPr lang="en-US" altLang="zh-CN">
                <a:sym typeface="+mn-ea"/>
              </a:rPr>
              <a:t>File</a:t>
            </a:r>
            <a:r>
              <a:rPr lang="zh-CN" altLang="en-US">
                <a:sym typeface="+mn-ea"/>
              </a:rPr>
              <a:t> {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>
                <a:sym typeface="+mn-ea"/>
              </a:rPr>
              <a:t>    </a:t>
            </a:r>
            <a:r>
              <a:rPr lang="en-US" altLang="zh-CN">
                <a:sym typeface="+mn-ea"/>
              </a:rPr>
              <a:t>Pid</a:t>
            </a:r>
            <a:r>
              <a:rPr lang="zh-CN" altLang="en-US">
                <a:sym typeface="+mn-ea"/>
              </a:rPr>
              <a:t>: "12345678"--</a:t>
            </a:r>
            <a:r>
              <a:rPr lang="en-US" altLang="zh-CN">
                <a:sym typeface="+mn-ea"/>
              </a:rPr>
              <a:t>P</a:t>
            </a:r>
            <a:r>
              <a:rPr lang="zh-CN" altLang="en-US">
                <a:sym typeface="+mn-ea"/>
              </a:rPr>
              <a:t>加密机的</a:t>
            </a:r>
            <a:r>
              <a:rPr lang="en-US" altLang="zh-CN">
                <a:sym typeface="+mn-ea"/>
              </a:rPr>
              <a:t>ID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>
                <a:sym typeface="+mn-ea"/>
              </a:rPr>
              <a:t>    </a:t>
            </a:r>
            <a:r>
              <a:rPr lang="en-US" altLang="zh-CN">
                <a:sym typeface="+mn-ea"/>
              </a:rPr>
              <a:t>SBKEKAPPROOTKEY</a:t>
            </a:r>
            <a:r>
              <a:rPr lang="zh-CN" altLang="en-US">
                <a:sym typeface="+mn-ea"/>
              </a:rPr>
              <a:t>Hex： "0x1234....." </a:t>
            </a:r>
            <a:r>
              <a:rPr lang="en-US" altLang="zh-CN">
                <a:sym typeface="+mn-ea"/>
              </a:rPr>
              <a:t>--</a:t>
            </a:r>
            <a:endParaRPr lang="en-US" altLang="zh-CN">
              <a:sym typeface="+mn-ea"/>
            </a:endParaRPr>
          </a:p>
          <a:p>
            <a:pPr marL="0" lvl="1" indent="0">
              <a:buNone/>
            </a:pPr>
            <a:r>
              <a:rPr lang="en-US" altLang="zh-CN">
                <a:sym typeface="+mn-ea"/>
              </a:rPr>
              <a:t>                 R</a:t>
            </a:r>
            <a:r>
              <a:rPr lang="en-US" altLang="zh-CN">
                <a:sym typeface="+mn-ea"/>
              </a:rPr>
              <a:t>KTH</a:t>
            </a:r>
            <a:r>
              <a:rPr lang="zh-CN" altLang="en-US">
                <a:sym typeface="+mn-ea"/>
              </a:rPr>
              <a:t>Hex： "0x1234....." </a:t>
            </a:r>
            <a:r>
              <a:rPr lang="en-US" altLang="zh-CN">
                <a:sym typeface="+mn-ea"/>
              </a:rPr>
              <a:t>--32</a:t>
            </a:r>
            <a:r>
              <a:rPr lang="zh-CN" altLang="en-US">
                <a:sym typeface="+mn-ea"/>
              </a:rPr>
              <a:t>字节的字符串表示，见《LPC55S6x User manual》</a:t>
            </a:r>
            <a:r>
              <a:rPr lang="en-US" altLang="zh-CN">
                <a:sym typeface="+mn-ea"/>
              </a:rPr>
              <a:t>7.3.2.1  p149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>
                <a:sym typeface="+mn-ea"/>
              </a:rPr>
              <a:t>    type: "dongle"</a:t>
            </a:r>
            <a:endParaRPr lang="zh-CN" altLang="en-US"/>
          </a:p>
          <a:p>
            <a:pPr marL="0" lvl="1" indent="0">
              <a:buNone/>
            </a:pPr>
            <a:r>
              <a:rPr lang="zh-CN" altLang="en-US">
                <a:sym typeface="+mn-ea"/>
              </a:rPr>
              <a:t>              </a:t>
            </a:r>
            <a:r>
              <a:rPr lang="zh-CN" altLang="en-US">
                <a:sym typeface="+mn-ea"/>
              </a:rPr>
              <a:t>   </a:t>
            </a:r>
            <a:r>
              <a:rPr lang="en-US" altLang="zh-CN">
                <a:sym typeface="+mn-ea"/>
              </a:rPr>
              <a:t>oem</a:t>
            </a:r>
            <a:r>
              <a:rPr lang="zh-CN" altLang="en-US">
                <a:sym typeface="+mn-ea"/>
              </a:rPr>
              <a:t>: "Siemens"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>
                <a:sym typeface="+mn-ea"/>
              </a:rPr>
              <a:t>    createTime: "20190909121315"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>
                <a:sym typeface="+mn-ea"/>
              </a:rPr>
              <a:t>  }</a:t>
            </a:r>
            <a:endParaRPr lang="zh-CN" altLang="en-US">
              <a:sym typeface="+mn-ea"/>
            </a:endParaRPr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C2P</a:t>
            </a:r>
            <a:r>
              <a:rPr lang="zh-CN" altLang="en-US">
                <a:sym typeface="+mn-ea"/>
              </a:rPr>
              <a:t>-KeyData</a:t>
            </a:r>
            <a:r>
              <a:rPr lang="en-US" altLang="zh-CN">
                <a:sym typeface="+mn-ea"/>
              </a:rPr>
              <a:t>Cipher</a:t>
            </a:r>
            <a:r>
              <a:rPr lang="en-US" altLang="zh-CN">
                <a:sym typeface="+mn-ea"/>
              </a:rPr>
              <a:t>File</a:t>
            </a:r>
            <a:r>
              <a:rPr lang="zh-CN" altLang="en-US">
                <a:sym typeface="+mn-ea"/>
              </a:rPr>
              <a:t> {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>
                <a:sym typeface="+mn-ea"/>
              </a:rPr>
              <a:t>   </a:t>
            </a:r>
            <a:r>
              <a:rPr lang="en-US" altLang="zh-CN">
                <a:sym typeface="+mn-ea"/>
              </a:rPr>
              <a:t>rsa2048-oaep(C2P</a:t>
            </a:r>
            <a:r>
              <a:rPr lang="zh-CN" altLang="en-US">
                <a:sym typeface="+mn-ea"/>
              </a:rPr>
              <a:t>-KeyData</a:t>
            </a:r>
            <a:r>
              <a:rPr lang="en-US" altLang="zh-CN">
                <a:sym typeface="+mn-ea"/>
              </a:rPr>
              <a:t>PlainFile.bytes()) with P-PubKey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>
                <a:sym typeface="+mn-ea"/>
              </a:rPr>
              <a:t>    </a:t>
            </a:r>
            <a:r>
              <a:rPr lang="en-US" altLang="zh-CN">
                <a:sym typeface="+mn-ea"/>
              </a:rPr>
              <a:t>signature</a:t>
            </a:r>
            <a:r>
              <a:rPr lang="zh-CN" altLang="en-US">
                <a:sym typeface="+mn-ea"/>
              </a:rPr>
              <a:t>: "</a:t>
            </a:r>
            <a:r>
              <a:rPr lang="en-US" altLang="zh-CN">
                <a:sym typeface="+mn-ea"/>
              </a:rPr>
              <a:t>0x1234....</a:t>
            </a:r>
            <a:r>
              <a:rPr lang="zh-CN" altLang="en-US">
                <a:sym typeface="+mn-ea"/>
              </a:rPr>
              <a:t>" </a:t>
            </a:r>
            <a:r>
              <a:rPr lang="en-US" altLang="zh-CN">
                <a:sym typeface="+mn-ea"/>
              </a:rPr>
              <a:t>-- rsa 2048 PSS{ chpher text of oaep } With C-PriKey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>
                <a:sym typeface="+mn-ea"/>
              </a:rPr>
              <a:t>}</a:t>
            </a:r>
            <a:endParaRPr lang="zh-CN" altLang="en-US">
              <a:sym typeface="+mn-ea"/>
            </a:endParaRPr>
          </a:p>
          <a:p>
            <a:pPr lvl="0"/>
            <a:r>
              <a:rPr lang="en-US" altLang="zh-CN">
                <a:sym typeface="+mn-ea"/>
              </a:rPr>
              <a:t>P</a:t>
            </a:r>
            <a:r>
              <a:rPr lang="zh-CN" altLang="en-US">
                <a:sym typeface="+mn-ea"/>
              </a:rPr>
              <a:t>端接收文件后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验证签名</a:t>
            </a:r>
            <a:endParaRPr lang="zh-CN" altLang="en-US" sz="2400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解密</a:t>
            </a:r>
            <a:endParaRPr lang="zh-CN" altLang="en-US" sz="2400">
              <a:sym typeface="+mn-ea"/>
            </a:endParaRPr>
          </a:p>
          <a:p>
            <a:pPr lvl="1"/>
            <a:r>
              <a:rPr lang="zh-CN" altLang="en-US"/>
              <a:t>存储密钥</a:t>
            </a:r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2970</Words>
  <Application>WPS 演示</Application>
  <PresentationFormat>宽屏</PresentationFormat>
  <Paragraphs>194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Office 主题</vt:lpstr>
      <vt:lpstr>ISEE C-P接口设计</vt:lpstr>
      <vt:lpstr>概述</vt:lpstr>
      <vt:lpstr>明确需求</vt:lpstr>
      <vt:lpstr>流程总览</vt:lpstr>
      <vt:lpstr>建立P和C的安全通道----C的生产密钥部署</vt:lpstr>
      <vt:lpstr>建立P和C的安全通道----P的生产密钥部署</vt:lpstr>
      <vt:lpstr>C中密钥准备</vt:lpstr>
      <vt:lpstr>C中密钥准备</vt:lpstr>
      <vt:lpstr>C2P植入密钥</vt:lpstr>
      <vt:lpstr>C2P植入密钥</vt:lpstr>
      <vt:lpstr>通用派生算法</vt:lpstr>
      <vt:lpstr>设备ID定义</vt:lpstr>
      <vt:lpstr>产线安全要求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apyth</dc:creator>
  <cp:lastModifiedBy>winter</cp:lastModifiedBy>
  <cp:revision>133</cp:revision>
  <dcterms:created xsi:type="dcterms:W3CDTF">2019-09-21T00:19:00Z</dcterms:created>
  <dcterms:modified xsi:type="dcterms:W3CDTF">2019-10-24T06:51:43Z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