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Kennedy" userId="4fcd440543ab4149" providerId="LiveId" clId="{7ACD223F-7CE2-4598-BB91-86D323231810}"/>
    <pc:docChg chg="modSld">
      <pc:chgData name="Luke Kennedy" userId="4fcd440543ab4149" providerId="LiveId" clId="{7ACD223F-7CE2-4598-BB91-86D323231810}" dt="2021-03-12T22:40:54.445" v="5" actId="20577"/>
      <pc:docMkLst>
        <pc:docMk/>
      </pc:docMkLst>
      <pc:sldChg chg="modSp mod">
        <pc:chgData name="Luke Kennedy" userId="4fcd440543ab4149" providerId="LiveId" clId="{7ACD223F-7CE2-4598-BB91-86D323231810}" dt="2021-03-12T22:40:54.445" v="5" actId="20577"/>
        <pc:sldMkLst>
          <pc:docMk/>
          <pc:sldMk cId="2353394628" sldId="257"/>
        </pc:sldMkLst>
        <pc:spChg chg="mod">
          <ac:chgData name="Luke Kennedy" userId="4fcd440543ab4149" providerId="LiveId" clId="{7ACD223F-7CE2-4598-BB91-86D323231810}" dt="2021-03-12T22:40:54.445" v="5" actId="20577"/>
          <ac:spMkLst>
            <pc:docMk/>
            <pc:sldMk cId="2353394628" sldId="257"/>
            <ac:spMk id="2" creationId="{BF3DA947-98B8-4CC7-89E8-E6E647A2B6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261E-8EE9-44F3-9CA8-F20DB13F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5A1D-624A-4AC4-A564-932181A4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90C8-57E0-4826-9C13-F9AC742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3E2B-0CCA-4449-B7F7-F895A41E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661E-B58D-4362-8649-55307E7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29D-409E-4A0B-BF4A-2ADEFEF3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51B7-0B9F-4117-A8DE-76D1E721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6157-AF1C-4F6A-8AFD-7B3A7B05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DD0B-5F64-42D3-8D43-6817EC1D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DADF-166A-4529-8C04-4983B11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B1C44-B730-431E-B820-B9FE1D3B6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084C-BB1F-46A1-B789-AD69B4FF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FED-419A-41C9-976A-8608316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FAE6-2F3E-4AC5-87C4-94619527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73BF-D814-4F83-9E1B-603DF9D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440-FD0D-4E1E-B5C7-A72F049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7ED6-7552-4D6E-B9A2-29376ECB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A16D-013A-4099-8470-916792A1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206E-9AC4-42CD-95BB-CF540BA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FFCB-9F76-429A-B023-EC90082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1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4A3B-F0E3-41F2-85B7-5831E2AC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CEAE-E62B-4D25-B622-D1AF377B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0A68-DD7D-4B28-9B87-A0EBAEA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467B-6A61-4CD1-B7CC-6873A108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ADE5-B92E-4169-9BA1-4AB66709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C958-4B55-43E3-A6BE-F5C5A0C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6E13-8FDA-4EC1-A2DA-447438E7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C9F3-3B47-40F3-92EC-0C27859E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6BB6-4202-42CF-A532-808654D4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D6DF6-A53A-4D35-9508-2A3AD0A7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5B84-583F-4D03-BBE2-0DB89524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9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8A68-FCB2-43E2-AFE1-A371708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9B51-9BB8-4F70-944F-3F4D2D3A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5EC5-8E5E-48FC-8414-733DC7A5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652C-4836-42BD-B576-87F6AD80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5DE8-701F-422E-B099-5D796185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15B0A-3400-4B15-B7DF-7E105A3E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27607-B7F1-454A-BE59-BE43023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44D01-8A77-452E-9473-01346601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20C3-5497-40F2-BACC-BAC918F5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AED31-242C-491B-9950-F0C0697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228D9-3BB8-4D52-91B8-A0E652CA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94278-7586-494A-AEB4-85FC90D6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6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8FE43-0F8E-4C06-B547-6522EB6C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862CC-57D5-45A8-95F5-7B3DB0C9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4A50A-BB65-4C54-8A67-BF79C03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E3EC-EBE5-4171-8764-83CFF54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8818-7F4C-45A3-874D-9C337C96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C339-5A26-4926-82CC-A519F1D5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5520-4B88-496D-AC44-894304FE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DAFE3-2785-4E10-8FE9-84E220A4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3AB1-5708-4450-8118-3429225D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DE13-FA48-4E57-ACB7-164F7A97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8ABAE-FDE2-4B84-8C4E-A01B5098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E2A2-3100-4CA2-9D6D-D5723E7C4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E90E-10B2-40EB-856A-A749DFE7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C659-B63B-4379-953A-C8A9C397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A365-7E48-4016-B90C-14D7A5FF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5657B-136F-4FE9-BD1C-BB29B062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465D-F61E-44FF-9B7E-9E90AE6D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D092-CEDE-4A61-8DA3-4918FFBE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6CE7-71B7-45DA-9926-E0E9171316A8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A7DE-9A22-41EE-974E-E20CEF96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531F-7A74-4554-8D33-B2BC5E40C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37C6-F05B-4D41-8FCF-A75DD0FBF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28149-DB66-48B0-A9C1-1B7A82D1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OSGD Associate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5104C-D359-4327-8EC6-F3958EBF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Luke Kennedy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63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B48A8C-2315-4EB1-AEB2-2292253F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71" y="1555172"/>
            <a:ext cx="4025552" cy="3747655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25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585F3-67BC-440D-ADF0-6ECB9152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Conclusions and Things to Try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9B86-347E-4CCF-BED0-C0AD4E1D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Try recent songs only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Affect of release month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Common words and popularity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1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74E6-AC83-4973-8B28-42F3D91B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651" y="1454677"/>
            <a:ext cx="6196391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3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DA947-98B8-4CC7-89E8-E6E647A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What was the Project?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1CBD-A0C0-40A7-8FD7-3BF04038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Spotify song data.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Predict popularity of 3 hypothetical artists.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Suggest a collaboration artist.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3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916D-7A1F-475A-A524-A2F8AAC4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The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437B-64D4-455A-A08F-1D793A21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1920 – 2021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32,735 Unique Artists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174,389 Songs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Attributes + Popularity</a:t>
            </a:r>
          </a:p>
        </p:txBody>
      </p:sp>
    </p:spTree>
    <p:extLst>
      <p:ext uri="{BB962C8B-B14F-4D97-AF65-F5344CB8AC3E}">
        <p14:creationId xmlns:p14="http://schemas.microsoft.com/office/powerpoint/2010/main" val="35493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A3C2BD-DDCC-4846-8131-C876A43A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" y="1854397"/>
            <a:ext cx="4761905" cy="3149206"/>
          </a:xfrm>
        </p:spPr>
      </p:pic>
      <p:pic>
        <p:nvPicPr>
          <p:cNvPr id="7" name="Picture 6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160289EB-8C95-4472-9CEA-E8DDC221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917471"/>
            <a:ext cx="5239583" cy="53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7B16E-6376-4E97-8FC2-B808EC9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Predicting Popularity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701B-74C2-46C8-A45A-EDEA13E4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Regression vs Classification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Popular?</a:t>
            </a:r>
          </a:p>
        </p:txBody>
      </p:sp>
    </p:spTree>
    <p:extLst>
      <p:ext uri="{BB962C8B-B14F-4D97-AF65-F5344CB8AC3E}">
        <p14:creationId xmlns:p14="http://schemas.microsoft.com/office/powerpoint/2010/main" val="23779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A9431-3D5F-4819-9CF8-E43FD6FD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MAE: 8.3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RMSE: 12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R Squared: 0.68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FDEA52A-C185-4D31-BFDC-F3732DD3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0" y="1703953"/>
            <a:ext cx="4669238" cy="3450093"/>
          </a:xfrm>
        </p:spPr>
      </p:pic>
    </p:spTree>
    <p:extLst>
      <p:ext uri="{BB962C8B-B14F-4D97-AF65-F5344CB8AC3E}">
        <p14:creationId xmlns:p14="http://schemas.microsoft.com/office/powerpoint/2010/main" val="907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0D776-4553-4E87-8DAF-AAA2C20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03" y="6336144"/>
            <a:ext cx="3855720" cy="23018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Precision: 0.79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AUC: 0.84</a:t>
            </a:r>
            <a:br>
              <a:rPr lang="en-GB" sz="3600" dirty="0">
                <a:solidFill>
                  <a:schemeClr val="tx2"/>
                </a:solidFill>
              </a:rPr>
            </a:br>
            <a:endParaRPr lang="en-GB" sz="3600" dirty="0">
              <a:solidFill>
                <a:schemeClr val="tx2"/>
              </a:solidFill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B77EEB0-F683-430C-866B-981669368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27" y="1680862"/>
            <a:ext cx="4731739" cy="3496275"/>
          </a:xfr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B42B077-22A0-4148-8AB2-DC661F70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6" y="49764"/>
            <a:ext cx="4215139" cy="286988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0FBF500-5C74-4E57-A93C-13AB331F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5" y="2969408"/>
            <a:ext cx="3898501" cy="27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AD99-548A-4602-96B3-379E29C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Collaboration Artist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19AF-2566-486A-A2EF-7B9435DF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Good Fit 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Genres (Clusters)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Artist Attributes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Projected Collaboration Popularity</a:t>
            </a:r>
          </a:p>
          <a:p>
            <a:pPr>
              <a:spcBef>
                <a:spcPts val="2400"/>
              </a:spcBef>
            </a:pPr>
            <a:r>
              <a:rPr lang="en-GB" sz="1800" dirty="0">
                <a:solidFill>
                  <a:schemeClr val="tx2"/>
                </a:solidFill>
              </a:rPr>
              <a:t>Final List + Cost</a:t>
            </a:r>
          </a:p>
        </p:txBody>
      </p:sp>
    </p:spTree>
    <p:extLst>
      <p:ext uri="{BB962C8B-B14F-4D97-AF65-F5344CB8AC3E}">
        <p14:creationId xmlns:p14="http://schemas.microsoft.com/office/powerpoint/2010/main" val="35089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1B8E27F-9DA1-4C18-8215-040B9504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" y="2781011"/>
            <a:ext cx="4621700" cy="375285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C2D1D63-90FF-48C2-917E-788A2CE6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49" y="234009"/>
            <a:ext cx="4621700" cy="38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OSGD Associate Project Presentation</vt:lpstr>
      <vt:lpstr>What was the Project?</vt:lpstr>
      <vt:lpstr>The Data</vt:lpstr>
      <vt:lpstr>PowerPoint Presentation</vt:lpstr>
      <vt:lpstr>Predicting Popularity</vt:lpstr>
      <vt:lpstr>MAE: 8.3 RMSE: 12 R Squared: 0.68</vt:lpstr>
      <vt:lpstr>Precision: 0.79 AUC: 0.84 </vt:lpstr>
      <vt:lpstr>Collaboration Artist</vt:lpstr>
      <vt:lpstr>PowerPoint Presentation</vt:lpstr>
      <vt:lpstr>PowerPoint Presentation</vt:lpstr>
      <vt:lpstr>Conclusions and Things to Try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OSGD Associate Project Presentation</dc:title>
  <dc:creator>Luke Kennedy</dc:creator>
  <cp:lastModifiedBy>Luke Kennedy</cp:lastModifiedBy>
  <cp:revision>17</cp:revision>
  <dcterms:created xsi:type="dcterms:W3CDTF">2021-03-11T12:31:31Z</dcterms:created>
  <dcterms:modified xsi:type="dcterms:W3CDTF">2021-03-12T22:41:15Z</dcterms:modified>
</cp:coreProperties>
</file>