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7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261E-8EE9-44F3-9CA8-F20DB13F0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45A1D-624A-4AC4-A564-932181A40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90C8-57E0-4826-9C13-F9AC742B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3E2B-0CCA-4449-B7F7-F895A41E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661E-B58D-4362-8649-55307E7C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83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329D-409E-4A0B-BF4A-2ADEFEF3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251B7-0B9F-4117-A8DE-76D1E721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6157-AF1C-4F6A-8AFD-7B3A7B05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DD0B-5F64-42D3-8D43-6817EC1D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DADF-166A-4529-8C04-4983B118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2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B1C44-B730-431E-B820-B9FE1D3B6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F084C-BB1F-46A1-B789-AD69B4FF1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FED-419A-41C9-976A-8608316B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FFAE6-2F3E-4AC5-87C4-94619527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73BF-D814-4F83-9E1B-603DF9D7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440-FD0D-4E1E-B5C7-A72F049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7ED6-7552-4D6E-B9A2-29376ECB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A16D-013A-4099-8470-916792A1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206E-9AC4-42CD-95BB-CF540BAB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FFCB-9F76-429A-B023-EC900823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1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4A3B-F0E3-41F2-85B7-5831E2AC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DCEAE-E62B-4D25-B622-D1AF377B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0A68-DD7D-4B28-9B87-A0EBAEA3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467B-6A61-4CD1-B7CC-6873A108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ADE5-B92E-4169-9BA1-4AB66709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3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C958-4B55-43E3-A6BE-F5C5A0C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6E13-8FDA-4EC1-A2DA-447438E7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FC9F3-3B47-40F3-92EC-0C27859E4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A6BB6-4202-42CF-A532-808654D4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D6DF6-A53A-4D35-9508-2A3AD0A7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05B84-583F-4D03-BBE2-0DB89524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9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8A68-FCB2-43E2-AFE1-A371708B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69B51-9BB8-4F70-944F-3F4D2D3A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25EC5-8E5E-48FC-8414-733DC7A5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F652C-4836-42BD-B576-87F6AD803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15DE8-701F-422E-B099-5D796185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15B0A-3400-4B15-B7DF-7E105A3E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27607-B7F1-454A-BE59-BE43023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44D01-8A77-452E-9473-01346601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0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20C3-5497-40F2-BACC-BAC918F5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AED31-242C-491B-9950-F0C0697E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228D9-3BB8-4D52-91B8-A0E652CA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94278-7586-494A-AEB4-85FC90D6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46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8FE43-0F8E-4C06-B547-6522EB6C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862CC-57D5-45A8-95F5-7B3DB0C9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4A50A-BB65-4C54-8A67-BF79C03D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4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E3EC-EBE5-4171-8764-83CFF54E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8818-7F4C-45A3-874D-9C337C96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C339-5A26-4926-82CC-A519F1D5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5520-4B88-496D-AC44-894304FE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DAFE3-2785-4E10-8FE9-84E220A4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E3AB1-5708-4450-8118-3429225D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1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DE13-FA48-4E57-ACB7-164F7A97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8ABAE-FDE2-4B84-8C4E-A01B5098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4E2A2-3100-4CA2-9D6D-D5723E7C4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E90E-10B2-40EB-856A-A749DFE7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AC659-B63B-4379-953A-C8A9C397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A365-7E48-4016-B90C-14D7A5FF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9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5657B-136F-4FE9-BD1C-BB29B062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465D-F61E-44FF-9B7E-9E90AE6D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D092-CEDE-4A61-8DA3-4918FFBEA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A7DE-9A22-41EE-974E-E20CEF962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531F-7A74-4554-8D33-B2BC5E40C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28149-DB66-48B0-A9C1-1B7A82D1D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OSGD Associate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5104C-D359-4327-8EC6-F3958EBFD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Luke Kennedy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563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EB48A8C-2315-4EB1-AEB2-2292253F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71" y="1555172"/>
            <a:ext cx="4025552" cy="3747655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25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585F3-67BC-440D-ADF0-6ECB9152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</a:rPr>
              <a:t>Conclusions and Things to Try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9B86-347E-4CCF-BED0-C0AD4E1DA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Try recent songs only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Affect of release month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Common words and popularity</a:t>
            </a: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1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674E6-AC83-4973-8B28-42F3D91B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651" y="1454677"/>
            <a:ext cx="6196391" cy="41271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37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DA947-98B8-4CC7-89E8-E6E647A2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</a:rPr>
              <a:t>What Was the Project?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1CBD-A0C0-40A7-8FD7-3BF04038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Spotify song data.</a:t>
            </a: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Predict popularity of 3 hypothetical artists.</a:t>
            </a: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Suggest a collaboration artist.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33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0916D-7A1F-475A-A524-A2F8AAC4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The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437B-64D4-455A-A08F-1D793A213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1920 – 2021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32,735 Unique Artists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174,389 Songs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Attributes + Popularity</a:t>
            </a:r>
          </a:p>
        </p:txBody>
      </p:sp>
    </p:spTree>
    <p:extLst>
      <p:ext uri="{BB962C8B-B14F-4D97-AF65-F5344CB8AC3E}">
        <p14:creationId xmlns:p14="http://schemas.microsoft.com/office/powerpoint/2010/main" val="354939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8A3C2BD-DDCC-4846-8131-C876A43A4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" y="1854397"/>
            <a:ext cx="4761905" cy="3149206"/>
          </a:xfrm>
        </p:spPr>
      </p:pic>
      <p:pic>
        <p:nvPicPr>
          <p:cNvPr id="7" name="Picture 6" descr="Graphical user interface, chart, treemap chart&#10;&#10;Description automatically generated">
            <a:extLst>
              <a:ext uri="{FF2B5EF4-FFF2-40B4-BE49-F238E27FC236}">
                <a16:creationId xmlns:a16="http://schemas.microsoft.com/office/drawing/2014/main" id="{160289EB-8C95-4472-9CEA-E8DDC221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917471"/>
            <a:ext cx="5239583" cy="53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7B16E-6376-4E97-8FC2-B808EC9B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Predicting Popularity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701B-74C2-46C8-A45A-EDEA13E4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Regression vs Classification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Popular?</a:t>
            </a:r>
          </a:p>
        </p:txBody>
      </p:sp>
    </p:spTree>
    <p:extLst>
      <p:ext uri="{BB962C8B-B14F-4D97-AF65-F5344CB8AC3E}">
        <p14:creationId xmlns:p14="http://schemas.microsoft.com/office/powerpoint/2010/main" val="237793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A9431-3D5F-4819-9CF8-E43FD6FD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300" dirty="0">
                <a:solidFill>
                  <a:schemeClr val="tx2"/>
                </a:solidFill>
              </a:rPr>
              <a:t>Extra Trees Regressor</a:t>
            </a:r>
            <a:br>
              <a:rPr lang="en-GB" sz="3300" dirty="0">
                <a:solidFill>
                  <a:schemeClr val="tx2"/>
                </a:solidFill>
              </a:rPr>
            </a:br>
            <a:r>
              <a:rPr lang="en-GB" sz="3300" dirty="0">
                <a:solidFill>
                  <a:schemeClr val="tx2"/>
                </a:solidFill>
              </a:rPr>
              <a:t>MAE: 8.3</a:t>
            </a:r>
            <a:br>
              <a:rPr lang="en-GB" sz="3300" dirty="0">
                <a:solidFill>
                  <a:schemeClr val="tx2"/>
                </a:solidFill>
              </a:rPr>
            </a:br>
            <a:r>
              <a:rPr lang="en-GB" sz="3300" dirty="0">
                <a:solidFill>
                  <a:schemeClr val="tx2"/>
                </a:solidFill>
              </a:rPr>
              <a:t>RMSE: 12</a:t>
            </a:r>
            <a:br>
              <a:rPr lang="en-GB" sz="3300" dirty="0">
                <a:solidFill>
                  <a:schemeClr val="tx2"/>
                </a:solidFill>
              </a:rPr>
            </a:br>
            <a:r>
              <a:rPr lang="en-GB" sz="3300" dirty="0">
                <a:solidFill>
                  <a:schemeClr val="tx2"/>
                </a:solidFill>
              </a:rPr>
              <a:t>R Squared: 0.68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FDEA52A-C185-4D31-BFDC-F3732DD32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00" y="1703953"/>
            <a:ext cx="4669238" cy="3450093"/>
          </a:xfrm>
        </p:spPr>
      </p:pic>
    </p:spTree>
    <p:extLst>
      <p:ext uri="{BB962C8B-B14F-4D97-AF65-F5344CB8AC3E}">
        <p14:creationId xmlns:p14="http://schemas.microsoft.com/office/powerpoint/2010/main" val="90731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0D776-4553-4E87-8DAF-AAA2C20C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37" y="6319366"/>
            <a:ext cx="3855720" cy="23018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100" dirty="0">
                <a:solidFill>
                  <a:schemeClr val="tx2"/>
                </a:solidFill>
              </a:rPr>
              <a:t>Random Forest Classifier</a:t>
            </a:r>
            <a:br>
              <a:rPr lang="en-GB" sz="3100" dirty="0">
                <a:solidFill>
                  <a:schemeClr val="tx2"/>
                </a:solidFill>
              </a:rPr>
            </a:br>
            <a:r>
              <a:rPr lang="en-GB" sz="3100" dirty="0">
                <a:solidFill>
                  <a:schemeClr val="tx2"/>
                </a:solidFill>
              </a:rPr>
              <a:t>Precision: 0.79</a:t>
            </a:r>
            <a:br>
              <a:rPr lang="en-GB" sz="3100" dirty="0">
                <a:solidFill>
                  <a:schemeClr val="tx2"/>
                </a:solidFill>
              </a:rPr>
            </a:br>
            <a:r>
              <a:rPr lang="en-GB" sz="3100" dirty="0">
                <a:solidFill>
                  <a:schemeClr val="tx2"/>
                </a:solidFill>
              </a:rPr>
              <a:t>AUC: 0.84</a:t>
            </a:r>
            <a:br>
              <a:rPr lang="en-GB" sz="3600" dirty="0">
                <a:solidFill>
                  <a:schemeClr val="tx2"/>
                </a:solidFill>
              </a:rPr>
            </a:br>
            <a:endParaRPr lang="en-GB" sz="3600" dirty="0">
              <a:solidFill>
                <a:schemeClr val="tx2"/>
              </a:solidFill>
            </a:endParaRP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B77EEB0-F683-430C-866B-981669368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27" y="1680862"/>
            <a:ext cx="4731739" cy="3496275"/>
          </a:xfr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0B42B077-22A0-4148-8AB2-DC661F70B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3" y="49764"/>
            <a:ext cx="4029912" cy="274377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0FBF500-5C74-4E57-A93C-13AB331F3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95" y="2843297"/>
            <a:ext cx="3633670" cy="25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AD99-548A-4602-96B3-379E29CD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Collaboration Artist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19AF-2566-486A-A2EF-7B9435DF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Good Fit 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Genres (Clusters)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Artist Attributes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Projected Collaboration Popularity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Final List + Cost</a:t>
            </a:r>
          </a:p>
        </p:txBody>
      </p:sp>
    </p:spTree>
    <p:extLst>
      <p:ext uri="{BB962C8B-B14F-4D97-AF65-F5344CB8AC3E}">
        <p14:creationId xmlns:p14="http://schemas.microsoft.com/office/powerpoint/2010/main" val="35089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1B8E27F-9DA1-4C18-8215-040B95044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7" y="2781011"/>
            <a:ext cx="4621700" cy="3752850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C2D1D63-90FF-48C2-917E-788A2CE65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49" y="234009"/>
            <a:ext cx="4621700" cy="38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0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111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OSGD Associate Project Presentation</vt:lpstr>
      <vt:lpstr>What Was the Project?</vt:lpstr>
      <vt:lpstr>The Data</vt:lpstr>
      <vt:lpstr>PowerPoint Presentation</vt:lpstr>
      <vt:lpstr>Predicting Popularity</vt:lpstr>
      <vt:lpstr>Extra Trees Regressor MAE: 8.3 RMSE: 12 R Squared: 0.68</vt:lpstr>
      <vt:lpstr>Random Forest Classifier Precision: 0.79 AUC: 0.84 </vt:lpstr>
      <vt:lpstr>Collaboration Artist</vt:lpstr>
      <vt:lpstr>PowerPoint Presentation</vt:lpstr>
      <vt:lpstr>PowerPoint Presentation</vt:lpstr>
      <vt:lpstr>Conclusions and Things to Try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OSGD Associate Project Presentation</dc:title>
  <dc:creator>Luke Kennedy</dc:creator>
  <cp:lastModifiedBy>Luke Kennedy</cp:lastModifiedBy>
  <cp:revision>18</cp:revision>
  <dcterms:created xsi:type="dcterms:W3CDTF">2021-03-11T12:31:31Z</dcterms:created>
  <dcterms:modified xsi:type="dcterms:W3CDTF">2021-03-12T22:52:33Z</dcterms:modified>
</cp:coreProperties>
</file>