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F8FEA-D8CD-48CD-9546-33C93D47A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523DCC-DE16-4B8F-B3B4-27DF4999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55DE6-E115-46AA-B45B-3580EEDA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256C1-8D89-4F0D-B879-A3CF9079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B50B-E167-41A7-8080-9F4BEE09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73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45E2-9DAE-451C-A1DB-33DAF64C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C9F03-DA1F-4BD2-8C21-F81E965E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D05E2-AA20-4C82-9DBE-0F0C68A4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E0E66-336F-4BD5-9309-10101B1A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5D36F-B8A0-49E8-90C7-BC927696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00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3522C4-2B84-411E-B41C-ACCD0130D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01C67-ED5D-4FB5-890F-1A5813C9C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A78ED-E76D-44D3-9153-C8BA15BF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647F3-A784-48CC-8F37-DC612933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B4606-DC59-49D6-81B5-708897F7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79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4CF64-2DFB-4BAF-8B36-149E46AF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AB957-CE68-4943-9033-ED61DF85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FD383-2EFC-4DAA-8165-3D1EB53D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60B15-CF53-4843-A351-53F2FECB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07D83-631E-48E8-97DC-F0B926BC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07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4A3-BEAC-419C-8AA2-0573EF8A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7332B-B306-42DA-A831-ED0DCABA2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97A10-60B2-437F-A3AA-B17F4C37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950C-3EE0-49BB-9D06-0DBCA9C6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7C789-D272-4FAE-87F4-3989F5E3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97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8AFD-0394-4425-B868-345ABC80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607AB-C6A8-498C-B7E1-07E4C3470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9872F2-B394-4B6F-854F-103A98DD5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AA65F-6CCD-4B9C-ACE7-3D2B4AC2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5B8A2-CE2A-439D-AD9B-7ECF5560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CBEFC-2246-45BC-A0F7-F7187CDA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12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80C34-34C7-4EB2-9298-CD2ACB43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F208F-123C-45D6-AB2E-FA5DC6AD4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3C61C-0350-437B-8CC6-3954A553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D9FA5-656C-4F3D-B9DE-DE1A6C72A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A3C4E6-007E-4AB0-ADCC-CD985AE0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6CCA9A-E3D2-44B9-A71B-9D477AC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57AE6-3EB7-45B0-9E69-BC6259F8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3D304B-1406-4425-B878-A5EAE9D7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516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2641E-EA5F-483C-B793-2B4049D2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DF99BD-4599-40F4-9554-8CF65431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B27BC1-1054-41D5-90B9-8621DC79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722998-A3A5-4F4D-882B-570BB857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0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192CF0-8FA1-4642-881D-60E26E6C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D7A4AB-2172-4D3F-BEFD-F7E46E5F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C8E94-8CF0-4213-8AE7-DEE1399E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95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7402A-E1E7-4F04-B2F4-365C1B16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722DF-BB6B-40DD-91A5-7B0F94EC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A23A19-4838-4D6F-A65D-8CA7D15EE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9443D-E8E0-4BF8-92D8-D9B17DAE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FFC78-A193-444E-B18D-B5C9CC5E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02BC9-BB00-4AF1-9631-94D5985D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50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49113-0AF9-4693-BC7C-78971394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C197FD-1E42-4A4B-9A40-3ECD169AF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ED797-A315-4BC9-ABD0-AF2E12C8A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BE091-4160-4E58-BB68-1129710A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21C69-5FF5-4E9B-AD01-36FFD613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F912-8A2B-42FA-923A-E13F72C8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17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86DED1-889B-4FA4-92DB-404674BE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848D4-3552-4F3F-BC3D-6E2BB87A2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32234-F1B1-45AF-ADF0-C3E04FE95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F438-DF95-4560-8DC4-4879FC82B6DD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AB437-B06A-42F0-9145-712F24C8F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150D7-8B18-46FA-8354-17AF5A172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F7985-70F9-4AC3-84B9-40D48BFED0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09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타원 103">
            <a:extLst>
              <a:ext uri="{FF2B5EF4-FFF2-40B4-BE49-F238E27FC236}">
                <a16:creationId xmlns:a16="http://schemas.microsoft.com/office/drawing/2014/main" id="{5B3C5370-A5A8-40DA-AAFF-E1A31773D975}"/>
              </a:ext>
            </a:extLst>
          </p:cNvPr>
          <p:cNvSpPr/>
          <p:nvPr/>
        </p:nvSpPr>
        <p:spPr>
          <a:xfrm>
            <a:off x="683334" y="4989972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pic>
        <p:nvPicPr>
          <p:cNvPr id="1026" name="Picture 2" descr="사람 아이콘">
            <a:extLst>
              <a:ext uri="{FF2B5EF4-FFF2-40B4-BE49-F238E27FC236}">
                <a16:creationId xmlns:a16="http://schemas.microsoft.com/office/drawing/2014/main" id="{0A648A0A-4EE4-42D3-9CDB-F116CB3B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542" y="2048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4EEE92E-9F2A-4AD9-9B72-6D81CDD228F2}"/>
              </a:ext>
            </a:extLst>
          </p:cNvPr>
          <p:cNvSpPr/>
          <p:nvPr/>
        </p:nvSpPr>
        <p:spPr>
          <a:xfrm>
            <a:off x="2570180" y="1754173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2DEC4E-54E1-4CDA-918F-4C8B430B2C23}"/>
              </a:ext>
            </a:extLst>
          </p:cNvPr>
          <p:cNvCxnSpPr>
            <a:cxnSpLocks/>
          </p:cNvCxnSpPr>
          <p:nvPr/>
        </p:nvCxnSpPr>
        <p:spPr>
          <a:xfrm flipH="1">
            <a:off x="4085785" y="2048662"/>
            <a:ext cx="7344" cy="2667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3766EF-56D6-40E6-88FC-62D4EFB5920F}"/>
              </a:ext>
            </a:extLst>
          </p:cNvPr>
          <p:cNvCxnSpPr>
            <a:cxnSpLocks/>
          </p:cNvCxnSpPr>
          <p:nvPr/>
        </p:nvCxnSpPr>
        <p:spPr>
          <a:xfrm>
            <a:off x="4085788" y="4286774"/>
            <a:ext cx="2680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2DCD9AA-B17B-4F9E-8E85-C5DCFF79C55B}"/>
              </a:ext>
            </a:extLst>
          </p:cNvPr>
          <p:cNvSpPr/>
          <p:nvPr/>
        </p:nvSpPr>
        <p:spPr>
          <a:xfrm>
            <a:off x="2570180" y="2421097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2DF2E2-DAAA-44CA-86AB-E524D2FC5C5D}"/>
              </a:ext>
            </a:extLst>
          </p:cNvPr>
          <p:cNvSpPr/>
          <p:nvPr/>
        </p:nvSpPr>
        <p:spPr>
          <a:xfrm>
            <a:off x="2570179" y="3088021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2A0A13-2682-41DD-9B6C-EBE2C64CA58C}"/>
              </a:ext>
            </a:extLst>
          </p:cNvPr>
          <p:cNvSpPr/>
          <p:nvPr/>
        </p:nvSpPr>
        <p:spPr>
          <a:xfrm>
            <a:off x="2570179" y="3754945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1BAB7E-FC13-4416-8F1D-0782FF493E13}"/>
              </a:ext>
            </a:extLst>
          </p:cNvPr>
          <p:cNvSpPr/>
          <p:nvPr/>
        </p:nvSpPr>
        <p:spPr>
          <a:xfrm>
            <a:off x="2570179" y="4421869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098125F-D3A4-4380-9F7D-6AD9EA447B37}"/>
              </a:ext>
            </a:extLst>
          </p:cNvPr>
          <p:cNvSpPr/>
          <p:nvPr/>
        </p:nvSpPr>
        <p:spPr>
          <a:xfrm>
            <a:off x="4363328" y="4048125"/>
            <a:ext cx="1267429" cy="4772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사용자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93B30B-6A65-407F-B0F5-17A5F9057895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878863" y="2048662"/>
            <a:ext cx="2069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146DA6-B3B1-47D8-97C8-69E9F66FE378}"/>
              </a:ext>
            </a:extLst>
          </p:cNvPr>
          <p:cNvCxnSpPr>
            <a:cxnSpLocks/>
          </p:cNvCxnSpPr>
          <p:nvPr/>
        </p:nvCxnSpPr>
        <p:spPr>
          <a:xfrm>
            <a:off x="3886205" y="2715586"/>
            <a:ext cx="2069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8873E81-8AB0-4557-B58C-0C349BC3369D}"/>
              </a:ext>
            </a:extLst>
          </p:cNvPr>
          <p:cNvCxnSpPr>
            <a:cxnSpLocks/>
          </p:cNvCxnSpPr>
          <p:nvPr/>
        </p:nvCxnSpPr>
        <p:spPr>
          <a:xfrm>
            <a:off x="3878861" y="3384257"/>
            <a:ext cx="2069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FA8E6CC-8E70-4413-80F0-AEFFFBFD4DC5}"/>
              </a:ext>
            </a:extLst>
          </p:cNvPr>
          <p:cNvCxnSpPr>
            <a:cxnSpLocks/>
          </p:cNvCxnSpPr>
          <p:nvPr/>
        </p:nvCxnSpPr>
        <p:spPr>
          <a:xfrm>
            <a:off x="3886204" y="4038685"/>
            <a:ext cx="2069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9E3B42-39EF-4194-AFBE-E70413D2A0D2}"/>
              </a:ext>
            </a:extLst>
          </p:cNvPr>
          <p:cNvCxnSpPr>
            <a:cxnSpLocks/>
          </p:cNvCxnSpPr>
          <p:nvPr/>
        </p:nvCxnSpPr>
        <p:spPr>
          <a:xfrm>
            <a:off x="3878860" y="4716358"/>
            <a:ext cx="2069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3855FC-BA64-46E9-8D0A-9620003C510C}"/>
              </a:ext>
            </a:extLst>
          </p:cNvPr>
          <p:cNvSpPr txBox="1"/>
          <p:nvPr/>
        </p:nvSpPr>
        <p:spPr>
          <a:xfrm>
            <a:off x="2742580" y="1885332"/>
            <a:ext cx="976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커뮤니티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64D05-A2DB-4135-ABF6-E658EBEDADAA}"/>
              </a:ext>
            </a:extLst>
          </p:cNvPr>
          <p:cNvSpPr txBox="1"/>
          <p:nvPr/>
        </p:nvSpPr>
        <p:spPr>
          <a:xfrm>
            <a:off x="2670630" y="4554775"/>
            <a:ext cx="115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도서관 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3BB4F-A386-413C-8B76-05F9A1A49D7F}"/>
              </a:ext>
            </a:extLst>
          </p:cNvPr>
          <p:cNvSpPr txBox="1"/>
          <p:nvPr/>
        </p:nvSpPr>
        <p:spPr>
          <a:xfrm>
            <a:off x="2645941" y="3220926"/>
            <a:ext cx="115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도서 검색</a:t>
            </a:r>
            <a:endParaRPr lang="en-US" altLang="ko-KR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0147B-D633-4523-BCC0-E42C448FB71F}"/>
              </a:ext>
            </a:extLst>
          </p:cNvPr>
          <p:cNvSpPr txBox="1"/>
          <p:nvPr/>
        </p:nvSpPr>
        <p:spPr>
          <a:xfrm>
            <a:off x="2646119" y="3785606"/>
            <a:ext cx="115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highlight>
                  <a:srgbClr val="00FFFF"/>
                </a:highlight>
                <a:latin typeface="a고딕15" panose="02020600000000000000" pitchFamily="18" charset="-127"/>
                <a:ea typeface="a고딕15" panose="02020600000000000000" pitchFamily="18" charset="-127"/>
              </a:rPr>
              <a:t>연령별 인기도서 조회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F41AA8-ED72-4074-B23E-7138AA2CE9A1}"/>
              </a:ext>
            </a:extLst>
          </p:cNvPr>
          <p:cNvSpPr txBox="1"/>
          <p:nvPr/>
        </p:nvSpPr>
        <p:spPr>
          <a:xfrm>
            <a:off x="2633223" y="2441948"/>
            <a:ext cx="1162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도서관 위치</a:t>
            </a:r>
            <a:r>
              <a:rPr lang="en-US" altLang="ko-KR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(</a:t>
            </a:r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지도</a:t>
            </a:r>
            <a:r>
              <a:rPr lang="en-US" altLang="ko-KR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)</a:t>
            </a:r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 조회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B1AD463-FAF9-4169-9027-51E4C7B25E6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231472" y="2046914"/>
            <a:ext cx="338708" cy="1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4A3EADD-AE19-49ED-9608-297BF62C73DF}"/>
              </a:ext>
            </a:extLst>
          </p:cNvPr>
          <p:cNvCxnSpPr>
            <a:cxnSpLocks/>
          </p:cNvCxnSpPr>
          <p:nvPr/>
        </p:nvCxnSpPr>
        <p:spPr>
          <a:xfrm>
            <a:off x="1963024" y="1750188"/>
            <a:ext cx="268448" cy="1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DB254D30-DD8B-47A7-ACD6-8BCCEC4C8A7D}"/>
              </a:ext>
            </a:extLst>
          </p:cNvPr>
          <p:cNvSpPr/>
          <p:nvPr/>
        </p:nvSpPr>
        <p:spPr>
          <a:xfrm>
            <a:off x="654338" y="626968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6E3FB7-69AB-4310-8DCE-A2FECBE2590E}"/>
              </a:ext>
            </a:extLst>
          </p:cNvPr>
          <p:cNvSpPr txBox="1"/>
          <p:nvPr/>
        </p:nvSpPr>
        <p:spPr>
          <a:xfrm>
            <a:off x="573210" y="762621"/>
            <a:ext cx="14850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게시판 글 조회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CD5ED8A-1ABA-47C9-BFBA-9A2CF4FFB17B}"/>
              </a:ext>
            </a:extLst>
          </p:cNvPr>
          <p:cNvSpPr/>
          <p:nvPr/>
        </p:nvSpPr>
        <p:spPr>
          <a:xfrm>
            <a:off x="652178" y="1457722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3EA2D0F-17C9-443F-9C38-D68ADAF4B089}"/>
              </a:ext>
            </a:extLst>
          </p:cNvPr>
          <p:cNvSpPr/>
          <p:nvPr/>
        </p:nvSpPr>
        <p:spPr>
          <a:xfrm>
            <a:off x="656156" y="2248220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13BF41-EC81-4ABB-AA0E-42F8B07F24BB}"/>
              </a:ext>
            </a:extLst>
          </p:cNvPr>
          <p:cNvSpPr txBox="1"/>
          <p:nvPr/>
        </p:nvSpPr>
        <p:spPr>
          <a:xfrm>
            <a:off x="476685" y="1592656"/>
            <a:ext cx="1668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게시판 글 작성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9D7BA5D-7432-4771-BBD4-0C1928C10739}"/>
              </a:ext>
            </a:extLst>
          </p:cNvPr>
          <p:cNvSpPr/>
          <p:nvPr/>
        </p:nvSpPr>
        <p:spPr>
          <a:xfrm>
            <a:off x="6373536" y="1752212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326C647-8B46-4100-A142-C6E6B8A3A32B}"/>
              </a:ext>
            </a:extLst>
          </p:cNvPr>
          <p:cNvSpPr/>
          <p:nvPr/>
        </p:nvSpPr>
        <p:spPr>
          <a:xfrm>
            <a:off x="6373536" y="2706673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8D37513-FEC5-47D7-BE47-F2FA18275017}"/>
              </a:ext>
            </a:extLst>
          </p:cNvPr>
          <p:cNvSpPr/>
          <p:nvPr/>
        </p:nvSpPr>
        <p:spPr>
          <a:xfrm>
            <a:off x="6373536" y="3662409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F0E951D8-14FE-4E49-A1CA-DE0C8BB70EF2}"/>
              </a:ext>
            </a:extLst>
          </p:cNvPr>
          <p:cNvCxnSpPr>
            <a:cxnSpLocks/>
            <a:stCxn id="80" idx="2"/>
            <a:endCxn id="84" idx="1"/>
          </p:cNvCxnSpPr>
          <p:nvPr/>
        </p:nvCxnSpPr>
        <p:spPr>
          <a:xfrm rot="10800000" flipV="1">
            <a:off x="6362868" y="2046701"/>
            <a:ext cx="10668" cy="2869226"/>
          </a:xfrm>
          <a:prstGeom prst="bentConnector3">
            <a:avLst>
              <a:gd name="adj1" fmla="val 32818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29032FB-5423-4294-AF04-8AC525C8757D}"/>
              </a:ext>
            </a:extLst>
          </p:cNvPr>
          <p:cNvCxnSpPr>
            <a:cxnSpLocks/>
          </p:cNvCxnSpPr>
          <p:nvPr/>
        </p:nvCxnSpPr>
        <p:spPr>
          <a:xfrm>
            <a:off x="5630757" y="4286774"/>
            <a:ext cx="3899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0C201E-1333-4951-B1DC-B36116BEEE4A}"/>
              </a:ext>
            </a:extLst>
          </p:cNvPr>
          <p:cNvSpPr txBox="1"/>
          <p:nvPr/>
        </p:nvSpPr>
        <p:spPr>
          <a:xfrm>
            <a:off x="777774" y="1198674"/>
            <a:ext cx="105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5" panose="02020600000000000000" pitchFamily="18" charset="-127"/>
                <a:ea typeface="a고딕15" panose="02020600000000000000" pitchFamily="18" charset="-127"/>
              </a:rPr>
              <a:t>&lt;&lt;include&gt;&gt;</a:t>
            </a:r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F2CBE32-8E09-4D13-B9EF-6897961C5A58}"/>
              </a:ext>
            </a:extLst>
          </p:cNvPr>
          <p:cNvSpPr txBox="1"/>
          <p:nvPr/>
        </p:nvSpPr>
        <p:spPr>
          <a:xfrm>
            <a:off x="788281" y="2005251"/>
            <a:ext cx="105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5" panose="02020600000000000000" pitchFamily="18" charset="-127"/>
                <a:ea typeface="a고딕15" panose="02020600000000000000" pitchFamily="18" charset="-127"/>
              </a:rPr>
              <a:t>&lt;&lt;extend&gt;&gt;</a:t>
            </a:r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6E35F67-95DE-42C8-ABE9-8CD73A5C2F85}"/>
              </a:ext>
            </a:extLst>
          </p:cNvPr>
          <p:cNvSpPr txBox="1"/>
          <p:nvPr/>
        </p:nvSpPr>
        <p:spPr>
          <a:xfrm>
            <a:off x="781490" y="2800930"/>
            <a:ext cx="105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5" panose="02020600000000000000" pitchFamily="18" charset="-127"/>
                <a:ea typeface="a고딕15" panose="02020600000000000000" pitchFamily="18" charset="-127"/>
              </a:rPr>
              <a:t>&lt;&lt;extend&gt;&gt;</a:t>
            </a:r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3ADCC989-E045-4773-94C0-A0E3D31ECC86}"/>
              </a:ext>
            </a:extLst>
          </p:cNvPr>
          <p:cNvCxnSpPr>
            <a:cxnSpLocks/>
            <a:stCxn id="50" idx="6"/>
            <a:endCxn id="95" idx="6"/>
          </p:cNvCxnSpPr>
          <p:nvPr/>
        </p:nvCxnSpPr>
        <p:spPr>
          <a:xfrm flipH="1">
            <a:off x="1959971" y="921457"/>
            <a:ext cx="3050" cy="2411750"/>
          </a:xfrm>
          <a:prstGeom prst="bentConnector3">
            <a:avLst>
              <a:gd name="adj1" fmla="val -900924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5574A10-6717-477D-86F1-71057CDAA725}"/>
              </a:ext>
            </a:extLst>
          </p:cNvPr>
          <p:cNvSpPr txBox="1"/>
          <p:nvPr/>
        </p:nvSpPr>
        <p:spPr>
          <a:xfrm>
            <a:off x="6545828" y="1860446"/>
            <a:ext cx="976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로그인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44056D-4B16-41E3-9092-ED93366B94D6}"/>
              </a:ext>
            </a:extLst>
          </p:cNvPr>
          <p:cNvSpPr txBox="1"/>
          <p:nvPr/>
        </p:nvSpPr>
        <p:spPr>
          <a:xfrm>
            <a:off x="6353289" y="2840489"/>
            <a:ext cx="13527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회원가입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CF0EB99-60EF-434A-BD93-0C975197D8A2}"/>
              </a:ext>
            </a:extLst>
          </p:cNvPr>
          <p:cNvSpPr txBox="1"/>
          <p:nvPr/>
        </p:nvSpPr>
        <p:spPr>
          <a:xfrm>
            <a:off x="6353289" y="3798608"/>
            <a:ext cx="13527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회원정보 수정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9B37C82-F649-4B86-809B-E0D8CAF84D00}"/>
              </a:ext>
            </a:extLst>
          </p:cNvPr>
          <p:cNvSpPr/>
          <p:nvPr/>
        </p:nvSpPr>
        <p:spPr>
          <a:xfrm>
            <a:off x="6379885" y="4629468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050302-CF7D-45B9-AB33-EA9D95A66F11}"/>
              </a:ext>
            </a:extLst>
          </p:cNvPr>
          <p:cNvSpPr txBox="1"/>
          <p:nvPr/>
        </p:nvSpPr>
        <p:spPr>
          <a:xfrm>
            <a:off x="6362868" y="4754344"/>
            <a:ext cx="13527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회원정보 조회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0756B71-C427-4F41-87B8-6BAFC4338DA4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6020724" y="3960190"/>
            <a:ext cx="33256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9A615F2-494D-4964-AA02-D6C88E80C6AA}"/>
              </a:ext>
            </a:extLst>
          </p:cNvPr>
          <p:cNvSpPr txBox="1"/>
          <p:nvPr/>
        </p:nvSpPr>
        <p:spPr>
          <a:xfrm>
            <a:off x="490638" y="2371065"/>
            <a:ext cx="1668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게시판 글 수정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B1F414F-527F-4E33-8B33-300F3BC6481F}"/>
              </a:ext>
            </a:extLst>
          </p:cNvPr>
          <p:cNvSpPr/>
          <p:nvPr/>
        </p:nvSpPr>
        <p:spPr>
          <a:xfrm>
            <a:off x="651288" y="3038718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37E57B-282E-4EA4-9F24-9A1BBFC415B9}"/>
              </a:ext>
            </a:extLst>
          </p:cNvPr>
          <p:cNvSpPr txBox="1"/>
          <p:nvPr/>
        </p:nvSpPr>
        <p:spPr>
          <a:xfrm>
            <a:off x="776622" y="3591428"/>
            <a:ext cx="105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5" panose="02020600000000000000" pitchFamily="18" charset="-127"/>
                <a:ea typeface="a고딕15" panose="02020600000000000000" pitchFamily="18" charset="-127"/>
              </a:rPr>
              <a:t>&lt;&lt;extend&gt;&gt;</a:t>
            </a:r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DDCAF4-CD5F-4C2E-8A9D-BF69C4CAF82A}"/>
              </a:ext>
            </a:extLst>
          </p:cNvPr>
          <p:cNvSpPr txBox="1"/>
          <p:nvPr/>
        </p:nvSpPr>
        <p:spPr>
          <a:xfrm>
            <a:off x="643994" y="3186169"/>
            <a:ext cx="13296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a고딕15" panose="02020600000000000000" pitchFamily="18" charset="-127"/>
                <a:ea typeface="a고딕15" panose="02020600000000000000" pitchFamily="18" charset="-127"/>
              </a:rPr>
              <a:t>게시판 글 삭제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D79033E1-B84A-43E3-835C-2D9359A34523}"/>
              </a:ext>
            </a:extLst>
          </p:cNvPr>
          <p:cNvCxnSpPr>
            <a:cxnSpLocks/>
            <a:stCxn id="12" idx="2"/>
            <a:endCxn id="106" idx="6"/>
          </p:cNvCxnSpPr>
          <p:nvPr/>
        </p:nvCxnSpPr>
        <p:spPr>
          <a:xfrm rot="10800000" flipV="1">
            <a:off x="1965651" y="3382509"/>
            <a:ext cx="604528" cy="988737"/>
          </a:xfrm>
          <a:prstGeom prst="bentConnector3">
            <a:avLst>
              <a:gd name="adj1" fmla="val 423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5582EFBC-8BF2-4F41-91BB-CB4FF33AA4FD}"/>
              </a:ext>
            </a:extLst>
          </p:cNvPr>
          <p:cNvSpPr/>
          <p:nvPr/>
        </p:nvSpPr>
        <p:spPr>
          <a:xfrm>
            <a:off x="656968" y="4076758"/>
            <a:ext cx="1308683" cy="58897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260973F-99A6-4F61-AFB6-D29C5A2C3B66}"/>
              </a:ext>
            </a:extLst>
          </p:cNvPr>
          <p:cNvSpPr txBox="1"/>
          <p:nvPr/>
        </p:nvSpPr>
        <p:spPr>
          <a:xfrm>
            <a:off x="782302" y="4629468"/>
            <a:ext cx="105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a고딕15" panose="02020600000000000000" pitchFamily="18" charset="-127"/>
                <a:ea typeface="a고딕15" panose="02020600000000000000" pitchFamily="18" charset="-127"/>
              </a:rPr>
              <a:t>&lt;&lt;extend&gt;&gt;</a:t>
            </a:r>
            <a:endParaRPr lang="ko-KR" altLang="en-US" sz="1200" dirty="0"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44D5BA6-442A-4E04-83C3-62276E98692C}"/>
              </a:ext>
            </a:extLst>
          </p:cNvPr>
          <p:cNvSpPr txBox="1"/>
          <p:nvPr/>
        </p:nvSpPr>
        <p:spPr>
          <a:xfrm>
            <a:off x="655212" y="4094247"/>
            <a:ext cx="1329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highlight>
                  <a:srgbClr val="00FFFF"/>
                </a:highlight>
                <a:latin typeface="a고딕15" panose="02020600000000000000" pitchFamily="18" charset="-127"/>
                <a:ea typeface="a고딕15" panose="02020600000000000000" pitchFamily="18" charset="-127"/>
              </a:rPr>
              <a:t>같이 대출된</a:t>
            </a:r>
            <a:endParaRPr lang="en-US" altLang="ko-KR" sz="1500" dirty="0">
              <a:highlight>
                <a:srgbClr val="00FFFF"/>
              </a:highlight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500" dirty="0">
                <a:highlight>
                  <a:srgbClr val="00FFFF"/>
                </a:highlight>
                <a:latin typeface="a고딕15" panose="02020600000000000000" pitchFamily="18" charset="-127"/>
                <a:ea typeface="a고딕15" panose="02020600000000000000" pitchFamily="18" charset="-127"/>
              </a:rPr>
              <a:t>도서 추천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53D50EC-9764-463E-8802-695A80683BDF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1964839" y="2541547"/>
            <a:ext cx="266633" cy="1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CAF555E-793A-435E-B38E-138C11FD0700}"/>
              </a:ext>
            </a:extLst>
          </p:cNvPr>
          <p:cNvCxnSpPr>
            <a:cxnSpLocks/>
            <a:stCxn id="14" idx="2"/>
            <a:endCxn id="89" idx="3"/>
          </p:cNvCxnSpPr>
          <p:nvPr/>
        </p:nvCxnSpPr>
        <p:spPr>
          <a:xfrm rot="10800000" flipV="1">
            <a:off x="2020179" y="4716357"/>
            <a:ext cx="550001" cy="5682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A83100A-C719-463A-9086-A9EBEDDCA6F2}"/>
              </a:ext>
            </a:extLst>
          </p:cNvPr>
          <p:cNvSpPr txBox="1"/>
          <p:nvPr/>
        </p:nvSpPr>
        <p:spPr>
          <a:xfrm>
            <a:off x="690489" y="5007604"/>
            <a:ext cx="1329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highlight>
                  <a:srgbClr val="00FFFF"/>
                </a:highlight>
                <a:latin typeface="a고딕15" panose="02020600000000000000" pitchFamily="18" charset="-127"/>
                <a:ea typeface="a고딕15" panose="02020600000000000000" pitchFamily="18" charset="-127"/>
              </a:rPr>
              <a:t>도서관 위치</a:t>
            </a:r>
            <a:endParaRPr lang="en-US" altLang="ko-KR" sz="1500" dirty="0">
              <a:highlight>
                <a:srgbClr val="00FFFF"/>
              </a:highlight>
              <a:latin typeface="a고딕15" panose="02020600000000000000" pitchFamily="18" charset="-127"/>
              <a:ea typeface="a고딕15" panose="02020600000000000000" pitchFamily="18" charset="-127"/>
            </a:endParaRPr>
          </a:p>
          <a:p>
            <a:pPr algn="ctr"/>
            <a:r>
              <a:rPr lang="ko-KR" altLang="en-US" sz="1500" dirty="0">
                <a:highlight>
                  <a:srgbClr val="00FFFF"/>
                </a:highlight>
                <a:latin typeface="a고딕15" panose="02020600000000000000" pitchFamily="18" charset="-127"/>
                <a:ea typeface="a고딕15" panose="02020600000000000000" pitchFamily="18" charset="-127"/>
              </a:rPr>
              <a:t>정보제공</a:t>
            </a:r>
          </a:p>
        </p:txBody>
      </p:sp>
    </p:spTree>
    <p:extLst>
      <p:ext uri="{BB962C8B-B14F-4D97-AF65-F5344CB8AC3E}">
        <p14:creationId xmlns:p14="http://schemas.microsoft.com/office/powerpoint/2010/main" val="309185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55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a고딕15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21SMT018</dc:creator>
  <cp:lastModifiedBy>21SMT018</cp:lastModifiedBy>
  <cp:revision>18</cp:revision>
  <dcterms:created xsi:type="dcterms:W3CDTF">2021-04-27T06:52:31Z</dcterms:created>
  <dcterms:modified xsi:type="dcterms:W3CDTF">2021-06-29T05:17:09Z</dcterms:modified>
</cp:coreProperties>
</file>