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99" r:id="rId3"/>
    <p:sldId id="300" r:id="rId4"/>
    <p:sldId id="301" r:id="rId5"/>
    <p:sldId id="307" r:id="rId6"/>
    <p:sldId id="302" r:id="rId7"/>
    <p:sldId id="309" r:id="rId8"/>
    <p:sldId id="304" r:id="rId9"/>
    <p:sldId id="303" r:id="rId10"/>
    <p:sldId id="306" r:id="rId11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9748" autoAdjust="0"/>
  </p:normalViewPr>
  <p:slideViewPr>
    <p:cSldViewPr>
      <p:cViewPr varScale="1">
        <p:scale>
          <a:sx n="102" d="100"/>
          <a:sy n="102" d="100"/>
        </p:scale>
        <p:origin x="21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237EF-CB28-4A1F-A774-C605C5FEFCB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5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6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8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800" dirty="0"/>
              <a:t>딥러닝 기반 </a:t>
            </a:r>
            <a:r>
              <a:rPr lang="ko-KR" altLang="en-US" sz="2800" dirty="0" err="1"/>
              <a:t>수어</a:t>
            </a:r>
            <a:r>
              <a:rPr lang="ko-KR" altLang="en-US" sz="2800" dirty="0"/>
              <a:t> 영상 음성 번역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근조직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2021. 08. 02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댓글 작성 후 댓글 쓰기 버튼 클릭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댓글 번호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내용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작성자 확인 가능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게시판으로 이동 버튼 클릭 시 자유게시판 페이지로 이동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댓글</a:t>
            </a:r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F53545-EBA3-4EEC-A398-1BE44653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7"/>
          <a:stretch/>
        </p:blipFill>
        <p:spPr>
          <a:xfrm>
            <a:off x="117154" y="5306553"/>
            <a:ext cx="6216055" cy="1253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576FE6-5D6E-4C33-AD72-7A5FCEE82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9" t="8499" r="11406" b="35699"/>
          <a:stretch/>
        </p:blipFill>
        <p:spPr>
          <a:xfrm>
            <a:off x="117154" y="612985"/>
            <a:ext cx="6383672" cy="2686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23AB69-311D-4C4D-A4E0-8A3FE69C90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13" t="50000" r="12200" b="30009"/>
          <a:stretch/>
        </p:blipFill>
        <p:spPr>
          <a:xfrm>
            <a:off x="248656" y="3734690"/>
            <a:ext cx="6084553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05540" y="6278313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98560" y="90872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사이트 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98561" y="169319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40" name="타원 39"/>
          <p:cNvSpPr/>
          <p:nvPr/>
        </p:nvSpPr>
        <p:spPr>
          <a:xfrm>
            <a:off x="4229256" y="2477662"/>
            <a:ext cx="691662" cy="73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957C8FE-A58A-4B03-B800-E5167D51623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72000" y="1268720"/>
            <a:ext cx="1" cy="4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69BB22-263D-4045-8EDA-3216E9806B50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>
            <a:off x="4572001" y="2053191"/>
            <a:ext cx="3086" cy="4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8157A3D-2802-4264-B93C-16C131E027DE}"/>
              </a:ext>
            </a:extLst>
          </p:cNvPr>
          <p:cNvCxnSpPr>
            <a:cxnSpLocks/>
            <a:stCxn id="40" idx="4"/>
            <a:endCxn id="127" idx="0"/>
          </p:cNvCxnSpPr>
          <p:nvPr/>
        </p:nvCxnSpPr>
        <p:spPr>
          <a:xfrm flipH="1">
            <a:off x="4572000" y="3212976"/>
            <a:ext cx="3087" cy="935979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F80A24E-873C-4326-9672-9914DE3F12E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304756" y="3595163"/>
            <a:ext cx="0" cy="560689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59A7025-C0F8-4BE9-B7B5-1364FD501E7C}"/>
              </a:ext>
            </a:extLst>
          </p:cNvPr>
          <p:cNvCxnSpPr>
            <a:cxnSpLocks/>
          </p:cNvCxnSpPr>
          <p:nvPr/>
        </p:nvCxnSpPr>
        <p:spPr>
          <a:xfrm>
            <a:off x="1313367" y="3595163"/>
            <a:ext cx="3259339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BE823B3-5FD1-43AC-876D-E833263309A9}"/>
              </a:ext>
            </a:extLst>
          </p:cNvPr>
          <p:cNvSpPr/>
          <p:nvPr/>
        </p:nvSpPr>
        <p:spPr>
          <a:xfrm>
            <a:off x="3898560" y="4148955"/>
            <a:ext cx="1346879" cy="65515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음성번역 서비스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6AFA797-12F2-4788-8935-757474941C0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798626" y="3595163"/>
            <a:ext cx="0" cy="553792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C2BEBA-206B-4B21-AC0D-569B7340BF7B}"/>
              </a:ext>
            </a:extLst>
          </p:cNvPr>
          <p:cNvSpPr/>
          <p:nvPr/>
        </p:nvSpPr>
        <p:spPr>
          <a:xfrm>
            <a:off x="107504" y="5412212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2"/>
                </a:solidFill>
              </a:rPr>
              <a:t>글쓰기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401A834-A228-41EA-BAE8-8AE8130D7B3A}"/>
              </a:ext>
            </a:extLst>
          </p:cNvPr>
          <p:cNvCxnSpPr>
            <a:cxnSpLocks/>
          </p:cNvCxnSpPr>
          <p:nvPr/>
        </p:nvCxnSpPr>
        <p:spPr>
          <a:xfrm rot="5400000">
            <a:off x="675251" y="4773608"/>
            <a:ext cx="651014" cy="62619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20BE354-BBD0-4C9A-A7F0-5B019D7E15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5949" y="4772649"/>
            <a:ext cx="646982" cy="63214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0D7AAA-B457-4489-9CD9-A832FF2FDFD8}"/>
              </a:ext>
            </a:extLst>
          </p:cNvPr>
          <p:cNvSpPr/>
          <p:nvPr/>
        </p:nvSpPr>
        <p:spPr>
          <a:xfrm>
            <a:off x="1365357" y="5412212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댓글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027CA91-BD37-42E0-ACA4-38F51E856730}"/>
              </a:ext>
            </a:extLst>
          </p:cNvPr>
          <p:cNvCxnSpPr>
            <a:cxnSpLocks/>
          </p:cNvCxnSpPr>
          <p:nvPr/>
        </p:nvCxnSpPr>
        <p:spPr>
          <a:xfrm>
            <a:off x="4571999" y="3595163"/>
            <a:ext cx="3229006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E7CC1A1-FF36-4198-80CE-2AA867E5476E}"/>
              </a:ext>
            </a:extLst>
          </p:cNvPr>
          <p:cNvSpPr/>
          <p:nvPr/>
        </p:nvSpPr>
        <p:spPr>
          <a:xfrm>
            <a:off x="7125186" y="4148955"/>
            <a:ext cx="1346879" cy="65515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백과사전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A602D60-BBFC-455F-9407-C9D36EFB0938}"/>
              </a:ext>
            </a:extLst>
          </p:cNvPr>
          <p:cNvSpPr/>
          <p:nvPr/>
        </p:nvSpPr>
        <p:spPr>
          <a:xfrm>
            <a:off x="631316" y="4155852"/>
            <a:ext cx="1346879" cy="65515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자유게시판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1740894-DD03-4BFC-B0A1-83E1AB1B360C}"/>
              </a:ext>
            </a:extLst>
          </p:cNvPr>
          <p:cNvCxnSpPr>
            <a:cxnSpLocks/>
          </p:cNvCxnSpPr>
          <p:nvPr/>
        </p:nvCxnSpPr>
        <p:spPr>
          <a:xfrm>
            <a:off x="4585379" y="5113465"/>
            <a:ext cx="1288374" cy="277048"/>
          </a:xfrm>
          <a:prstGeom prst="bentConnector2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4C6EF85-9117-4FF3-9AF9-A3CF1265FFD7}"/>
              </a:ext>
            </a:extLst>
          </p:cNvPr>
          <p:cNvSpPr/>
          <p:nvPr/>
        </p:nvSpPr>
        <p:spPr>
          <a:xfrm>
            <a:off x="2699792" y="5412211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실시간 </a:t>
            </a:r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영상 촬영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00DC186-A54D-4792-8CC6-F3594049D4CC}"/>
              </a:ext>
            </a:extLst>
          </p:cNvPr>
          <p:cNvSpPr/>
          <p:nvPr/>
        </p:nvSpPr>
        <p:spPr>
          <a:xfrm>
            <a:off x="3968836" y="5396062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음성번역</a:t>
            </a:r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 err="1">
                <a:solidFill>
                  <a:schemeClr val="tx2"/>
                </a:solidFill>
              </a:rPr>
              <a:t>농인을</a:t>
            </a:r>
            <a:r>
              <a:rPr lang="ko-KR" altLang="en-US" sz="1100" dirty="0">
                <a:solidFill>
                  <a:schemeClr val="tx2"/>
                </a:solidFill>
              </a:rPr>
              <a:t> 위한</a:t>
            </a:r>
            <a:r>
              <a:rPr lang="en-US" altLang="ko-KR" sz="1100" dirty="0">
                <a:solidFill>
                  <a:schemeClr val="tx2"/>
                </a:solidFill>
              </a:rPr>
              <a:t>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D96CDCD1-9321-4FB4-A71E-74C87E44EE7E}"/>
              </a:ext>
            </a:extLst>
          </p:cNvPr>
          <p:cNvCxnSpPr>
            <a:cxnSpLocks/>
            <a:stCxn id="127" idx="2"/>
            <a:endCxn id="63" idx="0"/>
          </p:cNvCxnSpPr>
          <p:nvPr/>
        </p:nvCxnSpPr>
        <p:spPr>
          <a:xfrm rot="5400000">
            <a:off x="3621921" y="4462132"/>
            <a:ext cx="608106" cy="12920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1E218E4-741E-48CD-A395-F7968EECCFD2}"/>
              </a:ext>
            </a:extLst>
          </p:cNvPr>
          <p:cNvCxnSpPr>
            <a:cxnSpLocks/>
            <a:stCxn id="41" idx="2"/>
            <a:endCxn id="72" idx="0"/>
          </p:cNvCxnSpPr>
          <p:nvPr/>
        </p:nvCxnSpPr>
        <p:spPr>
          <a:xfrm rot="16200000" flipH="1">
            <a:off x="7837012" y="4765719"/>
            <a:ext cx="585193" cy="6619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A7E0D58-9042-4613-A912-AF20011FF47D}"/>
              </a:ext>
            </a:extLst>
          </p:cNvPr>
          <p:cNvSpPr/>
          <p:nvPr/>
        </p:nvSpPr>
        <p:spPr>
          <a:xfrm>
            <a:off x="6545030" y="5427175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단어 입력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67AD390-1F39-4AFF-A672-A59A53044778}"/>
              </a:ext>
            </a:extLst>
          </p:cNvPr>
          <p:cNvSpPr/>
          <p:nvPr/>
        </p:nvSpPr>
        <p:spPr>
          <a:xfrm>
            <a:off x="7880434" y="5389298"/>
            <a:ext cx="1160311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영상제공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21EAEE8-84D3-45E6-8D4B-344B30D55EA5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7125187" y="5123333"/>
            <a:ext cx="668373" cy="303842"/>
          </a:xfrm>
          <a:prstGeom prst="bentConnector2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95A57CE-C259-4C6C-BE1E-40017BF1070F}"/>
              </a:ext>
            </a:extLst>
          </p:cNvPr>
          <p:cNvSpPr/>
          <p:nvPr/>
        </p:nvSpPr>
        <p:spPr>
          <a:xfrm>
            <a:off x="5176901" y="5400542"/>
            <a:ext cx="1323924" cy="50006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2"/>
                </a:solidFill>
              </a:rPr>
              <a:t>수어</a:t>
            </a:r>
            <a:r>
              <a:rPr lang="ko-KR" altLang="en-US" sz="1100" dirty="0">
                <a:solidFill>
                  <a:schemeClr val="tx2"/>
                </a:solidFill>
              </a:rPr>
              <a:t> 텍스트 번역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 err="1">
                <a:solidFill>
                  <a:schemeClr val="tx2"/>
                </a:solidFill>
              </a:rPr>
              <a:t>청인을</a:t>
            </a:r>
            <a:r>
              <a:rPr lang="ko-KR" altLang="en-US" sz="1100" dirty="0">
                <a:solidFill>
                  <a:schemeClr val="tx2"/>
                </a:solidFill>
              </a:rPr>
              <a:t> 위한</a:t>
            </a:r>
            <a:r>
              <a:rPr lang="en-US" altLang="ko-KR" sz="1100" dirty="0">
                <a:solidFill>
                  <a:schemeClr val="tx2"/>
                </a:solidFill>
              </a:rPr>
              <a:t>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4E6BE-43DE-4CDF-B051-377BB2157413}"/>
              </a:ext>
            </a:extLst>
          </p:cNvPr>
          <p:cNvCxnSpPr/>
          <p:nvPr/>
        </p:nvCxnSpPr>
        <p:spPr>
          <a:xfrm>
            <a:off x="4571999" y="5124178"/>
            <a:ext cx="0" cy="288032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cxnSpLocks/>
            <a:stCxn id="12" idx="3"/>
            <a:endCxn id="20" idx="1"/>
          </p:cNvCxnSpPr>
          <p:nvPr/>
        </p:nvCxnSpPr>
        <p:spPr>
          <a:xfrm>
            <a:off x="3143245" y="4255791"/>
            <a:ext cx="483393" cy="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107" y="115726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너의 </a:t>
            </a:r>
            <a:r>
              <a:rPr kumimoji="0" lang="ko-KR" altLang="en-US" sz="14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수어가</a:t>
            </a: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들려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5951" y="1780582"/>
            <a:ext cx="1346879" cy="3574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6366" y="2546749"/>
            <a:ext cx="1346879" cy="3574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음성번역 서비스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077072"/>
            <a:ext cx="1346879" cy="3574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자유 게시판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7972" y="254704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 </a:t>
            </a: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영상 촬영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1120" y="254704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 번역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농인을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위한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26638" y="407707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글쓰기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26638" y="482717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11115" y="40778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제목 입력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03617" y="40771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내용 입력</a:t>
            </a:r>
          </a:p>
        </p:txBody>
      </p:sp>
      <p:cxnSp>
        <p:nvCxnSpPr>
          <p:cNvPr id="35" name="직선 연결선 34"/>
          <p:cNvCxnSpPr>
            <a:cxnSpLocks/>
            <a:stCxn id="11" idx="3"/>
            <a:endCxn id="15" idx="1"/>
          </p:cNvCxnSpPr>
          <p:nvPr/>
        </p:nvCxnSpPr>
        <p:spPr>
          <a:xfrm>
            <a:off x="3143245" y="2725466"/>
            <a:ext cx="464727" cy="1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1256457" y="1959299"/>
            <a:ext cx="526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55343" y="2716404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249322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795497" y="3314974"/>
            <a:ext cx="1346879" cy="3574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백과사전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255343" y="349497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59" name="모서리가 둥근 직사각형 14">
            <a:extLst>
              <a:ext uri="{FF2B5EF4-FFF2-40B4-BE49-F238E27FC236}">
                <a16:creationId xmlns:a16="http://schemas.microsoft.com/office/drawing/2014/main" id="{9B02AA14-0A80-41FF-8049-6285293EC1CD}"/>
              </a:ext>
            </a:extLst>
          </p:cNvPr>
          <p:cNvSpPr/>
          <p:nvPr/>
        </p:nvSpPr>
        <p:spPr>
          <a:xfrm>
            <a:off x="3600266" y="331497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단어 검색</a:t>
            </a:r>
          </a:p>
        </p:txBody>
      </p:sp>
      <p:sp>
        <p:nvSpPr>
          <p:cNvPr id="60" name="모서리가 둥근 직사각형 15">
            <a:extLst>
              <a:ext uri="{FF2B5EF4-FFF2-40B4-BE49-F238E27FC236}">
                <a16:creationId xmlns:a16="http://schemas.microsoft.com/office/drawing/2014/main" id="{F4C5014B-264B-4B3D-A9D7-295D35CB8DBB}"/>
              </a:ext>
            </a:extLst>
          </p:cNvPr>
          <p:cNvSpPr/>
          <p:nvPr/>
        </p:nvSpPr>
        <p:spPr>
          <a:xfrm>
            <a:off x="5172891" y="331497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해당 </a:t>
            </a: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영상 제공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301DAB-DBC0-4215-BE8F-200A99D70E5A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>
            <a:off x="3142376" y="3493691"/>
            <a:ext cx="457890" cy="1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75703A6-9FAB-45CF-A3C9-ECCC4C188A0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973517" y="4257072"/>
            <a:ext cx="237598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1D4076-ADC5-4FFF-8F5E-F29C5815FD2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557994" y="4257159"/>
            <a:ext cx="245623" cy="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15FCF7-21C0-4BC9-B0AD-DB530C4ECC3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54851" y="2727040"/>
            <a:ext cx="266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84787F-7268-48DB-AF90-2DF887EB746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4947145" y="3494973"/>
            <a:ext cx="225746" cy="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5C3FAA-B262-4C46-A709-DDDC62681269}"/>
              </a:ext>
            </a:extLst>
          </p:cNvPr>
          <p:cNvCxnSpPr>
            <a:cxnSpLocks/>
          </p:cNvCxnSpPr>
          <p:nvPr/>
        </p:nvCxnSpPr>
        <p:spPr>
          <a:xfrm flipH="1">
            <a:off x="1249547" y="1583059"/>
            <a:ext cx="1" cy="2670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15">
            <a:extLst>
              <a:ext uri="{FF2B5EF4-FFF2-40B4-BE49-F238E27FC236}">
                <a16:creationId xmlns:a16="http://schemas.microsoft.com/office/drawing/2014/main" id="{73AEA04E-2524-4493-8D78-EDBE843BE522}"/>
              </a:ext>
            </a:extLst>
          </p:cNvPr>
          <p:cNvSpPr/>
          <p:nvPr/>
        </p:nvSpPr>
        <p:spPr>
          <a:xfrm>
            <a:off x="6834268" y="255731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 번역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청인을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위한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A3AF5C-4392-44B8-B158-5694C1790B3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567999" y="2737318"/>
            <a:ext cx="266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수어사전은 회원이 아니더라도 이용 가능</a:t>
            </a:r>
            <a:endParaRPr lang="en-US" altLang="ko-KR" sz="800" dirty="0"/>
          </a:p>
          <a:p>
            <a:r>
              <a:rPr lang="ko-KR" altLang="en-US" sz="800" dirty="0"/>
              <a:t>수어사전 이외에는 로그인이 필요함</a:t>
            </a: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 dirty="0">
                <a:latin typeface="+mn-ea"/>
              </a:rPr>
              <a:t>메인 화면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회원가입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및 로그인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화면 상단에 메인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수어</a:t>
            </a:r>
            <a:r>
              <a:rPr lang="ko-KR" altLang="en-US" sz="800" dirty="0">
                <a:latin typeface="+mn-ea"/>
              </a:rPr>
              <a:t> 음성번역 서비스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수어</a:t>
            </a:r>
            <a:r>
              <a:rPr lang="ko-KR" altLang="en-US" sz="800" dirty="0">
                <a:latin typeface="+mn-ea"/>
              </a:rPr>
              <a:t> 사전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자유게시판 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마이페이지 버튼 출력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서비스 이용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948150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메인화면</a:t>
            </a:r>
            <a:endParaRPr kumimoji="0"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592E6-A805-4FF5-BC75-C5311DE7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3" y="620688"/>
            <a:ext cx="6816364" cy="3261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59F27-5DA5-43EB-B56B-DB09D03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39" y="3428999"/>
            <a:ext cx="2300837" cy="31965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7BFD1-0CDD-4F28-9EF3-C82FBDA97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19" y="3363831"/>
            <a:ext cx="1975955" cy="32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회원 정보 수정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이름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비밀번호</a:t>
            </a:r>
            <a:r>
              <a:rPr lang="en-US" altLang="ko-KR" sz="700" dirty="0">
                <a:latin typeface="+mn-ea"/>
              </a:rPr>
              <a:t>, H.P)</a:t>
            </a:r>
          </a:p>
          <a:p>
            <a:r>
              <a:rPr lang="ko-KR" altLang="en-US" sz="700" dirty="0">
                <a:latin typeface="+mn-ea"/>
              </a:rPr>
              <a:t>게시판에 작성한 글 확인 및 수정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댓글 확인 및 수정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마이페이지</a:t>
            </a:r>
            <a:endParaRPr kumimoji="0"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2AB31-F41C-4B2E-87C0-BF63517A2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FAD922-0D7B-44EC-9D05-5BB47B2CF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2" t="18123" r="18667" b="17283"/>
          <a:stretch/>
        </p:blipFill>
        <p:spPr>
          <a:xfrm>
            <a:off x="572515" y="674689"/>
            <a:ext cx="3959462" cy="26552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D88635-EFEB-485A-B1D4-176FE4A4A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1" t="31831" r="17092" b="-3181"/>
          <a:stretch/>
        </p:blipFill>
        <p:spPr>
          <a:xfrm>
            <a:off x="1475656" y="3069452"/>
            <a:ext cx="5256584" cy="3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수어음성버녁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카테고리 클릭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수어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촬영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중지 버튼 클릭 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전환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다시하기 버튼 클릭하면 재시작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수어번역음성</a:t>
            </a:r>
            <a:r>
              <a:rPr kumimoji="0" lang="ko-KR" altLang="en-US" dirty="0"/>
              <a:t> 서비스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74A5FD-8554-4677-8F72-7F56BDBEC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5" t="7744" r="16138"/>
          <a:stretch/>
        </p:blipFill>
        <p:spPr>
          <a:xfrm>
            <a:off x="623283" y="1070832"/>
            <a:ext cx="6408712" cy="47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실시간 영상 촬영 후 결과값을 텍스트로 출력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마이크 </a:t>
            </a:r>
            <a:r>
              <a:rPr lang="ko-KR" altLang="en-US" sz="700" dirty="0" err="1">
                <a:latin typeface="+mn-ea"/>
              </a:rPr>
              <a:t>아티콘</a:t>
            </a:r>
            <a:r>
              <a:rPr lang="ko-KR" altLang="en-US" sz="700" dirty="0">
                <a:latin typeface="+mn-ea"/>
              </a:rPr>
              <a:t> 클릭 시 음성 출력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전달 할 텍스트 입력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비디오 아이콘 클릭 시 해당 </a:t>
            </a:r>
            <a:r>
              <a:rPr lang="ko-KR" altLang="en-US" sz="700" dirty="0" err="1">
                <a:latin typeface="+mn-ea"/>
              </a:rPr>
              <a:t>수어</a:t>
            </a:r>
            <a:r>
              <a:rPr lang="ko-KR" altLang="en-US" sz="700" dirty="0">
                <a:latin typeface="+mn-ea"/>
              </a:rPr>
              <a:t> 영상 제공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수어번역음성</a:t>
            </a:r>
            <a:r>
              <a:rPr kumimoji="0" lang="ko-KR" altLang="en-US" dirty="0"/>
              <a:t> 서비스</a:t>
            </a:r>
            <a:endParaRPr kumimoji="0"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D573A2-07A9-4C57-B9F3-69E3F91A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" t="23040" r="6249" b="8850"/>
          <a:stretch/>
        </p:blipFill>
        <p:spPr>
          <a:xfrm>
            <a:off x="395536" y="520234"/>
            <a:ext cx="6400761" cy="2658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A63D2F-2F33-47E7-B91E-BD613249D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63" t="22986" r="26375" b="7347"/>
          <a:stretch/>
        </p:blipFill>
        <p:spPr>
          <a:xfrm>
            <a:off x="1403648" y="3356992"/>
            <a:ext cx="4380017" cy="32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카테고리별 단어 리스트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원하는 단어나 문장 검색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해당 단어나 문장에 관련된 영상 출력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검색한 단어나 문장의 영상 시청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수어사전</a:t>
            </a:r>
            <a:endParaRPr kumimoji="0"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858EF8-7CB5-44FF-99D8-4280BB2F3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B6B53-576B-4546-B6A4-4D8D6AFD2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5" t="11809" r="21094" b="7565"/>
          <a:stretch/>
        </p:blipFill>
        <p:spPr>
          <a:xfrm>
            <a:off x="899592" y="1309215"/>
            <a:ext cx="537949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글쓰기 버튼 클릭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제목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내용을 입력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저장 버튼 클릭 시 저장 후 게시판 페이지로 이동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글쓰기 취소 버튼 클릭 시 초기화 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자유게시판</a:t>
            </a:r>
            <a:endParaRPr kumimoji="0"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1E545-29A3-400E-A4B9-1163E671A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2F742-A164-41E3-BC89-D88ABC4E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9" t="31675" r="12201" b="15029"/>
          <a:stretch/>
        </p:blipFill>
        <p:spPr>
          <a:xfrm>
            <a:off x="171789" y="687738"/>
            <a:ext cx="6345596" cy="24420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F8D874-14E3-4A0B-86D5-A305BF23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5" y="3531807"/>
            <a:ext cx="6739755" cy="27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51780</TotalTime>
  <Words>297</Words>
  <Application>Microsoft Office PowerPoint</Application>
  <PresentationFormat>화면 슬라이드 쇼(4:3)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가는둥근제목체</vt:lpstr>
      <vt:lpstr>굴림</vt:lpstr>
      <vt:lpstr>나눔고딕 Bold</vt:lpstr>
      <vt:lpstr>Arial</vt:lpstr>
      <vt:lpstr>Verdana</vt:lpstr>
      <vt:lpstr>Wingdings</vt:lpstr>
      <vt:lpstr>나눔고딕</vt:lpstr>
      <vt:lpstr>맑은 고딕</vt:lpstr>
      <vt:lpstr>컨설팅본부_프리젠테이션_기본 v20090629</vt:lpstr>
      <vt:lpstr>딥러닝 기반 수어 영상 음성 번역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21SMT64</cp:lastModifiedBy>
  <cp:revision>1362</cp:revision>
  <cp:lastPrinted>2012-12-06T06:18:09Z</cp:lastPrinted>
  <dcterms:created xsi:type="dcterms:W3CDTF">2009-06-30T03:37:15Z</dcterms:created>
  <dcterms:modified xsi:type="dcterms:W3CDTF">2021-08-20T12:45:45Z</dcterms:modified>
</cp:coreProperties>
</file>