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02B53-A2A9-44D1-88A8-3FCDC28483D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07D76-00B3-4DF3-BD37-7BF5CC1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07D76-00B3-4DF3-BD37-7BF5CC167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9979-D018-4759-8212-84EC3C76918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F76F-6651-43EF-A893-5F033B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727"/>
            <a:ext cx="9144000" cy="2387600"/>
          </a:xfrm>
        </p:spPr>
        <p:txBody>
          <a:bodyPr/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Quản Lý Sách Thư Viện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i="1" u="sng" smtClean="0">
              <a:solidFill>
                <a:srgbClr val="0070C0"/>
              </a:solidFill>
            </a:endParaRPr>
          </a:p>
          <a:p>
            <a:pPr algn="r"/>
            <a:r>
              <a:rPr lang="en-US" smtClean="0">
                <a:solidFill>
                  <a:srgbClr val="002060"/>
                </a:solidFill>
              </a:rPr>
              <a:t>Lê Đăng Khôi</a:t>
            </a:r>
          </a:p>
          <a:p>
            <a:pPr algn="r"/>
            <a:r>
              <a:rPr lang="en-US" smtClean="0">
                <a:solidFill>
                  <a:srgbClr val="002060"/>
                </a:solidFill>
              </a:rPr>
              <a:t>Class: C1219G1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Giới thiệu đề tài: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mtClean="0"/>
              <a:t>Quản lý danh sách các loại sách của thư viện</a:t>
            </a:r>
          </a:p>
          <a:p>
            <a:r>
              <a:rPr lang="en-US" smtClean="0"/>
              <a:t>Các thao tác gồm: Hiển thị sách; thêm, sửa, xóa thông tin sách</a:t>
            </a:r>
          </a:p>
          <a:p>
            <a:r>
              <a:rPr lang="en-US" smtClean="0"/>
              <a:t>Cần đăng </a:t>
            </a:r>
            <a:r>
              <a:rPr lang="en-US" smtClean="0"/>
              <a:t>nhập trước khi vào trang quản </a:t>
            </a:r>
            <a:r>
              <a:rPr lang="en-US" smtClean="0"/>
              <a:t>lý thư viện</a:t>
            </a:r>
            <a:endParaRPr lang="en-US" smtClean="0"/>
          </a:p>
          <a:p>
            <a:r>
              <a:rPr lang="en-US" smtClean="0"/>
              <a:t>Sắp xếp theo từng mục tùy chọn</a:t>
            </a:r>
          </a:p>
          <a:p>
            <a:r>
              <a:rPr lang="en-US" smtClean="0"/>
              <a:t>Có thể tìm </a:t>
            </a:r>
            <a:r>
              <a:rPr lang="en-US" smtClean="0"/>
              <a:t>kiếm </a:t>
            </a:r>
            <a:r>
              <a:rPr lang="en-US" smtClean="0"/>
              <a:t>sách theo </a:t>
            </a:r>
            <a:r>
              <a:rPr lang="en-US" smtClean="0"/>
              <a:t>yêu cầu</a:t>
            </a:r>
          </a:p>
        </p:txBody>
      </p:sp>
    </p:spTree>
    <p:extLst>
      <p:ext uri="{BB962C8B-B14F-4D97-AF65-F5344CB8AC3E}">
        <p14:creationId xmlns:p14="http://schemas.microsoft.com/office/powerpoint/2010/main" val="131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Ngôn ngữ sử dụng và phương thức thực hiện: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Ngôn ngữ sử dụng: Html, Javascript, </a:t>
            </a:r>
            <a:r>
              <a:rPr lang="en-US" smtClean="0"/>
              <a:t>Css, </a:t>
            </a:r>
            <a:r>
              <a:rPr lang="en-US" smtClean="0"/>
              <a:t>Json, </a:t>
            </a:r>
            <a:r>
              <a:rPr lang="en-US" smtClean="0"/>
              <a:t>Ajax</a:t>
            </a:r>
          </a:p>
          <a:p>
            <a:r>
              <a:rPr lang="en-US" smtClean="0"/>
              <a:t>Công nghệ sử dụng: Bootstrap và Jquery</a:t>
            </a:r>
            <a:endParaRPr lang="en-US" smtClean="0"/>
          </a:p>
          <a:p>
            <a:r>
              <a:rPr lang="en-US" smtClean="0"/>
              <a:t>Phương </a:t>
            </a:r>
            <a:r>
              <a:rPr lang="en-US" smtClean="0"/>
              <a:t>thức thực hiện: </a:t>
            </a:r>
          </a:p>
          <a:p>
            <a:pPr marL="0" indent="0">
              <a:buNone/>
            </a:pPr>
            <a:r>
              <a:rPr lang="en-US" smtClean="0"/>
              <a:t>+ Yêu cầu đăng nhập trước khi quản lý thư viện sách</a:t>
            </a:r>
          </a:p>
          <a:p>
            <a:pPr marL="0" indent="0">
              <a:buNone/>
            </a:pPr>
            <a:r>
              <a:rPr lang="en-US" smtClean="0"/>
              <a:t>+ Tạo các đối tượng: Id Book, Title, Avatar, Author, Category, Status, Borrower, Borrow Date, Pay Day</a:t>
            </a:r>
          </a:p>
          <a:p>
            <a:pPr marL="0" indent="0">
              <a:buNone/>
            </a:pPr>
            <a:r>
              <a:rPr lang="en-US" smtClean="0"/>
              <a:t>+ Có thể chỉnh sửa, thêm hoặc xóa sách</a:t>
            </a:r>
          </a:p>
          <a:p>
            <a:pPr marL="0" indent="0">
              <a:buNone/>
            </a:pPr>
            <a:r>
              <a:rPr lang="en-US" smtClean="0"/>
              <a:t>+ Sử dụng thêm Bootstrap và Css </a:t>
            </a:r>
            <a:r>
              <a:rPr lang="en-US" smtClean="0"/>
              <a:t>để </a:t>
            </a:r>
            <a:r>
              <a:rPr lang="en-US" smtClean="0"/>
              <a:t>trông </a:t>
            </a:r>
            <a:r>
              <a:rPr lang="en-US" smtClean="0"/>
              <a:t>đẹp mắt hơn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5" name="Rectangle 4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167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Quản Lý Sách Thư Viện</vt:lpstr>
      <vt:lpstr>Giới thiệu đề tài:</vt:lpstr>
      <vt:lpstr>Ngôn ngữ sử dụng và phương thức thực hiện: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Sách Thư Viện</dc:title>
  <dc:creator>Khoi</dc:creator>
  <cp:lastModifiedBy>Khoi</cp:lastModifiedBy>
  <cp:revision>10</cp:revision>
  <dcterms:created xsi:type="dcterms:W3CDTF">2020-01-19T15:07:39Z</dcterms:created>
  <dcterms:modified xsi:type="dcterms:W3CDTF">2020-01-20T03:17:21Z</dcterms:modified>
</cp:coreProperties>
</file>