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8517" y="2369129"/>
            <a:ext cx="10457411" cy="1429788"/>
          </a:xfrm>
        </p:spPr>
        <p:txBody>
          <a:bodyPr/>
          <a:lstStyle/>
          <a:p>
            <a:r>
              <a:rPr lang="fr-FR" dirty="0" smtClean="0"/>
              <a:t>Chat GPT : DAN mode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0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chat GPT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conversational</a:t>
            </a:r>
            <a:r>
              <a:rPr lang="fr-FR" dirty="0" smtClean="0"/>
              <a:t> IA, a « </a:t>
            </a:r>
            <a:r>
              <a:rPr lang="fr-FR" b="1" dirty="0" err="1"/>
              <a:t>generative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r>
              <a:rPr lang="fr-FR" b="1" dirty="0"/>
              <a:t> </a:t>
            </a:r>
            <a:r>
              <a:rPr lang="fr-FR" b="1" dirty="0" smtClean="0"/>
              <a:t>model »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November</a:t>
            </a:r>
            <a:r>
              <a:rPr lang="fr-FR" dirty="0" smtClean="0"/>
              <a:t>, 30th 2022</a:t>
            </a:r>
          </a:p>
          <a:p>
            <a:endParaRPr lang="fr-FR" dirty="0" smtClean="0"/>
          </a:p>
          <a:p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en-US" dirty="0"/>
              <a:t>8 million documents and over 10 billion words</a:t>
            </a:r>
            <a:endParaRPr lang="fr-FR" dirty="0"/>
          </a:p>
          <a:p>
            <a:endParaRPr lang="fr-FR" dirty="0"/>
          </a:p>
          <a:p>
            <a:r>
              <a:rPr lang="fr-FR" dirty="0" err="1" smtClean="0"/>
              <a:t>Developed</a:t>
            </a:r>
            <a:r>
              <a:rPr lang="fr-FR" dirty="0" smtClean="0"/>
              <a:t> by </a:t>
            </a:r>
            <a:r>
              <a:rPr lang="fr-FR" dirty="0" err="1" smtClean="0"/>
              <a:t>OpenAi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5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Answer</a:t>
            </a:r>
            <a:r>
              <a:rPr lang="fr-FR" dirty="0" smtClean="0"/>
              <a:t> questions</a:t>
            </a:r>
          </a:p>
          <a:p>
            <a:endParaRPr lang="fr-FR" dirty="0"/>
          </a:p>
          <a:p>
            <a:r>
              <a:rPr lang="fr-FR" dirty="0" smtClean="0"/>
              <a:t>Write </a:t>
            </a:r>
            <a:r>
              <a:rPr lang="fr-FR" dirty="0" err="1" smtClean="0"/>
              <a:t>texts</a:t>
            </a:r>
            <a:r>
              <a:rPr lang="fr-FR" dirty="0" smtClean="0"/>
              <a:t>, </a:t>
            </a:r>
            <a:r>
              <a:rPr lang="fr-FR" dirty="0" err="1" smtClean="0"/>
              <a:t>summaries</a:t>
            </a:r>
            <a:r>
              <a:rPr lang="fr-FR" dirty="0" smtClean="0"/>
              <a:t>,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enought</a:t>
            </a:r>
            <a:r>
              <a:rPr lang="fr-FR" dirty="0" smtClean="0"/>
              <a:t> prompts</a:t>
            </a:r>
          </a:p>
          <a:p>
            <a:endParaRPr lang="fr-FR" dirty="0" smtClean="0"/>
          </a:p>
          <a:p>
            <a:r>
              <a:rPr lang="fr-FR" dirty="0" err="1" smtClean="0"/>
              <a:t>Operate</a:t>
            </a:r>
            <a:r>
              <a:rPr lang="fr-FR" dirty="0" smtClean="0"/>
              <a:t> as a </a:t>
            </a:r>
            <a:r>
              <a:rPr lang="fr-FR" dirty="0" err="1" smtClean="0"/>
              <a:t>chatbot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r>
              <a:rPr lang="fr-FR" dirty="0" smtClean="0"/>
              <a:t> for </a:t>
            </a:r>
            <a:r>
              <a:rPr lang="fr-FR" dirty="0" err="1" smtClean="0"/>
              <a:t>videos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1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DAN mode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3683" y="1853248"/>
            <a:ext cx="8946541" cy="2527559"/>
          </a:xfrm>
        </p:spPr>
        <p:txBody>
          <a:bodyPr>
            <a:normAutofit/>
          </a:bodyPr>
          <a:lstStyle/>
          <a:p>
            <a:r>
              <a:rPr lang="fr-FR" dirty="0" smtClean="0"/>
              <a:t>Chat GPT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safeguards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« Dangerous », offensive or </a:t>
            </a:r>
            <a:r>
              <a:rPr lang="fr-FR" dirty="0" err="1" smtClean="0"/>
              <a:t>illegal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 prompt </a:t>
            </a:r>
            <a:r>
              <a:rPr lang="fr-FR" dirty="0" err="1" smtClean="0"/>
              <a:t>was</a:t>
            </a:r>
            <a:r>
              <a:rPr lang="fr-FR" dirty="0" smtClean="0"/>
              <a:t> made to go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restrictions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enable</a:t>
            </a:r>
            <a:r>
              <a:rPr lang="fr-FR" dirty="0" smtClean="0"/>
              <a:t> DAN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Do </a:t>
            </a:r>
            <a:r>
              <a:rPr lang="fr-FR" dirty="0" err="1" smtClean="0"/>
              <a:t>Anything</a:t>
            </a:r>
            <a:r>
              <a:rPr lang="fr-FR" dirty="0" smtClean="0"/>
              <a:t> Mode »</a:t>
            </a:r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dirty="0" err="1" smtClean="0"/>
              <a:t>specific</a:t>
            </a:r>
            <a:r>
              <a:rPr lang="fr-FR" dirty="0" smtClean="0"/>
              <a:t> prompt : </a:t>
            </a:r>
            <a:r>
              <a:rPr lang="fr-FR" dirty="0" err="1" smtClean="0"/>
              <a:t>asking</a:t>
            </a:r>
            <a:r>
              <a:rPr lang="fr-FR" dirty="0" smtClean="0"/>
              <a:t> the AI to </a:t>
            </a:r>
            <a:r>
              <a:rPr lang="fr-FR" dirty="0" err="1" smtClean="0"/>
              <a:t>basically</a:t>
            </a:r>
            <a:r>
              <a:rPr lang="fr-FR" dirty="0" smtClean="0"/>
              <a:t> </a:t>
            </a:r>
            <a:r>
              <a:rPr lang="fr-FR" dirty="0" err="1" smtClean="0"/>
              <a:t>roleplay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Basically</a:t>
            </a:r>
            <a:r>
              <a:rPr lang="fr-FR" dirty="0" smtClean="0"/>
              <a:t> </a:t>
            </a:r>
            <a:r>
              <a:rPr lang="fr-FR" dirty="0" err="1" smtClean="0"/>
              <a:t>bypassing</a:t>
            </a:r>
            <a:r>
              <a:rPr lang="fr-FR" dirty="0" smtClean="0"/>
              <a:t> the « </a:t>
            </a:r>
            <a:r>
              <a:rPr lang="fr-FR" dirty="0" err="1" smtClean="0"/>
              <a:t>ethical</a:t>
            </a:r>
            <a:r>
              <a:rPr lang="fr-FR" dirty="0" smtClean="0"/>
              <a:t> » </a:t>
            </a:r>
            <a:r>
              <a:rPr lang="fr-FR" dirty="0" err="1" smtClean="0"/>
              <a:t>safeguards</a:t>
            </a:r>
            <a:r>
              <a:rPr lang="fr-FR" dirty="0" smtClean="0"/>
              <a:t> of the Ai, in the </a:t>
            </a:r>
            <a:r>
              <a:rPr lang="fr-FR" dirty="0" err="1" smtClean="0"/>
              <a:t>form</a:t>
            </a:r>
            <a:r>
              <a:rPr lang="fr-FR" dirty="0" smtClean="0"/>
              <a:t> of </a:t>
            </a:r>
            <a:r>
              <a:rPr lang="fr-FR" dirty="0" err="1" smtClean="0"/>
              <a:t>it’s</a:t>
            </a:r>
            <a:r>
              <a:rPr lang="fr-FR" dirty="0" smtClean="0"/>
              <a:t> content </a:t>
            </a:r>
            <a:r>
              <a:rPr lang="fr-FR" dirty="0" err="1" smtClean="0"/>
              <a:t>policy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 a certain </a:t>
            </a:r>
            <a:r>
              <a:rPr lang="fr-FR" dirty="0" err="1" smtClean="0"/>
              <a:t>extend</a:t>
            </a:r>
            <a:r>
              <a:rPr lang="fr-FR" dirty="0" smtClean="0"/>
              <a:t> tough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0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Inconsistent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quickly</a:t>
            </a:r>
            <a:r>
              <a:rPr lang="fr-FR" dirty="0" smtClean="0"/>
              <a:t> </a:t>
            </a:r>
            <a:r>
              <a:rPr lang="fr-FR" dirty="0" err="1" smtClean="0"/>
              <a:t>patched</a:t>
            </a:r>
            <a:r>
              <a:rPr lang="fr-FR" dirty="0" smtClean="0"/>
              <a:t> once </a:t>
            </a:r>
            <a:r>
              <a:rPr lang="fr-FR" dirty="0" err="1" smtClean="0"/>
              <a:t>discovered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Hard to </a:t>
            </a:r>
            <a:r>
              <a:rPr lang="fr-FR" dirty="0" err="1" smtClean="0"/>
              <a:t>grasp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get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8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15" y="806334"/>
            <a:ext cx="7806313" cy="51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70" y="1002636"/>
            <a:ext cx="68103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47" y="557212"/>
            <a:ext cx="64293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6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69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Chat GPT : DAN mode</vt:lpstr>
      <vt:lpstr>What is chat GPT ?</vt:lpstr>
      <vt:lpstr>Functionalities</vt:lpstr>
      <vt:lpstr>What is DAN mode ?</vt:lpstr>
      <vt:lpstr>How to enable DAN mode</vt:lpstr>
      <vt:lpstr>Issues :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 : DAN mode</dc:title>
  <dc:creator>res-tel</dc:creator>
  <cp:lastModifiedBy>res-tel</cp:lastModifiedBy>
  <cp:revision>8</cp:revision>
  <dcterms:created xsi:type="dcterms:W3CDTF">2023-06-05T07:20:22Z</dcterms:created>
  <dcterms:modified xsi:type="dcterms:W3CDTF">2023-06-05T09:21:12Z</dcterms:modified>
</cp:coreProperties>
</file>