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302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55183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c08ca638-4b9e-45ed-8742-9b07063a4c55}">
  <we:reference id="WA200003233" version="2.0.0.3" store="pt-BR" storeType="OMEX"/>
  <we:alternateReferences/>
  <we:properties>
    <we:property name="Microsoft.Office.CampaignId" value="&quot;none&quot;"/>
    <we:property name="reportUrl" value="&quot;/groups/me/reports/245a9778-877c-4f1a-83b2-7e1c0ef810dc/0c4177ba00d9b0e40bb8?bookmarkGuid=16e67368-53f6-4d1f-bc1e-096f7f9e4216&amp;bookmarkUsage=1&amp;ctid=b93c5f1e-f089-4e3c-adfa-0a8a347ce9a0&amp;fromEntryPoint=export&quot;"/>
    <we:property name="reportState" value="&quot;CONNECTED&quot;"/>
    <we:property name="artifactViewState" value="&quot;live&quot;"/>
    <we:property name="reportEmbeddedTime" value="&quot;2024-09-08T14:52:28.471Z&quot;"/>
    <we:property name="creatorSessionId" value="&quot;7d2724d8-d6ad-4243-98fc-ce9055d41f7b&quot;"/>
    <we:property name="creatorUserId" value="&quot;10032003BCF84FCD&quot;"/>
    <we:property name="creatorTenantId" value="&quot;b93c5f1e-f089-4e3c-adfa-0a8a347ce9a0&quot;"/>
    <we:property name="pageDisplayName" value="&quot;Vendas&quot;"/>
    <we:property name="pageName" value="&quot;0c4177ba00d9b0e40bb8&quot;"/>
    <we:property name="reportName" value="&quot;desafio_6&quot;"/>
    <we:property name="isVisualContainerHeaderHidden" value="false"/>
    <we:property name="isFiltersActionButtonVisible" value="true"/>
    <we:property name="initialStateBookmark" value="&quot;H4sIAAAAAAAAA+1Z23LbNhD9FQ9f8iJ7ABC85c120mknl3riNC8dT2YBLGUkFKGAoGPVox/qb/THChCSb5Itx/G0iZMnkQvw4Ozi7OKis0TpbtrA7DVMMHma/NYqLUEZu8WSUdJG497vv794tfvmxfvXu6+ee7OZOm3aLnl6ljiwY3TvdNdDEyC88c+jUQJNcwDj8FZD0+EomaLtTAuN/gtjZ9/kbI/zUYKn08ZYCJCHDhwG2BPf3b/7selO6kcE6fQJHqJ00Uokp0UhgBBVCYKcCFH6bl3sMDBb2yVAD8Pvm9aBbv0wQ1+QKiMl5VClJJVVJkkV7J1ux82C8MW3b2fTEJXuGPyvj4b44IcNOPO5d0fWNS05L/KyKKUoRUEEbMTSEx+tVSwli5pT4CTLIEslKQD4RiyHp06Y01W0quIlA0DKUDHBGM/TLHxd68YtAiFmz0+n1s+hn9mItu9nZGysF0WTDHNlsYtTc5b8qtGClcezl3iCA5Hn69tXmw6s8ZJws3dgdZx601uJqx2j/Q3WQ1PrtPNonnILrdRBRsGzhXjPwTzT5QDe/CyIKnS7xGfx/KnXsKVwS4GDCLVwJXn1z9/RcGw+71v0ECp5Suaj88DsqhNPwVuvR2V3PLY4jjxW3Nk3TT9ZY7+Tm5d82jqEBqP1l75dpAVZ5XvkLbeqBXzf/WOw7qpelinnh/xwKakWapgNCvkBpv8opnTBkMu6AJ4RlaKqSgkbE+f70MfoTon+UKz8o+qlW5NXG3Uqm77zwUa1B3atXo1VaPeiMp9pu1wq2Oga5/81/POjuyTWw4c76rgWsuAoc0Ulq2heZoyU37iO/2i167YOTaO+RMvfR+5t1jxYtWj6PsU+FM+S1ixHFDInrEoBsSruv4fJkEmZCiaJUgQKRrM0ve/uijBeUEaBMcIrpFilcjMzGPzb650b1plrkEJWLEsZUzTLaVqigIp+1RbroebofBH8Qgl2jZZorziaTNDv+cNDWDYHR6ZxII2x3aihGQc/z5KX2vsesd9B0wfYJ3voPiO2TzynpVBu0DS9rukHDsmNJXng2j1oQV4MGasxFkzlXBVVwXJS+rf8DgeFGw4dlFOVVSL3qZGXssgEq8qNWFOfFa/hRPv6YOwqZgFUllKRkqdZUfKKkkxsxBTGfJyA/XgLriAgKKuZKtEfaAqelkp846vQt7mbOsTxBNufu6n/aDd1Ee4Q3sW1yUW9S461UtgmcaeV0zqTWYl5RimXimcFPjqN38j3MR8Md1tz67XAj3pf8tbqCXbOrttl/IzODbdJG+v0VJ8Y9xZEg3e7nhlqQffob2diEvrq/8Z8fvzeXk6to3hhDm23vC6P/lvTDE8xIj4yTfg4tn3q0c487aH9gu5OILNzTnRnDY2di6E9pO68vhqYdkG84fLem/yKF+LwAmf32Sm/NL4QBBqDxN+XWVaDKNU21pRvc4HZNsiSbAvFZJnLQiqRXl+2rgQncDzQbbskGCrPV3g/ZO0Njl8dx3eyxrjg3DIky+ND2zfN4oRDMeepQMFAIi2EhJze/28GLvIaVC2JILmPUuEN98Ma4NYd70zvuqmnegAtrjnmDTJUIQS3HvWGP4Dirshz0aGU3f5BCOj5sXA+/xf3xcmgohoAAA==&quot;"/>
    <we:property name="bookmark" value="&quot;H4sIAAAAAAAAA+1Z23LbNhD9FQ9f8iJ7ABAkyLzZTjrtNM14YjcvHU9nASxlJBShgKBj1aMf6m/0xwqQkm+SLcfxtI6TJ5EL8ODs4uziovNEm3Zaw+wtTDB5mfzSaKNAW7fFklHSDEZBOWJBSJqznHPQOScitNqpN7Zpk5fniQc3Rv/etB3UESkY/zgeJVDXBzCObxXULY6SKbrWNlCbv3DoHJq863A+SvBsWlsHEfLQg8cIexq6h/dAge6kYURQ3pziISo/WIniVAgJhOhSEuREyiJ0a4cOPbO1XSJ0P/y+bTyYJgzT9wWlM1JQDmVKUlVmipTR3ppmXC8IX357NJvG4LQnEH5DNOSHMGzEmc+DO6qqaMG5yAtRKFlIQSRsxDKTEK1VLK1ExSlwkmWQpYoIAL4Ry+OZl/ZsFa0secEAkDLUTDLG8zSLX1em9otAyNnrs6kLcxhmdkDbDzMyti5oo076uXLYDlNznvxs0IFTJ7M3eIo9kdfr21ebDpwNkvCz9+DMMPW2cwpXOw72d1j1TY03PqAFyg00ykQZRc8WGr4AC0yXAwTzqyiq2O0Kn8Xzp87AlsYtDR4GqIUryW///D0YTuznfYcBQicvyXx0EZhdfRooBOvNqOyOxw7HA48Vd/Zt3U3W2O/l5hWftg6hxsH6U9cs0oKs8j0OljvVAqHv/gk4f10vy5QLQ364klQLNcx6hXwH0388pLRgyFUlgGdEp6jLQsHGxPk29DG6V6I/FqvwqDvl1+TVRp2qumtDsFHvgVurV+s0ur1Bma+MWy4VbHSD8/8a/vnxfRLr8cM96LiSSnBUuaaKlTQvMkaKJ67j3xvj261DW+sv0fK3kXubNQ9OL5q+TbH3xbOgFcsRpcoJK1NALMXD9zAZMqVSyRTRmoBgNEvTh+6uCOOCMgqMEV4ixTJVm5lB799e532/ztyAlKpkWcqYpllO0wIllPSrtliPNUcXi+AXSrCtjUJ3zdFkgmHPHx/istk7Mh0GMji0W903Y+/nefLGBN8H7PdQdxH2xR76z4jNi8BpKZRbNE1vavqRQ3JrSe65to9akBdDDtUYBQsHKi1KwXJShLf8HgeFWw4dlFOdlTIPqZEXSmSSlcVGrGnIirdwakJ9sG4VUwBVhdKk4GkmCl5SksmNmNLajxNwH+/AlQQkZRXTBYYDjeBpoeUTX4We5m7qEMcTbH7spv6j3dRluGN4F7cnl/UuOTFaY5MMO62cVpnKCswzSrnSPBP47DR+K9/nfDDcbeyd1wLf633JkTMTbL1bt8v4EZ1bbpM21umpObX+CGSN97ue6WtB++xvZ4YkDNX/nf38/L29mlrHw4U5NO3yunzw39m6fxoiEiJTx4+Htk8dulmg3bdf0t2JZHYuiO6sobFzOXSANG3QVw3TNoo3Xt4HU1jxYhx+xdlDdspvbCgEkUYv8T+LLKtAFnobK8q3ucRsG1RBtqVmqsiVUFqmN5eta8GJHA9M0ywJxsrzFd73WXuL49fHCZ2ctT46twzJ8vjQdHW9OOFQzHkqUTJQSIVUkNOH/83AZV6BrhSRJA9REsHwMKwebt3xzna+nQaqB9DgmmNeL0MdQ3DnUa//A+jimDef/wtBWP71eRoAAA==&quot;"/>
    <we:property name="datasetId" value="&quot;f4cd469f-32aa-4f3a-9f7e-5fce7e96f726&quot;"/>
    <we:property name="embedUrl" value="&quot;/reportEmbed?reportId=245a9778-877c-4f1a-83b2-7e1c0ef810dc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499cfec-ac74-4677-a9e1-8c2311808904}">
  <we:reference id="WA200003233" version="2.0.0.3" store="pt-BR" storeType="OMEX"/>
  <we:alternateReferences/>
  <we:properties>
    <we:property name="Microsoft.Office.CampaignId" value="&quot;none&quot;"/>
    <we:property name="artifactViewState" value="&quot;publicSnapshot&quot;"/>
    <we:property name="backgroundColor" value="&quot;#FFFFFF&quot;"/>
    <we:property name="bookmark" value="&quot;H4sIAAAAAAAAA+1Z31PbOBD+Vzp+6Utg5N9O34C2dwy0ZYDhHm6YzlpaJ+o4livLlFyH//1Wsp1CSEhJubkevSfslbL77Wr327X46gnZ1CXM38MMvVfeYSUkB6H0i8AbeVUn3P/w4ejd3unRx/d7796QWNVGqqrxXn31DOgJmgvZtFBaFST883LkQVmewMS+FVA2OPJq1I2qoJR/YbeZloxu8Wbk4XVdKg1W5ZkBg1btFW2nd7Lt74ZkEbiRV3iG3HTSNI8yn7M4YZHPYhaJDDhta7oNDtnKLVa1M3+gKgOyIjNW5kchZNEYopixcZAAizhYeSFL02/J52+ua03ekc/z2kZlT1xBxVF4zgWNTYf4q7c3mWicgOlf39xZPFBlO1shP1Ot5niKhVuqjDRzslHIimxIG64bCtWJVhRIt0KPhTRO+rat+rgw+zpVXw40UiCFFYwWeA9INFGajre8B/mpUB2otjJ67j2EY23cfpeoQfPp/BivsLwPZrF+f2mAcAFadpnkgG/pUF8LC2XeHR9f2xy1227h6Z8/txJeCHwhwECnqnfF26vUiqBckqSR1aTsi+Jbfp53sRLI1axWjbQwzjUO+6gG80+U7DY1SYfSAvX+3GXna6mHMglGS97/q5l5cznUMe34dKtSyVxJtdjj/wWy4J+ot8uOSaFqBh5tXDi1Kt3TrSjTOZQWULfhc4t6Thbdpm+Wdq2Duwvnd1e4tmvdIWWyIXdKqBub1JbUSSTQgT/CeWflcQ4fKyIpC+Ac8hI/ZnFcQJ6JHSz8aCfKMd4BnrGdXAQ8S3jKRR4uR6YLtUN3IqtqgGaDv87jIZhrXLqrhzZppYyFPTh7AWVrY121ZTny+FSWQmPl3F/eQqJjSa2lK3knJcwB88PjAfW5mhAvLMzZEyYPmV8EaYRJCCIU8RgwzMTGTvUQ8z/ncjvXkiYSo3G7fvRT9fGNreIL7dQ0bZUHU9BmuUOsJN4+L54/795OBCojWgmQBXFWYB7RxJcEVFHM/6E6esJ8EC03v0LGnoIA7bLVj6LE98dJksZR+h8dbqyoyNIw8scs9QOkjMohC4L/vyO2QHWGkxl1zG1GZqpynEH9XQT4m1ZtvcV88j3AO54RIRY5pHGaMpZB4MfjPNk+I54zR2/5hQR9rM5KyVGv+DzyZqgnzs8JVt3ERZGuO7QSm2+ncffpYriCIKJ5q9XM/az321r4oWF15HXwmZ31/pgidaYuCyshh3o/XErHRwzSw9kS0HVj8WIS3TCKXnbc1hPcGi72l7n4+SeqjSEHPkXx1qXM6+4a7dDgrOlHfour4WTsUHTcOKsJRjMw5fB2JCub6tZAYR5Pok/2rTTyTuVk6hA8kBAdq925M7RLXt8A0yDNkwhzP4RxDj6MI+bC8FAJN1Ogv3f42n3qZMgBIR8HECf2Yo6N44265AwmK3TlIk84hkWKSZwJloZ5Mt4Wl0B7P1jkHNMoClLBgnCzrppgvYcrSe1c6fs6Mz+IQh5kYZowkSZZyKLNOg1em1xd39cWU7SCLAEI6esQM4Yi2XwKa7VlQezHgpoY8BAxSFiUJdueQ5IlgkVhJJKQMwxYLMDfqAscy+y3xrj6XVLJA56METjkyCPGQxoh8aeY5Bfk8siO1rhOtqaHWTpa0cBmSrhldH6uLOCX+2i+IFYvuyJ+FJ0/cUjW3gTeuh55YpPdNBanUYoxpmMehhhCmPiwOZVX0oBTt+qAVGuaGjieQIUrDspd0QkUGw7L/dfEc0YIiyRi3/ADe0m0ONibm78BQeEv8dcZAAA=&quot;"/>
    <we:property name="creatorSessionId" value="&quot;4776fb42-e74f-4f52-9e0f-e5169311305b&quot;"/>
    <we:property name="creatorTenantId" value="&quot;b93c5f1e-f089-4e3c-adfa-0a8a347ce9a0&quot;"/>
    <we:property name="creatorUserId" value="&quot;10032003BCF84FCD&quot;"/>
    <we:property name="datasetId" value="&quot;f4cd469f-32aa-4f3a-9f7e-5fce7e96f726&quot;"/>
    <we:property name="embedUrl" value="&quot;/reportEmbed?reportId=245a9778-877c-4f1a-83b2-7e1c0ef810dc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Z31PbOBD+Vzp+6Utg5N9O34C2dwy0ZYDhHm6YzlpaJ+o4livLlFyH//1Wsp1CSEhJubkevSfslbL77Wr327X46gnZ1CXM38MMvVfeYSUkB6H0i8AbeVUn3P/w4ejd3unRx/d7796QWNVGqqrxXn31DOgJmgvZtFBaFST883LkQVmewMS+FVA2OPJq1I2qoJR/YbeZloxu8Wbk4XVdKg1W5ZkBg1btFW2nd7Lt74ZkEbiRV3iG3HTSNI8yn7M4YZHPYhaJDDhta7oNDtnKLVa1M3+gKgOyIjNW5kchZNEYopixcZAAizhYeSFL02/J52+ua03ekc/z2kZlT1xBxVF4zgWNTYf4q7c3mWicgOlf39xZPFBlO1shP1Ot5niKhVuqjDRzslHIimxIG64bCtWJVhRIt0KPhTRO+rat+rgw+zpVXw40UiCFFYwWeA9INFGajre8B/mpUB2otjJ67j2EY23cfpeoQfPp/BivsLwPZrF+f2mAcAFadpnkgG/pUF8LC2XeHR9f2xy1227h6Z8/txJeCHwhwECnqnfF26vUiqBckqSR1aTsi+Jbfp53sRLI1axWjbQwzjUO+6gG80+U7DY1SYfSAvX+3GXna6mHMglGS97/q5l5cznUMe34dKtSyVxJtdjj/wWy4J+ot8uOSaFqBh5tXDi1Kt3TrSjTOZQWULfhc4t6Thbdpm+Wdq2Duwvnd1e4tmvdIWWyIXdKqBub1JbUSSTQgT/CeWflcQ4fKyIpC+Ac8hI/ZnFcQJ6JHSz8aCfKMd4BnrGdXAQ8S3jKRR4uR6YLtUN3IqtqgGaDv87jIZhrXLqrhzZppYyFPTh7AWVrY121ZTny+FSWQmPl3F/eQqJjSa2lK3knJcwB88PjAfW5mhAvLMzZEyYPmV8EaYRJCCIU8RgwzMTGTvUQ8z/ncjvXkiYSo3G7fvRT9fGNreIL7dQ0bZUHU9BmuUOsJN4+L54/795OBCojWgmQBXFWYB7RxJcEVFHM/6E6esJ8EC03v0LGnoIA7bLVj6LE98dJksZR+h8dbqyoyNIw8scs9QOkjMohC4L/vyO2QHWGkxl1zG1GZqpynEH9XQT4m1ZtvcV88j3AO54RIRY5pHGaMpZB4MfjPNk+I54zR2/5hQR9rM5KyVGv+DzyZqgnzs8JVt3ERZGuO7QSm2+ncffpYriCIKJ5q9XM/az321r4oWF15HXwmZ31/pgidaYuCyshh3o/XErHRwzSw9kS0HVj8WIS3TCKXnbc1hPcGi72l7n4+SeqjSEHPkXx1qXM6+4a7dDgrOlHfour4WTsUHTcOKsJRjMw5fB2JCub6tZAYR5Pok/2rTTyTuVk6hA8kBAdq925M7RLXt8A0yDNkwhzP4RxDj6MI+bC8FAJN1Ogv3f42n3qZMgBIR8HECf2Yo6N44265AwmK3TlIk84hkWKSZwJloZ5Mt4Wl0B7P1jkHNMoClLBgnCzrppgvYcrSe1c6fs6Mz+IQh5kYZowkSZZyKLNOg1em1xd39cWU7SCLAEI6esQM4Yi2XwKa7VlQezHgpoY8BAxSFiUJdueQ5IlgkVhJJKQMwxYLMDfqAscy+y3xrj6XVLJA56METjkyCPGQxoh8aeY5Bfk8siO1rhOtqaHWTpa0cBmSrhldH6uLOCX+2i+IFYvuyJ+FJ0/cUjW3gTeuh55YpPdNBanUYoxpmMehhhCmPiwOZVX0oBTt+qAVGuaGjieQIUrDspd0QkUGw7L/dfEc0YIiyRi3/ADe0m0ONibm78BQeEv8dcZAAA=&quot;"/>
    <we:property name="isFiltersActionButtonVisible" value="true"/>
    <we:property name="isVisualContainerHeaderHidden" value="false"/>
    <we:property name="pageDisplayName" value="&quot;Lucro&quot;"/>
    <we:property name="pageName" value="&quot;7b481c0560410504d8ac&quot;"/>
    <we:property name="reportEmbeddedTime" value="&quot;2024-09-08T14:52:44.782Z&quot;"/>
    <we:property name="reportName" value="&quot;desafio_6&quot;"/>
    <we:property name="reportState" value="&quot;CONNECTED&quot;"/>
    <we:property name="reportUrl" value="&quot;/groups/me/reports/245a9778-877c-4f1a-83b2-7e1c0ef810dc/7b481c0560410504d8ac?bookmarkGuid=3e19a83f-a4e9-4506-b7f4-64717ba136fd&amp;bookmarkUsage=1&amp;ctid=b93c5f1e-f089-4e3c-adfa-0a8a347ce9a0&amp;fromEntryPoint=export&quot;"/>
    <we:property name="snapshotLastRefreshTime" value="&quot;08/09/24, 11:49&quot;"/>
    <we:property name="snapshot" value="&quot;data:image/png;base64,iVBORw0KGgoAAAANSUhEUgAABIAAAAIUCAYAAABij1c1AAAAAXNSR0IArs4c6QAAIABJREFUeF7svQ1cVGX6//9JEVAZhUBDRNfJCNAFxZUKycyxjMjVJKVStFX0J0kqWmjfBNsEd1OyQFfFLXRLxESlYBPNDLd8oMJ8gBQQbUhhQJ0RdFCGkYf//54HOAwzw5lhEMTrvF7f13fF+9wP7/ucoXl7Xdf9UENDQwPoIgJEgAgQASJABIgAESACRIAIEAEiQASIABFoVwI///wznnzyyXYdw1DnD5EA6hDuNCgRIAJEgAgQASJABIgAESACRIAIEAEi8IARIAH0gG04LZcIEAEiQASIABEgAkSACBABIkAEiAARePAIkAB68PacVkwEiAARIAJEgAgQASJABIgAESACRIAIPGAESAA9YBtOyyUCRIAIEAEiQASIABEgAkSACBABIkAEHjwCJIAevD2nFRMBIkAEiAARIAJEgAgQASJABIgAESACDxgBEkAP2IbTcokAESACRIAIEAEiQASIABEgAkSACBCBB48ACaAHb89pxUSACBABIkAEiAARIAJEgAgQASJABIjAA0aABNADtuGmLPduXR0u3azAz2WlKJBdR+61qzh7/aopXVBbHgSWjvbD275+PFpSEyJABIgAESACRIAIEAEiQASIABEgAuYRIAFkHrcufdd52XWsOnYEaRfyu/Q6O8vi3h8zDu/7P9tZpkPzIAJEgAgQASJABIgAESACRIAIEIEuSIAEUBfcVHOXdPnWTSzNOoivigrM7YLuM4MACSAzoNEtRIAIEAEiQASIABEgAkSACBABImASARJAJuHquo2PlV7GMynbu+4CO/HK3vcfh/fHUARQJ94imhoRIAJEgAgQASJABIgAESACROC+J0AC6L7fwrYvIPl8Lmbv/6rtHVEPZhEgAWQWNrqJCBABIkAEiAARIAJEgAgQASJABEwgQALIBFhdsenmMzl467vMrri0+2ZNJIDum62iiRIBIkAEiAARIAJEgAgQASJABO5bAiSA7tuta/vEf5KUYMzOpLZ3RD20iQAJoDbho5uJABEgAkSACBABIkAEiAARIAJEgAcBEkA8IHXFJldvV2Fw4ie4W1/fFZd3X62JBNB9tV00WSJABIgAESACRIAIEAEiQASIwH1JoK0CSH4+HVu+qsGUOb4Q702CZMxSzB3tyIvFQw0NDQ28WlIjixOYnLYL31y6YPF+qUPTCZAAMp0Z3UEEiAARIAJEgAgQASJABIgAESACphFoiwCSnUnG2nXHMSRkOvr8lIQs+1DEhong0ovfHEgA8eNk8VZFFTK4f/Yvi/dLHZpHgASQedzoLiJABIgAESACRIAIEAEiQASIABHgT8BcASQ7uQ2rPz6LEXOnwPpIEo4/shDRYf5wseY/Ngkg/qws2jL8u/3YcuakRfukzswnQALIfHZ0JxEgAkSACBABIkAEiAARIAJEgAjwI2COAJLnJSMqLhe+4dMh2B+Pgy4LETvXH44myB82OxJA/PbIoq1Yzp1V3Aeg3DuLYm1TZySA2oSPbiYCRIAIEAEiQASIABEgAkSACBABHgTMEUDKK1mIX5UMTH0ToyXbkHRlPFa9Gwx3AY8BOU1IAJnGyyKtJVVyuG752CJ9USeWIUACyDIcqRciQASIABEgAkSACBABIkAEiAARMEzAHAHEelMWH8TaVamwee1NeF/chh2VAYhdOgVCEyQQCaAOeDIPiC/ipb07O2BkGtIQARJA9GwQASJABIgAESACRIAIEAEiQASIQHsTMFcAsXnJL6Rj7d/T4fTGm/DI3YIdymDELg2AkIpAt/e2md9//K8/YVnWt+Z3QHdanAAJIIsjpQ6JABEgAkSACBABIkAEiAARuMcEau7WQ6Gsg1X3h9DLxgoPPXSPJ0DDtUqgLQJILYEOYseP1nhxqhDijAOQPzkLU4bxCwOiCKBWt8fyDeYeSMd/fjtj+Y5N6HFkf2eMdR0MNwdHHP7jd2RcLGxxt3e/RzDVzQMDBX0grb6Dw8W/I+uy2IRR7p+mJIDun72imRIBIkAEiAARIAJEgAgQASLQkkBF1V38kHcNpy/dwkBHW7zo6wxXR1s8RBaoUz0ubRVAbVkMCaC20DPzXu/tW/Cb9JqZd5t/m8fDTljx5NN4QTgUzr3tGjuKyf4R7x870vjnvzwyAP96/iU8MWAgdIXxpcoK/N+Ph7G38Lz5E+mEd74/Zhze93+2E86MpkQEiAARIAJEgAgQgc5DoL6+HgqFovNMqBPPxNbWFt26dWuc4Z07dzrxbDvX1KytrWFlZdW5JtWJZ9PQAJRXKvDJV0XYmHEJirv1qtm+7OeCbUtGwUFg4lFRnXitXWFqJIC6wi6asIbh2zYhXyY14Y62NRVYW2OZ7xhE+z2DbnrsL1cADXfqh59C5qN3jx4GB61raMD09FR8XVTQtol1orspAqgTbQZNhQgQASJABIgAEei0BJgAksvlYHKDLsMEmCQTCATNBBDjxsQGXcYJKJVK9OzZkwQQzwelrr4BF8uqsGpHPtJOlKK2rvlZ0xsXjEDYS0JYdW+SkTy7pmbtRIAEUDuB7azd3ksBZGdtje9ffQO+zi4GcWgFEJM+V95cBnsbfr/Q3T7dABYR1BUu3gKoTgmZpBTSamWzZVtbO2HgIEdYd7+PaCjlkN2xgaO9NXBHBokMcHJpwxrkEojL5FCR6W4NJ8eB6r478aW8JkZppVIzZwGcBrjAkVtA7Y4EhReksB7qzaO6vhKyK6WosRfChV8KLn8ysuNYtygJTv+XgLlelu6c/zSoJREgAkSACBABrQDq27cvwTBC4ObNm3oFEImN1h8bJsqIU+ucWAtW7+fM75VYsvUsci5UoL65+1F10q+PDbL+ORZ/HtKHX6fUqt0JkABqd8Sda4B7JYCsu3fHmb+FgaV+Gbu0AmjyY+74euprvGHppo7xvrETNuQtgKovI/mdIMT/rLOI0RHY+XEI3HlWX+9wBLIcxC99E8nnHSEKX4opghwknfRG9OopEJrpbGQ/rsOMZamQcRc3NAARyxYi+EkXmNlt+6GqkyP30zDM/Yxb/8oavrNjsXyeSFVJX3nlIKIWp8J7bSJCHje+AtZ29ZwoiF/bhsQ53hBYUgZaQgApZSg8XwrBUG/LC6r22yXqmQgQASJABDoZARJA/DaEBBA/TvpakQDix+62og4/5F3Hwk1ncFl6BywNzNA149lBSAwfCUEvw1ke/EalVpYgQALIEhTvoz7aIoC6P/QQxg0agqdcXPFIbzv0sbZRrby69i6u3q5C7vWrOFR8Ccq6OqQHvY4A4WOtktGKnH89F4iFPr6tttc2OFkuwRM7PuXdXtuQrYHVF/IfOBguAgEcbHqq/upufR3Kb1ehQCZVrYEVnr5XF38BdBHJ7yxD7guJiJ3cCaUGT2CSb2MQ9bMvome7IHdPPOJ3y/FiXAIixpu/JiaAwj6zxvINEfDtJYekuADH9qzDuh/dEfvZKgQM6mQKSCOAomSh2P6uCI53JMg98TW2xKXDcdl2rAp0AXgLICXEX0Vh5posKB+fiy2bF8LXnudm8GlmAQGkvJSKyPdy8eInqxDg0sn2gg8DakMEiAARIAKdggAJIH7bQAKIHyd9rUgAtc5OdkuJjJ8keCfpN9yoap6ZoO9udiLYjrd9EfyMK7rRqWCtA27nFiSA2hlwZ+veVAFk1a0bnv/To5gxzBt/fezxRuljaF2K2lrk35DCp78zr6VrBdCh4Fl47k+P8rqHNWKCpv+/4ni1Z58zzwz6E6a7D1f9X79exkNl7tbXI6esFFvO5GD/pSJU1rRvsUHLCiAlZJcKUCCWQA4BXIQe8BjqqImAUUIuKYXcZiBc7GsguyJFjf1AONVJUVojwECBEuLzZyG1EcLbS6iOIpFLkHu6AFKbgRjh5a6ToiSD+EIBxFflsHnEG95eLs0jT+qUkBSehVgiQ41ACI9h7o3RH0qZGAUXxZBUAo6PjcCIxjlqtlQph7iwQHWvsqcjhB4j4N7fsDhQCaBEayzfHNEoP5SSg1gdloQ+7yZi+RhH1VoKzxdALFPC2pEznzo5JFeksHEUwlGb4VQnh0yihLWLY+OalDKJipNQk2Mlv5KL3EIJ5N0dIRzOmd8dGcTXauA0yAU2cglKK21apujpCiDGuk6G4x/OQbz1CiQu84dAwjMC6E4hkt+NRM6wYDgdSYfNEs16tW+Hdj4uTlBeYc+GFNaDNcw5kUIG90QrgFaswZS+CtUz46KTXieXiCGFk5pNpRi5uWLVM+PhLoSTshQFp9OxNqEQE959E/4DnVRsHMkD8fr8MqlRxWms2ZWBFBtf7J0RCE+1327nqxbl2Z/jpWMlqOzvh8PBEyG8J+NacFnlR7FoVxb22fvh+MyJZkciWnBG1FVHEVBKkbkvCSFX7ZEcHIpAFytAWY7M3Vsx6ZoT9r66AEGuHVAYlp7RxieCBBC/l4MEED9OJIBM48SifEqk1dj+XTHi9l1AlaKOdwfuA+1wMOZpDHnkfklZ4L20+64hCaD7bsvaNmG+AohJk+FO/bF78nR4OhpP42rLjLQC6MvJ0xDsPpx3V+KblRj674RW2wv72iN50ivwc3Ftta3eXwJKJd46vB+pBedQU8f/Q86UwSwmgJQy5OxcjSWbjgNDvOGBAuQW28B/8Tqses0XjpDg4AdzsLlyBJwkZyHv3gfC6WswD5/gb4lSONWIIXcRAsViCKbGIm4qkB67GgeqBwJXxKgZE4HE1SHwtgeUkiysDV+O9CuOEA7rg9LzYghnJ2BDmL/6iz2byxdRWJKYA8Hj7rApLoRkyFxs27wQAws3Y3H4NhT2EsJ9gBSFlwSYsjoBKwKFalEly0Xqx5FY960MLsO8YXMlF+I73pgbF4t5z+iPEtIngHAtCzELtsAmMhFvOh1DfHQM0i85wt3LCdK8QsgeD0ZsTAQCBoiRHLkYOeMTETdNPQflhWQsWZGLgE9iMWWItWo9WR+GIdklGgnzPKD8+TNELt6G3EfcIbxTCDFEWP5JNIK9BJDnbUPYO99j4HDg7EUl+jj6IuKj5fB35DwV+gSQLAebl0ah8KUNiHvVnXcEEBtvyQe/I/ijhXDMiMQ6eSgSI0WNgkU1n/DdQH85CosFcB8KFF6Sw39xImJnqtPFZD8b2ROtAHrnfQw58A6SekZgwxJ/OGrlUWWuat6S1xLx1iNZ+OfieBzvLoRLnRiSASF4zy8H/0jmprr5YvnuBAQPfcAMkLIcabu2YpqeQxg9bewwxsULC58VwcepDV8uK3IQ/Xkm1vTywblZk++JAFJczkLkvqPY1F2Iw8EzIHI2Zf61qDyThnn/KwIGT8S/JvnCuSMei3b9cq2A+LutGHqmEuF+odj4tHm/i0z5ndIZ2iryUzHpm3xk6UyGPes+fe3h2bcffNyegMjTGbadqS6oPtnDfrZrKyZJSQB1hmeLBBC/XSABxI8TCSD+nFix58ISOdbuuYDUY6VQKE37XsQOA1r010fx4Rwv2Fp3pg9+/gy6SksSQF1lJ3mug68ASpw4CXO8fNCDc3wkzyFMaqYVQG+NegIbJrzI+96d5/Mwa3+a0fbvPTUWUX7PwLaNxziylNa861cx8j+JvOdnSkP+AojVAJqPLK8ViBANhDoBzxrWjgMhdAQkmasxJ06GVz+MRciTLOpHCcmPmxEZdRwjYhOx/KkaHPxgGqK+FWJu4gYs9BFAfkcJaWYkpseVYsqaBKx4QQhrWS62rZiLzWeECF6zDhHPCYHKHHz2Tgwk0xPV6UkX0vHZSSe8/LI/XFi9mkvpiFqRDo/3WaFgG4j3RmFJmhMWxryJgKECgBWwviKFtYsT5Ec+w8HuL2L6eBZlpITk8Fos2SbA8o0sekeG4x+HITLPH7FrFkLEUrfqNDJpjyNWbdWfztUsBUyV/qTuN+zjGiyMmwrJR4vwtXAFEpZOURdUlhcidc1ibFGGYlvsi5DvXoLIwinYvnoKXKyVKExZgpkfn0XA6r2q9VpfO451EUlwWp6AEMfjWPvODtjMjcWbzwkhYJE7ny5G1MkJSNgwF8LibQibsxnSF6KRuHIKhJBDbiPQiY5S1wAK+9ED86a4ww5VKP5uBw7YzELCmrlqycYnBaxOjpzEMKyThSLhXREEuZsRtkaCWRuaOKkE0JzNkE+NRcLiAAgFSki+ZWzkCN3KBBcg+dbInqCpCPQU+RaEJQARG5fDv7/6KZedWIewfwERcSGQbpyD9EGrEDefCSIlZMWlwCAhBFcoBYxFEWgFkI/AHqN6MFFSi4rblUir0XxiWDkhefIbmDHUzpSPkKa2FhFAtagsysa+cxUY9nQg/IwJqdtFSPkyBSE37LAxIBThXibmHtYrkH9oK4bnVQICL5ybFQTP3uYtvU13tbMAyv92K4bnPqACqJstZtjbgQWFVddUIut2Lco5m+Xp5IXPXgqEX39+B0AY3OfaSuSfOYHMaw6YOcEPzupfkKZfJIBMZ3aP7yABxA84CSB+nPS1ohSwllSUtfX49WIllm/Lw8+FFbhbqz7m3dTLztYK+1Y+hed9+uEhPadDm9oftTePAAkg87jdt3e1JoDYse3fvDITT7sOxr1I0dQKIPeHHZEf+hZvrpP2pSDz9yK97dm8d02ehmmPD9N79DzvQXQayqqrEbBnB369WmZuF3rvM00AtSwC7b14JxKnAamRi3H8yQ1YN9sdjWc1MTmRsBhrK2chcbk3cv85E590X4HtUQFQl2JRQrx7CcKO+GNDXAjc2Y2a6JQleVOwLS5YVZCY/SwnIQxbeq1Awnxvdf/cQsN3xEiNWo7c5xKwarQY8RGbYf3WBkSw1Cvdi/2DATf1iKVqLU2HR0wCgnseQNSCVLi8vwERT3Luledi29JInA1oitLhdssE0Jz3C/D0nAAMYUJKmosDKTkYGL4B4Y+kY9G/ahCxYQVEnPozqro0iw5ixNoETK/bgbAPJJi1aRUC7EuR+m4YthTKIXgmFtsjRcDJdVj8qR0iPpmFPhnLEVU8XSVctN0pi9MRtfQgvNcmYEpNMsLCv8eEDYmYO9LAqVl6i0ADLuPnImL+LIgeF/ATQKronHjUzE9E9HhHgEXjLI5E8dRExE5VRzOpI5LOInhrnDqaiV2sEPeieGBZIiJGM0FneE9CHHOaTgEbVIDNi9dBNicB0eNdWCgYsuKWINlxORLeGIisD8JwcFgs1mkii7R7RDWA2KumFUD2SJ62ADOETV94FddOY+f+TMyX1sLewQfHX59sngixhADiG+1QW4nThz6H/7lKzBw1AxvHu5kXyVFRhKxcMRQuoxDo1n7RpkY/tEkAWfR3GutMGwFUPTgQ+1/xhb02MKy+FpU3rkB8MQ9pZ05jjRyAjSu+mTYTgS5tkECWePZVvxL1pHvxfScsTpHTYbs+o+05ccv3TQKIH1MSQPw46WtFAqg5lduKWhw9J8PixLO4VHYb9caqPbeCnTkff09H7HnvSTg7tOEz3/ztpTsBkAB6wB4DYwKI1cb5b9AMVZHke3VxT/Na+dRYfPD0+FalzddFBZienoo6PR9A7Oj5LwKn4mU3j3ZZQnVtLV7YswPHSi5brH/TBJCBCKC6Y4hZmATHdxOxkH2h51ySb6MQ9uWjiP0oAJKPw5D6WBwS5mglERNAkViS+yIS32+SQoVfLFFJjsSVInWqDxMW25dgbUUoNizTRHecyUJ61jGcPXkcxy+w/4oH/FfuwSrhASyOlSF0QzRELnowsROhjhzAgZ9zkXM8C4Wqo7vcsfCL7Zh+ZzPCPpRj4eboxggTVQ8sCihhMdbVLVTVx2lMP9J0rxJAyw7AaYwvnHpZQ+DiAf9nRHjaywninUuw+HyAJrqHMx+VVIrC7yyq6clSldiQz0lExODvEfNBIUa/JsDBL4HQj2bBes9ixNdEIPHNgchaNQ0x5zzgP9xJE4XFzsEsxbETSgQnbkOozR6EfVBqeP2q9agjgLRFoAV3ZCgtzMGB7auxrWYetn0yFx6VrdcAkh2JwYzIXPjOmw5v9t25rgqF+zcjXRCBPXEhKnmnEkCxUizczElDkxdiW2QUSl/ViCMjezL3EY4AGgbkfrEEMeJgJEQFwOnqQUQtTYf36nUIGSaA7OQ2RC3bDOmzEYh4Ywr8WfQX+05FRaCNCiAVJGkO1qRkIrrGHp8GLUDoUDP+w8gSX4L5ftmVFyHrZBHKbQch8C9e0CkLZbHPx3vSUbt+uVbgQY4AaiGAuBtaXYKsA7sx6VIVBjj54vBrgebXj7LEs6/6sCIBdE/euTYMwksA/bQGD/lFqUdZfQIN0X7NRsyOeQhj0PLnQDlSgsOBj/dhhiv73wMwcw+7NQg7r7Cfsf/N/TkQm92AlU/pLIiN/50IDdFCTh9AUEoZ9r2uqZFZkoJXBs2EKpZ9+k6Upc4At3pm+a5XMOCrVzg/z8aah8ZAsyr943KmYa4AUrFZpe6oxdpUc96HVxpZcNfN5pcFUcNKqGjra8vdF8TihLZtYzcc/iWcPdRta3R/1Zygb180e7dvKmcf9DyLJICaoEhv1uDgr+VY+UU+uncDrkirUVtn5LgvHu92D6tuWD3TE+8Gu/NoTU3agwAJoPag2on7NCSA2LHtu/46DVPbSZwYQsIVQCw39LOAyZjh6QU2H92LGeeccglEX/4HTMToXuz+teOex9u+zX/RW3o7WFHoYUmbVKeGWeLiL4CMnALG6t3wEkBLcMBnXWOtG3UEkKkCyBc1R+IRuU0K/+kB8HUfiD51pfg+YS0KX0rEKpd0LP5Y2Vw4aEEpWbpUJOILvTF9sj88BvdRffFNis3CiI8SjQqg4wlhiK+LMCiAdItAq4dUgsmsVgXQczbI+TgM8XgTywcfRPzFAMTNESB15RZgZgisv0yCcu4GRIyuQfrKOUjuvxTRU4RNAkg1ljWcBghhXbwNS/4pxZublxs+jUtfDSBNtM6Sd3Ig2siiobKMHwOvVNd0isobCH93joy6I8ax0wIs3JqAEG1Non9KsZClbWmDquSscHQUxNMSEe0Po3vSTAB5CdT1kd7LRcBH0fA+GYXlP4uw7oMp6kgxRrw4C59tise2I9LGOkM2xZQCZiwCSAWuthJZX23Fc8W1iHk+HCtH6qRT1VahvESM82XXobAZAE+hEELdfz0z9iW4XoHKy0XIl1aiTF4N9HSA0NUNPq6aceoVKC+5gorbUmQdPYRFN+0QN3YiAh2tgG62cHARwplb3LlWgcpyMfJLylAGVhxdCE8XJ9jqlgBi875ShoruDhC62ENRno9TxdehsO0Hz6GeENpWQiypAAQDIOyvJ/WN7zh8P4zl5ci/LIb4RjVs7Qdg2GAh7KtzEGmsCHR1JcSM3XU5bB2EGPboIDj35FvryAQBxGXl6tQyokq7R/UCCF2dW7Jm0TXXxBBLyiG+DQxwcobQZRCc+6plouKGGOKKWjj0F8LZqhL5hfnIlwMDnN3gM5RTi8cCzA1GAOnuU00J0lI/x7RyK8RMCMXKUS2jwBQ3SyD+4wrybwEDBgrhM9AZttpaUTXs+SlD5U0xNh/JQVIPIfaO84UnW3IP9oxzOMlLkF9cBvHNClTWWcH54UEY9phb8+fakADiFoF2qUXlH/k4VXodld0FGNBfCB+hgVpGrb13+p5bc55R1EIhvYL8yyUQ3wEGPCKEp6sr7O+3guw83uNWBZBKPIjxjkouqGWNeJlG0mjEQezqWESBCRqd/15sFDd+YCLko8c0ooD9/GOhSsaIufKo2VjayXMkBlKQUjIDM1SCiDsXJik+glAjUpqNpRFDWB0L5AmxSSuGSrKRDT/4MQmld9zm8MwRQCrpdPEdNRc9HGciFrE4BaFKkDUfj90bjk3Y9zrU0ktP2+xdKRC+rhFdHKaN4ovL31BbI/urllexiF0dBTxvQMz5RTUXcXqeORJAUB3p/se12/jyhxJs3v87/vynPmBHub/3+TmUyKqNHvne2mvMooAede6Ni5+90FpT+vt2IkACqJ3AdtZuDQmg1U+PV9XLudcXVwCxsVn6lpuDI/ZMCYZXP02REZaxUl2NqV9/iROlVwyGHjJxtGNS0D1JXcuWlMB/Z5JFcFlEALEv9KpCxuoCwo11VDU1YmKualPALCCAwpxw4N0oFExOwKoXNEWZWSrSgkiUztyJNcOPIzLiOPzjExDyePOKrqq6NksPYPTauMYiwKoixuHf4+nE7QjpdUAlPYasTsRCbvqUdn3PGU4B0y+AABYlMyfRBis4dWvUoiIdUYvT4bGG1S0SQFVH6MMCOAnkcJybgFVMCsWFYXUuq0M0AqtUAkVdo2gtK7TcmEbX/DFQrcdMAcQiZZYsPY7xn8ThZWvjAojNP3JhKtwZK27UF0vHe3cu0oclIHG+N3B+G8KMCKAVj+UY3RNdAYQ7YqS/vxxZ7iFwP5kM2VRWO0q3OLcSMlYo+0MJgjesgkj5NR0DbyQFTC2ApMjasxXPlVghJmABVmrr6dQrID6Zgejj+UjR8d4iVz9sDBTBs69GRhgQQIrio9h0+EdEVuiKcyuEek1GnMgL9nfzsWlHKhapg/l0LjtsnLwA4e52KlF1+ngG1pwSI61Fd/aIGT0R4X6eTSk/2jlZCxHncB2RJVpxboW3x4YixuEEJmXkAW6TsXeyD+y1dSFNHae1T+MbeUj59hDeKqlCpU7bIGdnVJaX47yTzilgSimyD+/GW+ekON3sHluEewciZjyfyCcTBBBjtSMTa6wN1EOSa/ao3g2/zpoBn77aSSlQfioT0cfykKStJ9U4X1tsnBSOcE8riL/fiqGnqhA6VAhcLkLSXU0jbf0lGxP31ghz3gIIrBB4Kl76rggK14nYP90PjXXEK/KRkpmBEInOSZxWTtg47hWEjnIGLh/Coj3ZSNJXjsJGiOOzZsOvtxTZP6Qj+kxJi6LU6C3EN5OCEThYE3HXigD6dIwbys9mI1rnPRHW/VwiAAAgAElEQVS5jsXGSSJ4cgJweb133F+R5jyjqEV53iGsP5qD9bd1N8QKoW7P4L3nx0LYEbW1Wnsnzfz71gRQk4jQaAWOVGgcUt/PAGTHvALxHCY3dKJZGiODNgHLtBFC6t6YdMjiygYmKLYLsU9XLnHbQhshpBFQ7J5laJI9rGN9P2tcADdSST9I0wVQDVKCZ2iinwysrVmEFHdcNp8kCFM10T+qv2pljnrW18RfZ02ctmgUTYb3t8WeNM4nCZh6CvtUosrwacUPugBi/+B+rvgW/vXNJRw6dQ3+wxyxfp43+tnbIGLrWSQdKsadGtMKQOs+pY4Ca0i/nGTmpwDd1lYCJIDaSvA+u1+fAHLubYeCeW+1esR7eyxVVwCxMUY9MkAlo/7i7IJBgj64fucOcspL8e+zvyLjIvc0oaYZ9erRA0XzF2NAbzOLp5q4OBb8GHnkED4+mW3inS2bW0QAsUieDJbq5YQVayPUxZOZOMtLxdpV6XCJVEevHPzAUgIoErnjExDLTs1SnT4WhTc35ahSwOJeAL6OmotkuwjELZsCd01RZtmlUtx9qBAfv50Kj9Vq6YLKQqR+GIZ1h11UKWBzH5Mji0Xi3AlBQqSmYHOdHOJv47F8GxD6yQoEaNbGJan3FDBtA+3pWgFxiH1VfeoV7kiQlRiJtWVTkPiBps6RJAsxc5YjXRmA2C/URZQlh2Mw8910WE9dh5R31elw2npDL6uKbavFh7z4ONKPyOH/agCcLpkpgCoLcTBxNTbLpiDhg2AMlBlLAVMXql6c5Yu4T+bCu1nWn/ZZcEHsxgh4SHgIoMVG9oSbAsb2jBXYzlyNmasOQj4kGAlbNZFFdyTIOSnFwNHeqsLgjaeTfbIKImQh6p0DGP2POAQPYT1Yw7plkF+b36VO3UFrAqj8KCK/zMJ6uOKbGW8gsL+6SHRlXhpCDuYjE7Z429MHL7r2A6rLkJ2Xg+ibgN/gidg31U99epY+AVRfhdPfbMVfCqvg5+SJcLdBEPa1QkV5EVJ+K0JKrS1ing/FymHA6V9/wambVThzIR+bamwR7uaJkSyCwMoOo0Y8Ax/7KmRnJsG/sAqwskfMMC/4PeKAnlCgjPV3Toy0eiB05AxsnKCpCaSdk0Y2iFx8sMxzAGzlZSh/eAyCrLMwKSO/uQCqrTR9HGObX5GHTXvSsOgmIOwrxHvD3DCMMbhxBQfy8rCpWn2zM1cA1Vch/7vPMSFXivIeTojz8saYfraokInx1dl8lTwJf2I24sYJYTxZz7ICaP2OVEQ2E0C1KD+VinnfFyETdnh7uBfGO/eDA6ogllxA2u+V8JuwAG8P1wogjf6yskfcyCcwpm81xNd7wG+MF8qPmLi3RpjzF0As/TEbkcmHsL6bG46/MQN+TGxVi5G2NwXTymvh6SDEsuGeGNa7FmWXc7E+vxzZsMenL4citH8Zsk4VQXy7DF/llyDTygkx7oPg3N0KPXsNgOgJHzjLsrBo11Fsgh1WDveCX/9+cKivwKn8HCwqV8DZyRfHtelnxgSQtno1e/b/PAp+j9hCIRPjQB57X4Agr2AkT/RUR27xfe9GaiKezHlGmfw5mYKQI2JkwQqhQ30wdfAAONjUqp7tI3l5WF8N+DiPxd5gEYTmFsbuZB+srQkgvUJGV67oFUDZWBMsRiiLuNErJ5joOQH4NUXuMDTNoneY9tj1CpKE+1qmhXGEiOioNlpGKyF0hVMrAsioHFJvmOkCqBJrHtrUlMKlWYs6qkc7TwNSR6/0akUAtdgDDn/dZ04nMquFcNPZX30CSCsGNyFcE6lEAkjfq82KO58sqsQHKfn44/odTHlyAJZPexwPC9TfK27dvosXVh1HzoUKsFPBzLlYxsYT7g7IXv+sObfTPRYgQALIAhDvpy50BRCLuNk/bSYChI91yDK4AsiqWzdEPjEGf/cfr/f0MWakt579FcuyDrY4kn39+BewdLRuEnb7LqlCocCQrZ9ArlS2aSD+Augykle8hdznEhE7Wc9x6ExqbI9CTEYNvIc7QS7OQe4VG4iWJWDFq95wrGMpQzwFUMoSRF00VANInQK2ZPX3sPZ6FDifg0KBN7xrxRDM34a4qUJAchzJayKx+WcbuI/2hlOtGAVWL2PDmim4tScSS/bWYIQ78PvPhYCXN2yKa/Dypu2YO8wayms5SP4wCjtKH4X3QEByOgfiGl/M/Sga88aYcAw8Z1fkTIR9EI9ce18IbaQo+LkQsmHBWLc6AiJtYWRNStUnWIrtmnpIqoileZ9AELkd0c9pChqx9K29MYiMy4JskDu8u0uQWwz4h63Dqtm+sC5kAugW3tzMTjUz8GgYKAItDFyO6Ldehnd/a+NFoFn9osWRyAnYgARuxJdmOKUkC2vD4mHzzna86ZCuigBiJ3f5GkgBy9lmZE9aCCBW+zkLa+ctR8HkbaooI5VUU81pLjYXu8Pfpw+k536H02txWDWbPXtipH8QhviLj8LDwREBkasw5YE9Bl63CHQtKsXZ2PRtliqqIGh4MJIDNF8iK05j/a4MRFbb49NJbyBUbVPVlzwfSbtTMb/CDp++vAChbnaGBdB3u5HZa0zzyBwml06lYML3rACzCN9PH6uWSEZqAFXmpaplVE8hDgcFQ6RTtFchPoTI9GxsqnNC8iuhmDHEtmlOdwFP57H4ZpqoWZ0XRWFqCwFk1jiGPoWZyDmUpDppzM91LJIni5pHQ9zMR9LeVMy/0VwAKYoyMO/r00jp7YnjrwXB7+GmlC/F5UOI3JeNTT3ccHxmMPwcjKWDtbMAkhxFZGoW1ndzxd7JryJoiM4/gtQqoKi3ha21QhMBxASQHeICQvE259Q2izLnFIGuGByI77lFoPXtkzwfKrFV44xvZoYisH8txD98jud+KYfzYBH2vTyWc6pXLcp/ScErP4ihcBVh/yua59ZY+mP5Uaw5ch2i8YHwc+bouuoiJO1MUb1DG19egHD2DrUmgASeOB4UBD+VoFVfCnEm5u3NQUpPT/w6K1gdmcUEEN/3zsq8ZxTXshH95SGsqbHDxhfeQLiqEBznany2rfD2028gTpU7dP9f7SWAmkUOGRRADRB9x0kNg7rezKnG2j56RI4GOTe9qkWUkqofTv0cdo+eOaj6mJGmt2aQ7s7eSwFkOOKmebRU0xybp8Cxn7dkom3dMl3OZAFkLIJIzyvxoEYAsWLPx87J8O5/flOd0BX2ohCvPzsIAp2U573HShH2r9OQyU3//sO+dz4+0A5Rr3kgRDT4/v9Auk9XQALoPt04c6etK4DYqV+lb74NVjy5Iy6uAAr18sG/Aya3msK1+XQOFn9/oFkq2OWwpXAV9LnnS3j9v3uxu+Bcm8blLYDYUeqSUtQIBsLFUMVV1ubSWRRclkEOAVwe84DHEHYkPLuUkEtKIbcZCBfHpv1WyiQorWE1PJrCSPT+7JoYpbVOje2UkkLk5BVAChd4P+mBPnIpanpx+r4jRtZn67DlpAC+z4kQ8JwI3qpjs5SQXTiLsxclUNp5wNfHBTUyKWz6C+GoqSMDpQzi8wUQS+SAnSOEHiMg7G/kGZVLIJbZwGmQY/Pj1jk7o6wUo6BQDIlMCUF/IYTu7uAsWU1IJoEUTk18VMylgKNL09w0LGWXClBwUQJ5T0cIH/OAu7azOzKIr9XAaZCLwbmoxmI8K5VQ/frsbg0nx4Fw5O4rY1B8C31cOVy061HKILlyCzYD9Pyddn5XSnHLZiCEdvKW89E+S/ZCDQMje2Ijh+SSFHAVqiJ7VHNnRZ2XHoHvh+riz9pLfiUXOafFkNs4QTjMG96DOKFJdyTIPZkLSZ0LfP29wXkE2/T+3Dc36zsGvkEBsbwKWapUKiuEek5EzPO+mi+7tRAfTcJzP5XD0zMYewM1UqhxweyL8OeY8EMJPLXS6GYOoj/PxJpePjg3azI8tfU/lLWAtR5JwSIvdhzC+p6clCNDAoj9fE8SJkkM12oBmGRIgv8pKcZ4BiOZzVk7p7u2iAtkkSjNrWgLAVRr5jja1LEW34LysH5nmlouvB6KwMb8Im3DphQksTYCqJsUWfu24rnLVuroKG2UhvaW+kpkf70V/peAmBcWYKW3IdPLbmhHASSoQv7BJAw/V4WV4xcgZrSxU9QUEH+3FUPPVELYfywOvy6CUPuRau7eGmJuqgC6rRExcifsfXUBggT5xvdM2/62VhhZ6ZefjfvFXjBWy0rn4ahXIP/gJgw/p1ClI8Y95dyKAFKnLaraca9qMVJ2foGQm5pnzEXzrvF972rNeEaZ0DuShL+cZO9aEPYGeuk9hU9RmIaQjDxkPeyLX0MCu0QUUPsIIJ0UJiMCaOVT3GLMsdiZcgpibcTPT2vwijhUJ71IXfuHW3jYXAHU+NgZLcasbnXvBJChyB0DEUCqOkzQKQCtL4UMgJ62fCK8mrdpLtcMi6aml/pBFEDXb9bg21NXEbOrAP36WmPV654Y59UPNj1aftCz+kAhcb9g3wkJau7yPw6eRf6MGtoXS192w+vPutIx8B34H7AkgDoQfkcMrSuAWMHkuGcndsRUVGNqBdBQewdcmL+4VfmjneiE3Z/jyOVi1R8nDhmKg9NDOmQNVUol+iT8s01j8xZAbRqlI26WozBjCzZ/8TWO42UksFOomso6dcSEaExLEGAnsiUuRlRxMBI5xZ8t0XWX7oMjgFqss4cTNj77CsJHcr5YNtYEAsJHTsTcIXYtUo0qy3MQ/ZMYYmcRjr86Fs63DQigxi/CmsLN5VKU3ZSrCj4fKBQjzYZTU8aQALqZh/U70hBZr6mr4qB/txTFmZi3JwfZ/cfi+OuipjnBFYdD3oDIqbmIaiGA5GaOY8APK8QZCNl7GvncKCfdqUvUKUL7HtbUAKrWzKHGHhvHiSDS1lhqvK8W4nOHMKmoCjNGzcZnE4ylgbWjALIuQtKOFMxXsD2Z0WokklYABXnPQPILbk3Pk7l7a8TJa1PAeEUAsfG1km5mKES3M1V7ltbbDd+M82kSVVr+tVU4cSIT829walPxPQVMXg5xyRWIZRUor1agrCQPkdJahD4Rik/HubYigAyc0KeUIpMViS63Q/L0BerIN+7FCkGzgukG3jvPG2Y8o0xSqmqG2TbV59L3SmrrRimFODx7BkScSLb79fO2NQFkVg0gfelIzSJyDKUz6Z4aphvxYkSCqE4JM7cGkLGIGfXOmi6AzKsBZFio6Fm7gdpLKtHD5cEWYKAtn/3lCqDGqCndB17P6XDaJg+aACq+ehu7fyxB0qE/4OZihzVvDFcVfbbqzuJ19F9lMgUmRh/D+ctyXsfC9+jeDU8Pd0Ts7GHw83AEKwRNV8cRIAHUcew7ZGSuAGLv3o3F76KvTcclhmsF0OJRTyJ+QgBvJtvyTmPewQxV+19mzcdoZ33njfPurk0NDRXW5ttplxVAShlyfzyG3PPHkXrYGgs3qevq0HW/EmDRZQUo+DkVaxMKIfokERFjtDll9+ua7uG8dWsA/Qmo/OM09h37EfPLFfBxEWG/Ng2LTatGjJTkLxByo/U52mv/df+OAQFUU47s/+3Hmt9KkKnvH+t68hBA17IRufMQ1gt8cGnmZMPHdd/IRvQXh9RRSDMnw1OpmZOt/sLGLQQQi0oyZxwDRW4rc1Pw0rdFcHAPwt5J+qMkoHsMfOVRRO7MwvqWh0222IxAvdFZ3GbtKIDuaiK4BBrWRk980kYAVbWMYjF3b40UFjapBpBGwG2ycVOJLM8/1HvWeoU926YILKMCSJNmmfUjom/o39RWBdCurZgkZRFKoQhy1RE8TNaqIsbs8Om0BQgVav6e53sn1KzXpGe0oQQpyUkIqXTG3tdDEaSNOtJ9Qtnnzs6tmHbDwNxb/3jpdC1aE0D6Tq9qPAVMuxoduaCv+LChU8BaHNXOPTVLt/iz3oggNgkjp4Bp56gThVT+UzbwlJ/mqPiWKVS6G2W6AFJLJf2ngGl715U6BiJ3VM35t23J30i/xk5500xTf0qa+i8pAqj5k1IqrcZHaUU4+OtVVV0eFvkjdO4FFq3T2rUh/RKik8/h1h3jvyztbK3wvE9/fDTPS3X6F10dT4AEUMfvwT2dAVdWsILJpQvfvqfj6w6mFUDJk4JUx7/zvYoqbsD9s43o3aMHJAvfAUtl66hrStou/PfSBbOH78oCKCdjN45LneD9zAQ8PUybimY2KrqxIwnUyZD1wTQsz6yBb1gCYmf7PnhpXG3hb6gIdEUe1u9OQ6RcU4xZm27UKIA4xZj1jm+Fnn2FCBztCXu5HgF0uwgpaakIKVenwQT1H4Txrq7w7McKBZch5X/ZquK7jadKGYoA0kiSnX1aSSXRCiCt8NEKIDv9kqKFALp2FIt2ZcHkcfT+N2VTnaMBxkSNrgC6oZ7DJmgLChvY+G5WGODyBAKHG0+9yv92K4bnViLcLxQbnzZSh4XHKWDNikBX82Slmn6TAFo5YQFiuMetm7u3FhFAtag8mYIJR8TA4In4/hU/4Lcv8NJ3Yoj7CrHyT/aGi2x3s8Ow4WPgx2pRGRRAtSg/k4a3vstHGgBhT3sEuQjh5zIAA/raovpSFqblV+KV1iKAGgXQAgS56qRT6hNAvN+7YAgvqWtxmfSM1mnSzuSGUhs1z6yyBGk7k9QCaHoogrSnnbXls6yD721VAGm+5Ktq5QD6j/xuJoAMpTA1T/U6oTpWXiNJNH2DE0Wir/iz3ugT7T2aI+lVk9QXjaKbhsZt//9/msdm6znmnLM35ggg7VH1M/eoyGGn5pj6pm51pI6RE89aCiAuT22PbIx3IF6mKb7dOJChturj57lcgxrrLzXNkgQQv5eUpXIlpF/E5v2XMPlJFywLcsMAB1ve0Tm1dQ2YtuYnZP56Fax4tL7L2cEWk590xj//9ufGQtL8Zket2pMACaD2pNsJ++YKoGGO/fDb3IUdOkutAMp67Q08O2gI77lIq++g/7/i0L9XbxQviICtlbEinLy7Navh//14GGt/Pm7WveymLiuAzCZCNxKBLkjA4Clgaknx0vdilPf3w+HXJqrrdGiL0Zbb4dOgcIQONX7WlIpYiy/BrJjuVvj/IsUAVxH2Bo1tXgPk5mms2ZGBaPAQQBWatlaaQrfNTp5r2i9tCljmw374NWQihNqoJDtfXJoZ2CJyqIUA0s7J1HEMBLJWnkvFtMx8VA8JxP6pvk3H03MeMUXJISzanY392hQwlkrHjmNnp1Kx1KrG49bNeS5NiADStx/cIdnff56BaK2wq+e3J+oujAggc/fWSPAw7wggJjpTvkCI1BZxAQtUhalZ3ZppGXkQu07E8el+evesxU4YEkDa9LZqe2yc9AbCPbn1mtTvx19+kVpYAFmZ9N4JS8x4RrtJkcmkFPt84EYd6YLRpoDVuOKbWW8gUCcF05wnuqPv4SOATJmj4VO7TOnFyAlWpnRjwbbmCSDTJmDw2HYTurEMfxMG5NH0QUkBYwLntQ9/wRXpHWyLGIVhg/uYXJfnzKVKBP3jZ7A0MiaUuBcr9jx7wmAsm+qGng/c0a88HrQObEICqAPhd8TQXAH0lIsrTswM7YhpNI7ZVgE0uE9fXJy/GOwEsY66tpw5ifDv9ps9PAkgs9HRjUTg/iGgTcWQ2rf8wsa+pO1MxSI5p6YJK1B7aKvq9KrQ0bOxcXxrx43rEUA2nGLFzy/AypE6BZgvZSAk7TTS+KSAcQSW6vhtdmJSi6sW5ceS4J/NKVytLQLNVwDVliNt11ZMu6Y55pvvOIZ+BWjTi7QnNLUQV00RKGXaItDQRE1IOfth9pNmggBqLG7sisOz9NRL0tRXStHuV88SpO1KUrMKCkXoUH17op24EQFk7t7yKAJdPTgQ+w2dAlZbidOHd+KlPCkc2Alx2qPKpdmITj6ENVZ8TlnTrM+AAGInti3ak4199noi1xojd3jUADIlAuhPiqYi4Xzeu9uaY+pNeUatFcj/biuGn6lE+BOzETdO/+eD9oSyzAeoCLTZr2oXu/FeCKAuhqxxOV1dAP1UcAMsLWvII70QvuUM8i/LsTl8JHyG2qN7t9ZTv7j73tDQgPeT8/Hx1xfBThFjF8se+8tjDlgyeSheHecKVv+Hrs5FoF0EkCwHmzflwTd8btOpw3qW/VADe2rouqcEuAJo3KA/4chrf7un4+sO1lYBxIpHF85bxCtXtb0WurfwPIIzVPGyZl0kgMzCRjcRgfuLgDEBhKYTv5wHT8T+V9RRDwqtoOnthuOvBTc7ily1+OpyZP9yCtVuIvWR7LpfghsFUG3LU6KqxUj7OhXTShQAVwBpvxSX2CN5eihmNKaM1KI8OwkTjpUDeo5zV82nIg+bdqdh0W09x8DzFUDdzBzH0NPAUmB2f45p5UD4U28gbqxr85Sim3nYtCcNiyq4x8A3RU4J2THkUzVHjXPHuJGPzF+lEI4ZC0+jJQ1MEECNQgIt6/Qoy5GV/jmeK+buV5Nws+UKFO48q6WorLeHfe9azSlgVWiRAgYLM+ecAqZfANWisvg09mVnYT57/nq44pvgmQhkzzC7lJqaOiW1arkxVqhzwhWr6ZODzMt2CPT3UkcIaSN9rLzw68wg+GhEn6IkC4t2H0USq5PEPRkPtajMy8C8g3mq1DD+NYB4pIA1CiCe7x0TeSY/o4A22i7FRojDwTMg0j3hjnFMT8JzxbX6Ty+7vz5BG2dr6Qig+xRDq9MmAdQqIoMNuroAmr0+B3V1DYh+3RMniyoQu7sAIc8OxpsvPQrHPqaX1KhS1GLC/x1V9dWt20Oq08OiXvXA2D87miyUzN81utMUAhYTQEoZCgtvwWWYEDaSdEStyIForfGarySATNkpC7XlCqCxroPxw+tzLNSzed2sPvED/n78fzA3BexRjQDqzqNYmXkzbP2uPYXn8eo9EUDnET96NpI5U/Jf9S0SJlu2EG/uhtGY+4U/ouOEyJLPalP/sox4HHsqAlN4nf6Vi/jRcznrC8G2kxHwbn0LmlqciceSy22bM7/hchG/AYhYzG92sowleGE1N02w+dpacrIAC34LoVb3ioBRAQRAmoPolEysuevUJF44X/ptBW5IHvcMRIOdgJtinCrMw66z+Ui6a4/kaQswgxWe1ZMCVn4yBa8cESO7hxM+fSYQrwwVoKzoBLb9chrrb2sWzxVALPKIRRbkVmLG8MmIGW2P8kti4E9j4OcgRWbGTky6rICPkxfiJoggGmwP1GuK7H6fheibQOioGdg43k39pV07J94CiImtEtPHMbKPisIMzMs4jRTYYuXoQMwdKcSAujKczs9Dytk8bKpW3+ysjQBi//1bcRrrd2Ug8jYgcvVFjP8T8Olni0pJPk7kn8Lm/HJk9TaeDqfuten4db/+npjr3DKVr6dtP/iN8oNQoD6Sftp3RciycUXyeBECBztAITmFnSeyEaktYMzdL3k+knanYn4F4NPfB3HPPIFRLvawvV2G/MIcbD5dhpHPhyLczcqIAGoH5vmpmPRNPk70dkXc0H5N0u1uFc5cLsIm7bPXW4hvXgxCoLB59JKiSLNn9VYI95qIhaPcIOxZi7LifGT99guiS6og5EYXMdGnioayQ9y4IMx0qcIpcRU8PZyQlZ6i4hM4ZCxixo6CsFaMrJMnEF0kRb7mubGoABJawdT3zqxntL4K+T/sxLST5chXPS8vIMjTFbZMHl/LR+aRTEy7XAUfVxH2B42Fc8ed92HRT1kSQPxwkgDix0lfq64ugDZ/8zt2/u+K6kQudtrXim2/4eTFSqydMxyiEf31Hv1ujOaF0iq8/dlZHP3tBiaM7I+YWcPg4WqnkkF0dU4ClhJAyuJ0RK3KRcCHK/B03QESQJ1zuwGuAPJ1dsHPs+Z36FTnH8xAUt5pswWQq6APLv2/JejRgSlg8b/+hGVZ35rNkX8E0HnEb6htJh1UYqE4FCd5iohWJ3ktHfE/PY0IC0klkwUQV6pcS8eSL4VIsNTaNIs3bU6GiJkqgHRFGBM8SRBmJqjkWLM5sXUHihHKlV/6ftbqZlKDTkXAYA0gzSzrq3A6cyv+kl+FQPcgJE/ygj0TKPIipGSkIUSiaLkcKzus/PMzCH/aF87sBCh9aTAszebIbrx1przFqUozhF4YUJ6H9dwaQExZlGQhcs9RbGo82IOTCsVONvpuN0LyKyFuMSNbrHwqCCv93FRfQlWXZk7r7Xxxjk8NIG2kuKnjGN1sBcp/ScO8H4qQ2aKdHWK8hSj+La+pBpDmH0AVl49izTdZWKOVFZx77ZnYeEKEmSOFTWvVO4cmAWRwilbO+ObVUASyk5yUUmRnfg7/oqoWzUX9XSGsKEGSFadmE9uvazlIyjiERRV6TmKxckLy1FDMGALjAoiNZkHm2hpAWQYWLeztjIXez2Cmr6cBMVGL8lNpeOtIPtL01BYV9ffEsjETEeimTWtktbRSMe37IjSOaSPE8Vmz4XM7G5syDyHyps5kerpio4sCay5J8ZKli0Cb/N6Z94yiXgHxL2lYdFTfsw0EDZ2IuBf9DJ/a16k+JPlNhgQQP04kgPhx0teqqwsg6S0l9ueUw862O0YI+6LshgKR237DkP498Y+//RnCR3rzLgTNon427/8d/8uVYuKo/oh+3QMuD/fkfb/5u0R3toVAWwSQUpKFzZ9JIFoaAg9ZKiJXFWIKCaC2bEf738sVQO4POyI/9K32H9TICE/u+BQ55RKzBZBjz564HLYMPTuwCPTC7/Yj8cxJszm2RQCxQS0jNDTTv5aOdMkUTBlp9nKa3Wja3HSligzpGaWYMplflA3fGZs2J0O9tlUAsX6b+uDOKXdDPLBYT+STheUcX17UzkIE6qsgPnUC2fKe8BnpB08HPYXrWVrRaTEqbQZB9IQXnLWR2PUKlOefwM7cfBQorODsOAh+g4UY5e6pFj/aSylF/vkilHV3xihPYbPiuSwi4EReHo5cU8C2r2ETR7oAACAASURBVDNEw56Az4Ba5J/6Bfl1AyDy9Wn2RVxRkoPMwuuoqAcc+goxZgT3izqL+MnDid/FOH2tApVWAng4D8KooV7wcdGpQ1NTguxfciHuoTmpTHfZ0jxknr0ChfMoBA531jnxyYRx+GwT43siBweuywFbB3i4uEHk5QXPHmXIOpWP8p5uCBrFkVesT8b01x+RcqEM5d0E8OjvCp8hj2PMUHWkRetXLSqLspFZXIFq/YekoCkCSNNbvQKVl/Nx4lIRTl+TQ9F7AMZ7PoExg2Fwv1BbBfH5E0jLK0KB0gr2dg7wcHaDaKQXhAI2Uc08Lt+F0FNzcpbeyVuIuTQPaWevoKJWI6W6WaGntQDODk4QugohfJhHUXM2v5tiZP10FF9J1Hs20lmIUUM94cMiz/Rc7Dk//fsViG8D9s7DIGIRMUwqKishLjiFrAtiFDQI4DPIEyIvT9jLTiOzqAL2j46BiEUhsXetMA/nq20xzNNL/X41vrsC+Iz2haeKJ+diEib3BLIrerR4t01972DOM6qSgPk4cUGM/PIyFN/tiSFOzvAc4o0xQ5100udaf2I7ewsSQPx2iAQQP076WnV1AcTWXHO3Hss+zVUVZ144aSj2HStBYubvWBb0OGaJBqFPrx5GAdbVN+CHPCnW7imE5IYCwWNd8dZfh8LBzvh95u8K3WlJAm0SQBeSseTvEoTEL4evPBWR0YWY8hFFAFlyfyzeF1cAOdjaQrZohcXH4NshKwDFjnK/WHHDbAFk3b07roZHoq9Nx8U2P7f7C2Rdbv5v4ex0sj879Vflvp66WgZZtSbHQA+ctgogcKXNmXiMnqdJEpu9TRMZJEP64hcQcwLAmGh8u2EKHMH5GYCQz04iApx7EYJtmUKIG2VQ85Qkw6ln3Hb+CJkthPA1dQoYNw1K//06UoWTziXLSEfpYDHmzktWz3Wkgfk0E1jcNuqUq4HcVCwNn+bpWYbTzpq1mx2CEIjU0Viq6JwYqBO89N9vSDrlZqRj4OQpQGOqnDGxJEP6hmN4ejHbP7qIABEgAkSACDx4BEgA8dtzEkD8OD2oAoidAPaP3QVI+V8JIqe5YexwR7z3n3P449odxC8YgSced0APK/3Fm+/U1OHQqauI2VUA6x7d8P8ChHj1GVf0suluPnS6854SIAF0T3F3/GBcAcRm8+sbC+DT37lDJna3vh4Pb/gQt+/eNVkAlchvYXDiJ6p5f/HSVIQMs2yUiClABm35GKVVclUh6rlePnjbdwxYdBX3+klSgk9OZoPVC9K9LCGAVGlbTx1rnjJ1Jh7xiFCJHdX/NxLVoxURjlyB0vi/mSxaDUSp05XYlbthCcSvNf1Z/VPddpw/S5rX5tEvRHTq3jQKLI08akx1MzIfaCOYWJsdEG7QRtLoj7YBE2Y/ippS6Aylnem20/1z46bmIj1jIKbopNAZFECaaJ+BHAGk735t9437ZMoDSm2JABEgAkSACHQRAloBZNWBkd/3A8ra2loIBAJ045RIYJEt3D/fD+voiDmyZ6xnz57oqs/Y3dp63K2rx0XJbbz9WS6UtfVYN9cLsltKrNj+G54e5ogV093Rr691i2Phb925i//+XIYPUy9gwMO2WBbkBtEIJ5NP+rLq3s3kWkMd8Sx01THbIoBQKcbx03J4+HtDIElF5HsUAdTpnxNdART4qBv++8oMdESZru15ZxB6MF3FzNQi0L+UleKp5M9U9zLZ8tvccHREIegTpVfwdMo21dhRY8bh/THjDD4D9Q0NiPzfIcSf/Anc4+8sIYBUaVvNInjU01BH2pSqiitDFTnTND29kS96BZAeqaE3HallO634ePon3SLImqijZlLKcPRLc4FiZD5PHdOksOkWUW6KfmqKtmFiKR2lk6c0KzStLwWrZTvuXJtHU4EjrrS0LRYB1A4pcZ3+Q4smSASIABEgAkRAQ4B9OWdyg67WCTCBwRU+SqWy9ZuohYoA49ZVBdA3v5ThUtltsCiggyfLkVNUiTdfEmLhS48iMbMYu364jOljXfGIfcvsiqsVNdh++A/IbtVgxrOD4TWkD6y6636LbP1bZZ+e3TEvQEhPWwcRaJMA4syZFYFeHVuIF/+xHL41dApYB21n68PqCiCb7t3xR9hSsJSle3kp6+ogiP8HWBSQOQJoy5mTCP9uf+OUz/7tTXj143XUlMWWyYTOqM+3Ivf6VVUEEotEau2qra/HsG2bVGlv2qutAqhRWJxJR7rLFIMnbqlO97qoSQHTOS2rsY+2CCA9UqhJALUULS1ZGRNA3Pv5CSBDkTRcGcNXALWUQk1zbR4NpX8NegUQhxfVAGrtzaG/JwJEgAgQASJABIgAEWgrgfeTz+NEvgy19Q1oaIDqSPiRj/bFu8HuqtpAq1MK8Me122hAQ4sIINa2vgGqIs8txY92ZloBxP3nbs6sGwBnB1vsWvFEW5dC95tJwFICiDu88goJIDO3o/1v0xVAbMSYsSKsfGps+w/OGeF/V4oh+vLzxp+YGgHEjl3nplPN8RqJpIAp93QNV+S34PbpBjCZdXH+YrAj6flc0uo7GLDpI9SxT10AbRFATOokDdEcBc/Sl2KBVaoaP5zrmgyy/o6qnzUJGc6pVNwTptqcAqaTdqU96Uqik2qlFxRfAcQ3Bax52pp2yGYyxoQUMO7x8k2nrw1sVpfH0KlsLQSQzqledAoYnzeH2hABIkAEiAARIAJEgAi0hUBhiRzXKmvACjk/xEwOGtDf3haPOveGtVU35F+5BXZSWD0zPSZe6v60l+H7+/Syhs/Qvib2Ts0tRaA9BBDkhTj4XzGEfw2Au8DwTB9qaNB8A7bUaqifVgnoE0CskPKZv4XB42GnVu+3RIObNTXw+TwRxTcrG7szRQCxqCHXLetx/c6dxvtZ/Z3Dr87Gs4OGWGKKrfbBpI//ziT8erUMTw4YiOyQea3ew20w9N8JEGvWb5IAGj0bmhLPqu7UBZE5PXOLQGv/3oVTpLgxPYmTIjUmGtGPiSFkJ0/pFUCs/+YpVS3G1U5BpyBy9CoAT7UsAg34I1pzBHrT7PkKICPzMVgEGmhMzdLOUV8R6MYi2S23UxVB9YX65/6roiEsFqqLQHOYN/s5p4vm6XbcYtzqRvoFkbawdMv2Jj1s1JgIEAEiQASIABEgAkSACBABIgCgXQQQT7IkgHiCsmQzfQKI9f/So25Im/oaenCKxVlyXG5frA7O+pzsZt2bIoCijmbhHz8dbTG9kf2dcXTGXPTu0f5HEHJT0EK9fPBpwGSTcI3+4t+q08HYxV8AmTTEg9nYwsfYP5gQadVEgAgQASJABIgAESACRIAIdEUCJIC64q4aWZMhAcRuWTr6KXw0/oV2LQidfD4Xs/d/1WKGfAVQhUIBFj1TWaPQu0omsjLauaj1sZLLeGbX9sbx/9+IvyBx4iSTnqS/fL4Vp6+VkwAyiVrrjfWfTtb6fdSCCBABIkAEiAARIAJEgAgQASLQ1QmQAOrqO6yzPmMCiJ1k9cHT4/F/T41tFwn0c1kpxn/5Hyj0nN7ARwDV1NWBiZPzsusGd42lgr3x5xH49IXJqmPZLX39XlkBFr3DFVCjnV3wy6z5Jg316L8TGlPgKALIJHR6GzemZ+k5gavtvVMPRIAIEAEiQASIABEgAkSACBCB+58ACaD7fw9NWoExAcQ6surWDeE+vvhw3PNgJ4RZ4mIlwLaczkFE1kGwU7D0Xa0JIFZzZ97BDLAIIj7Xqx7DVRLIztqaT3Nebfb/XoSQb/aB1TDiXkw0nX4jjPcpZEUVN8D2QcuCBBAv/NSICBABIkAEiAARIAJEgAgQASJABNpAgARQG+Ddj7e2JoC0a3pR+Bjixk/EMMd+bVqmpEqOvx//Hz7LPWW0H2MCiBV7Dj+8H3sLz5s0FxaZkzDhRfi5uJp0n27jG4pqfJyTrbfukLbtNPdhSJ08vdVxWPTTk8mfIu/6tca2JIBaxUYNiAARIAJEgAgQASJABIgAESACRKCNBEgAtRHg/XY7XwHE1sWigd57aizCfZ6AU69eJqWFsRSpry4UICLrAORKZauY9AkgdtrXmWvl+Ou+FFy7c7vVPvQ1YElgod6jsGrMOAywE4ClufG92LyzLosRdui/uHq79fHfHzMO0WPGGUw9Y/JnxQ/fYeOpX5pNgQQQ3x2hdkSACBABIkAEiAARIAJEgAgQASJgLgESQOaSu0/vM0UAaZfYq0cPjOj3CP7uPx7PD3nU6MrPXruKf/50FAfERahSKsHSv/hcXAFU39CgSvX6vx8O4+qd22B/butla2WFxx0c8Z7fWAS7DzfaHavzs+anH1UC62aNgvcaWCqYV7/+ODhtFh7p3bvZGBcrbiA4Y49KaOleJIDaurt0PxEgAkSACBABIkAEiAARIAJEgAi0RoAEUGuEutjfmyOAuAj6WNtgqL2DKprGroc1WEANEz0yRTXENyt4RcroQyoaLAQTTWVVclyokPGKGjJ3a9gx8Y85PAzn3naqNfTo1h237yrBUr3+uHUTpfJbvKWPvjmw2knsSPqBgj5oaGjAFfkt5F6/ClbHSN9FAsjcnaT7iAARIAJEgAgQASJABIgAESACRIAvARJAfEl1kXZtFUBdBEOnWgYJoE61HTQZIkAEiAARIAJEgAgQASJABIhAlyRAAqhLbqvhRZEA6nwbTgKo8+0JzYgIEAEiQASIABEgAkSACBABItDVCPAXQBJkJX6NAl4APPBymAgurbR9qIHlx9B1TwmQALqnuHkNRgKIFyZqRASIABEgAkSACBABIkAEiAARIAJtIMBfAOUifvRcJPMaKwTbTkbAmwQQL1r3tBEJoHuKm9dgJIB4YaJGRIAIEAEiQASIABEgAkSACBABItAGAvwFEKCslKOGM5bk2+WYGSdEwuE3G2WP+mfuJIDasCfteisJoHbFa1bnJIDMwkY3EQEiQASIABEgAkSACBABIkAEiIAJBEwRQLrdyjKW4IXVwmayR9/PDE2HUsBM2ChLNSUBZCmSluuHBJDlWFJPRIAIEAEiQASIABEgAkSACBABIqCfAAmgB+zJIAHU+TacBFDn2xOaEREgAkSACBABIkAEiAARIAJEoKsRIAHU1Xa0lfWQAOp8G04CqPPtCc2ICBABIkAEiAARIAJEgAgQASLQ1Qi0RQBBKYf8jg0E9taNWJSSXJy9IoDHk0IIWoFFKWAd8DSRAOoA6K0MSQKo8+0JzYgIEAEiQASIABEgAkSACBABItDVCLRJALURBgmgNgI053YSQOZQa997SAC1L1/qnQgQASJABIgAESACRIAIEAEiQAQA/gIoF8mz1+KAQWgvYsUXIfCGDAeX/RWrsQr//TgAjkYgkwDqgCeQBFAHQG9lSBJAnW9PaEZEgAgQASJABIgAESACRIAIEIGuRsAUARQ/ei6SDQII0ZwGJkbytOmIRwT27A2BkARQ53pkyq9fRwMaOtekHvDZdHuoGx5xcnrAKdDyiQARIAJEgAgQASJABIgAESACRKA9CfAXQCbMok4JeZ01BE2lgfTeTBFAJjC1VFOfJ/0glcks1R31YwECfw0MxOYN8RboibogAkSACBABIkAEiAARIAJEgAgQASKgn0C7CCCesEkA8QRlyWYkgCxJ0zJ9kQCyDEfqhQgQASJABIgAESACRIAIEAEiQAQME+AvgCTISvwaBbxheuDlMBFcjLQnAcQbpuUakgCyHEtL9UQCyFIkqR8iQASIABEgAkSACBABIkAEiAARMESAvwDKhfEaQLojaGsCGWZPAqgDnksSQB0AvZUhSQB1vj2hGREBIkAEiAARIAJEgAgQASJABLoaAf4CCFBWylHDG4ANBPbGiwCRAOIN03INSQBZjqWleiIBZCmS1A8RIAJEgAgQASJABIgAESACRIAIGCJgigCyNEUSQJYmyqM/EkA8IN3jJiSA7jFwGo4IEAEiQASIABEgAkSACBABIvAAErCEAJJlLMELq4WaY+D5QyQBxJ+VxVqSALIYSot1RALIYiipIyJABIgAESACRIAIEAEiQASIABEwQMAkASTLQern6ThyRoxb3P6kYhRes4FwmAucXorFlleFvHiTAOKFybKNSABZlqcleiMBZAmK1AcRIAJEgAgQASJABIgAESACRIAIGCPAXwDJcfDd8Yg63ArP0dHISJxi9PQvbQ8kgDrg2SQB1AHQWxmSBFDn2xOaEREgAkSACBABIkAEiAARIAJEoKsR4C+A1KeAZc1IwPa53uCWd5Z8uxwz44RIOPwmvNF68WcSQB34FJEA6kD4BoYmAdT59oRmRASIABEgAkSACBABIkAEiAAR6GoE+AsgMVJnT0d6wB7snNE8xYtqAN1HTwUJoM63WSSAOt+e0IyIABEgAkSACBABIkAEiMD/x96bwNd0rf//n4hEEkIiCRKCEPM81VS3NVVxS2mrWqq3dNait6oDV/9VenvpgM696K2iaqjSLx1UKDW0YgpqFhWCSCQSIkKS3//ZyYmT5CR7JzlnZ52Tz3698kKy9lrPej/ruLdvz1qLBEjA1QgYF0D2nzm3gNmfqW6PFEC6iExvQAFkOnIOSAIkQAIkQAIkQAIkQAIkQALljkBxBFB6UgquF0rI+NYvSxcUQGWw3CiAygC6zpAUQOrlhBGRAAmQAAmQAAmQAAmQAAmQgKsRMC6Ass8AWlQogJG8Bt4ZFgcFkHpZogBSLyeMiARIgARIgARIgARIgARIgARcjYBxARSLiE+/w+E8ANIRG/kDIvYGotdjY/Ds2F6Gbv+ydMEKoDJYTRRAZQBdZ0gKIPVywohIgARIgARIgARIgARIgARIwNUIGBdAhc885ffZGL25Oxa/1CnP7WB6rCiA9Ag54OcUQA6AWsouKYBKCZCvkwAJkAAJkAAJkAAJkAAJkAAJ6BKwhwACZHtYBHpFTkBr3RFvNaAAKgYsezWlALIXSfv1QwFkP5bsiQRIgARIgARIgARIgARIgARIwDaBEgug9BSku/vC0136TUH07/EI7BwG32KApgAqBix7NaUAshdJ+/VDAWQ/luyJBEiABEiABEiABEiABEiABEjAPgIoIXIBpk2dh61x6VqHvq3uxjP/fBnDWhVH/WTHQgFUBquSAqgMoOsMSQGkXk4YEQmQAAmQAAmQAAmQAAmQAAm4GoHiVACl7/8YIx5bgGifADSpH6ihiD91BAmpYXh2yXKMblw8OhRAxeNll9YUQHbBaNdOKIDsipOdkQAJkAAJkAAJkAAJkAAJkAAJ2CBgXAClIGJyT0w6MhILFk5Aa5+czlJ2YvZjz2BRk5nYOKMXt4CpvsoogNTLkFEBdPRSAr44sBe/nTmNxLRr6k2EEZFAMQj4elZC5+DaGNWyDdrXDC7Gm7eazo/ag/87cQQnkhKRmZVVoj74EgmYQaCOb1XcFdYQY9t1QiX3inYZck/ceeyNO489588hOf26XfpkJyRAAiRAAiRQGgJVPSuhbc1aaFczGO1q1CpNV3zXQQSMCyA56Hk0jkxeg0+GhOSJJnbVMxj0fiss2PwsD4F2UJ7s1i0FkN1Q2q0jIwJo7q7fMSHiR1Rwc8PdYeEI8qlst/HZEQmUBYGktGvY8Fc0rtxIx+vd78Tr3e4wHMbRxAQ8unYVfj93VpNHzQOC4F6hguH32ZAEzCSQlZWFk0mJ+O3sadSrWg3z7h6M3vXCShzCF/v3YtKvPyPh2jX4eHigWfVAiFDlQwIkQAIkQAJlTeDqjXT8mRAP+TXA2xuz7rwL/2jZtqzD4vhWBIorgKKn/oQ5gwLyMExYMx79poVhAW8BU39tUQCplyM9ASRVDk/8tAaPtmyDmXf0pfxRL4WMqIQErt28gclbIjA7cgfe+ltvvNL5dt2eUm/eQKeFnyPp+nV83u8eDGzQSPcdNiABFQjsPHcWz/2yDgfiL2LHI4+jVWCNYoUVk5KMEf+3UqsCfa1LD9zXpDn/dbVYBNmYBEiABEjALAJRFy/g4z078fm+XehRpy4WDhyq/SMIn7InYFwAFbIFLDUKs0eNxqKQf+GnuYORVw0VPT+eAVQG+acAKgPoOkMWJYDSMzJQ55P30KNOPay8d5h6wTMiErADgWd+/j98tm8Xop8aj3pV/YrscdKm9Xhn5zZsGzEGXULq2GF0dkEC5hG4cPUKOiz8HB1rheC7IcMNDyxbHDt/9V/sunAOUY89g5bFlEeGB2JDEiABEiABErAjgR9OHsfAlYvRpkZN7HzkSVRkxbYd6ZasK+MCCMDRBXjg4Y9tHgI9ct5iTGjrWawgKICKhcs+jSmA7MPRnr0UJYAW/RmFUbLV5ZEn0KlW3r2X9oyBfZFAWRI4k5KMup++j7fv6INJt3UvMpRaH72DweFN8Fm/e8oyZI5NAiUm8F7kdkzc+DNOP/0C5GwgI8+b2zfj9d82Yu19I9C/QbiRV9iGBEiABEiABJQgcCA+Dq2/+KTYW/6VCN4FgyiWAAKQfmI1Zk+fjWX7UzQanjW64/FpUzG6Y3Fqf7JBUgCVwYKiACoD6DpDFiWApNphwf49iH9+knqBMyISsCOBNv/7BK2CamLRwKGF9vpXchLCPpuDrwYOxYjmrXLbJSQkYMSIEXjkkUe0X13p2bp1K8aOHYtvvvkGTZo0MWVqe/fuxVtvvYUff/wR1atXx2uvvYYnn3zSlLHLwyB7LpxHh4WfYe39I9A/TF/mHEu8hBYLPsLoVu3w6V1/Lw+IOEcSIAESIAEXIzBlSwRm/rEVMc/8EzV5lmmZZre4AsiewVIA2ZOmwb4ogAyCMrFZUQJo/IYfsOrYYe1fivmQgCsT6LpoPmr7+mLF4MK3OspNeE3nf4iV9z6IIY2aKiWA0tPTMW/ePFy9ehUvvfSSbqq2bNmCr776Cv/+978REFD4v6CYLYBOnTqFf/zjH5pIu/fee3Hp0iXs3r0bDz30kO6cyqLBlStXNIZt27bFAw88UBYhFHtMOcS86TxZx8MwpFEz3ff/8/tWvLr5F+z9x9NoHVRTtz0bkAAJkAAJkIBqBOTmyg5ffsZKVgUSUxwBlB4ThX2x1xHYvBPCfAFkpCMh5iyu1whDiOVa+GLMiQKoGLDs1ZQCyF4k7ddPqQTQmSW4L3QE2m/PwuQu9otJhZ62v+mGbvsX49yyh2HKJZI5LL/NmXxYlzF48ZMPMbatVylxbMcMt26AC+aolGDyvO7sAujatWt44YUXULt2bfzrX//SRbN48WJNAMmvKgkgEU6vvvoqlixZgjp11D9jyRmrv4orgGS7mJyRlTLhVd11xQYkQAIkQAIkoCqBKrPfwvy7B+PBpi1UDbFcxGVcACXgx3/2w7Qac7Dple7wzIjF6pfux5ub0wGfJpgwbzFGNi4eMgqg4vGyS2sKILtgtGsnzi+AovHts89hXc/5mPeAnqpJwvb3J+LFm2Ow7aWuRXIsKwHUbF0iJnZNQ/TyFzFgqj/m7/8QAwJLk3LjAihpx7uY+AIwZvuLKJpOaeJR811HCKD8ksX6z7K1aePGjdpWpz/++AOPPvoopk6dqsmb69ev48aNG9qWq4kTJ+Lzzz/H+++/r1XD3H///XjjjTcQGhqaC9Iifz777DPte/369dPEjpubG9599118+umn2veffvppvPjii/jhhx8wcuTI3Pd/++03ZGZmav1u2LABrVq1wrRp0zB48GBs27bN5hawI0eO4MEHH8Tzzz+PtWvX4pdffsH48ePxyiuvoHLlylqstsb29vbWRJX1HK2F1cWLF/HUU0/B19dXi6d+/fp55mlhId98+eWXMXr0aLi7u+Prr7/GjBkztLZSLSRz+vDDD7U/S5yTJk3CihUr8Oeff+Ltt9+GVEzJ92rUqIGPP/4YHTt2hHC01X9kZKTGQPhJW3lXqn569Oihcfzpp5+0cSRuyZOwEX6rVq3SWMoWNslbxYoVlVj8xRVAj65bhcMJ8dpZcHxIgARIgARIwFkJyC2uT7bpgCfadHDWKbhE3MYFUBRmdxyN9LnbMKmbJ9J/n4k7x36HpkNGIuT4AvwYMhMbZ/SCFAYZfSiAjJKyYzsKIDvCtFNXzi+AsgXH7iXnsPIhPQF0HkuGBWNEq23I+peaAuhWNdV2THHrBu9SV+4YF0Dnv74PwQ+3x7asyRRANj5fxd0CVpQAio6OxuOPP66Jgp49e2Lp0qUYMGAA3nzzTZw5c0aTNsHBwXjvvfcgVTGzZ8+Gv7+/Jhj++usvTW6IaLE8+SuA5M8iODIyMrQ+RVq8/vrrqFWrlvarjGddARQbGwuRM35+fpoo+fLLL7WfizCxdQaQRQANHDhQG+fChQsYN26ctg3q4YcfLnRsaStSyzJHW1U+MTExmDJliiZQLFLJx8cHc+fORWpqKv75z39CRJHEJWN6eHhoMkhYtW7dGosWLcInn3yinVtkEUDDhg3T2ovAEZYzZ87EoEGDtDhFNonQEea2+vfy8kL//v01oSX9/O9//8P69es1PiLOrM9/OnbsGEaNGqXJIhFPcp6RCK/p06ejd+/edvpbu3TdFFcADV+zAnGpVxEx/NHSDcy3SYAESIAESKAMCfRa+iXub9Icz7brVIZRcOjiCiB8GokJHVPw4ys9MeXCJKz5YhgCt81Et3GeWBA5Aa2LgZQCqBiw7NWUAsheJO3Xj/0FUH7Jkv/PSdg+ayJe/Hw+tl9phodnrsXintu1rWTB095B9MKJ6PaVbCmTdmMx5r0lOHS+Fpo9NBHz576IrnmqYbLlxhQLjgeyt2z5HV6CKf+cgnd/iAbCB+DFae9g+kP++Fbkz3JL4+ma6Ki1/Dk8N20l1h04j1otH8aUr+Zr264KrQDK2arVbOFapH39HN794Rp6vTAf894bgDAAaTbHbgYv5HCoNR3vHJ+PiV0X55VQBbbTWQkgzIBb192Y/JY/vp2biCk7V2LoFVtzlHGApN/exdhnbX7IagAAIABJREFU3sGSA94YOncsgsdNRLAmkvLLslt//ghjEfywZQMaMF1rbyQH9luLZdmT2RVACxcuhIgOqUbx9PSEbCWSih2pFrFs40pMTNQOlpYDkEVWyBMVFaVJD6n2sT6UOb8AOn78uHaWzpw5c9ChQ/a/dIm0EIkhYkoOWLYWQBKLVL+IbNq3bx86deqktTt8+HChAkj6FxFl6V9EkzxSgVPY2PPnz9eElN5WNRErcvbP5MmT0blzZ23O0qdUG1k/IntOnz6tCSELS5FT0l6EkUUAffTRR+jevbs2P5E+ssWsXr162hzlPCSRYk888YTN/qUKyVqCWfdRpUqVPAJIpJMINDmPqVq1apqAkwonkWtGtuaZ8RmgADKDMscgARIgARJQjQAFkBoZMS6AUhAxuSemXHsWs+6Mx+xpyxA2YyNm9vNFOgWQGsk0EgUFkBFK5rYxWwDteb8b2i/rhbVfT0Evv22Y/oU3pj8QrQmg6H9tQMS0XvBDGvb8uxfarxmIDd+/iF5VkrBu2lAM3DsGJ9eN0UTLrSef1DjzLUZ0GgvMjMD8h5oh7cB8jO0/BWFLojG9Z1KBCqCkU4eAWs3g5wXs+Xd7tD80BecWDkV0YWcA5Yia6JfWYt20AfCLX4cp9wzEoXEnsbbvHv2xj03Gho3T0csvX57zCKA0RH81Bt0mhWFx9HT02isCaAqGLjiJlY+FAUXNsdG3uC/0HYStWYfp/f2Q9MMUDBj0Lu7TEUBSPZW3Aqg4OTB3zTpiNEcIoDVr1mgVJ5ZzdqwrgkS2pKSkaDJEtjDJk1/iWASQVMH07ds3VwBNmDBBkzXh4bducLIlgEQcSbWLVMVYBJAIIRE/69atyxVAUkEjbe+++25tS5P8D7PEpSeAZMuTSBbpPysrS9uyJXMRAVTY2P/973+1dnoCyJJji7QSgSMcrGWYpY3EKvO3sBRpJVvTrLeAWQsgy9zk7KP8AshW//kPwrb+c2BgYAEBJJJKxpPKIosAkt/L2UYqPGYJoJvpKYj7ax0SYiKQkngIFSp4qDB9xkACphPIzEhHZb/GCAzthRr1B8KjUv7/A1B0SFk3k5BxZScy044DNy6aHj8HJAGVCLh51oSbVyO4V+kEN/fibP4BKIDUyKRxAQSk752NEY8vQrSEXn80Fix5Fq3dY7H6hUF405dbwNTIqE4UFEDqpclcAeSFd9u1R/S0RHx4T/b/ATp/5jxqISLfYdJ7MCO4Pc59fqsdjs9H70brMCZmJR7OczZsXgF0fvkIBL/VHrv3vIh22ghpiJjkjd6+su0rrIAASjv8LT6auxjrDh/CnxsP4XxOFVHRAugddNuzGy+2zc6nVi2EbTjX9MNijZ1nNeQ7BBrhQ/Hh8sXZh0DvyK4AWpwz96LmWDAG6y1ghVcAFRRAxcmBeuu6uBHZQwDdd999GDo0+xr5SpUq4cCBA5qwEBHRokULrQLk5MmTmnSQrUHPPPMM3nnnHfTp00er7AkLC9MqUSxyROSBbFWS/6G03gIm1ULyfakqsTwW0SBnB8l2I6mgka1HFSpUyLMFrFGjRtoWqoiICO37IoMsVSwiTXr16oVZs2ZpZ//oCSDZ4iRbomQc2fokQki2bkkfhY0tc5YtYIUJIOEi3ER4paWlafOWucgWLanwEU4inUJCQvDrr79qzA4dOqTNWbbHCecPPvgAy5Yty7MFTE8ASR6Eqa3+z507V6ACyFIRJHHI72+77TY8++yzGgfZEiYsLVvARPxIfFKBpMJjhgA6uWc2jvw+FcjKhBuALBUmzhhIoAwJWD4HUukZ3mkywju8YiiaGxf+i7TT/wIy07T/2K3g3cTQe2xEAq5KICP1EJB5FW7ulVGp7lvwqGF8ezIFkBqrojgCSCJOORWFwxcqoXa7JgjxLN0cuAWsdPxK9DYFUImwOfQl+wugJKx71h8Dgy3n7FhvAfPSxE7iwmt4p6/V7VYFtj9ly4c87TQBFIGx5xZjaJ6jfmwIoP/2wsmfLZVC2QJohP9unHs1OK8ASlqH55pNgd/CCEzv65ddAbPqPm0bWdECaD4GHNuAMTkFGNunuqGbR44AMjp2/qxatpZph0B7wU9KkiyPLQFUyDh76k9H8BcDrOZvfZbQHk3AbZtkOS8pH7s8ZwAVJwcOXaKmdG4PAWQ5DFgClrN9RHSITJGqmzvuuAONGzfWxI+IFTnP57vvvtOkg5yzY30ItLUckSoh2bYl587I7x977DHtvJugoKACXDZv3qwJJ6kMErEjBy1LtY3IEKlAEUEhskLODpIze0RSyFYwiVu2gMnWKHlXzvGR83eMCiCZR1xcnFbhMmbMGO2w4/Pnz9scW4RUUbeVyfYtOUhaDqOWyiSRaiLO5NBr64OlZT6Ww53lfCARRSJxRAAJS5lzYVvAbFUAiTySKiLLwdXW/effBmddASQ5lW1fwnX48OFaDHv27NEO9JY5yEHRki8530n+w0+Fx9EC6NS+D3BomxrVTirwZgwkkIeA2FA3oGnXGQhrO75IODcuLkHayWfh7tMMlerPgrvv7YRJAiQgN4Ff3oS0vyYh89pReDX4GB5BDxviQgFkCJPDGxVXANkzIAoge9I02BcFkEFQJjazhwDKvrkqJ2gvP0S/H4z2WyZi28KxaJf0Lcb0GIElz4oQaoeI18LQe+OY7C1gtZIQsT0RAxrtyVcBlIbtb3ZDt3X35dkCNubMROxZODTftezRmH9XAyy5509seL4ZoImUF+G10HoL2Hw0/z4CkzsiuxoobS0S5w6An9Z2Pnrt34Cx4dGYP6oBHkf2OUJ6W8DOTduAda/2gtepJRjT40X4LziED1utK2LsgtvP8qS5gASz+mk+AVTkHL3mo1urxei17ltM6emH6OVj0GvUEjynbQE7j29HBWNslZXY894AeG1/FwN6TUFwzgHaaesnwvuuNKxN/BAD/IqTAxMXrIOGKo0AclBISndrOQTaUlmjUrC7du3StouJNLPeJqdSjGUZiyMF0M30y/hlfh1kIYuVP2WZZI6tPAE3uKHnqKOoVDnYZqxZN87j6r6OcPNqDJ8WP8PNTY1bBJUHywDLDYGszDSkHuyLrOvRqNzuKNzcfXTnTgGki8iUBhRApmBWZxAKIHVyYYnEHgLo1tHBwFCRCT12Y+KTckAyMOClsWh3fCJmtMupCLoZjW9few5TvlqHQ8h7CPStG7AAWLc7H4YBz0zG9Jlj0K5KQYbRyx9H72HzEf3ISu38Hq/IjzDx+Xcxf0e0drDzc+9Nx+S+2ScHpe2YgYFDpiAC07H73ItIm3UfRkxaB/R/B9Pv2YYRG41UAI1A8MwPce7z5/CtHGT92mLMf75d9gHMhY6tcwNZcQRQkeOk4dAXz+G+1+bjUJUBePG9EfAaNCL3NrG0vR9hzCPTsSTeHw+/Ngb+4ybinOUGtSvbMWPQUEzZCEzfeQ6T21rlSicH6q3s4kVEAVQ8XioJINlWJwdXy1a65ORkrfJIKo2kqsd6m1zxZui6rR0pgI78/gZO7p6lVThw35frriHOrJQEcqqA6jR7FK3u/MhmZ+lnZ+H6mRnwafEL3Kt0LOWAfJ0EXJNARsoOpP55N3yafQ/3qj10J0kBpIvIlAYUQKZgVmcQCiB1cmEXAaTedBwfUVGixvGjcwQHEaAAKh5YlQSQXGEv29fk0G3ZNibb5GT7nVx5z6cgAUcKoK3LuyM5fh+xkwAJGCDgU7U+7hhxwGbLtGOjtEOffVptM9ATm5BA+SVwdV8neIZMgEfQCF0IFEC6iExpQAFkCmZ1BqEAUicXFEAlzAUFUAnBqf0aBZDa+WF09iPgSAH0yxd1cSPtkv2CZU8k4MIEKnr4ou/j52zOMPXQAFSoFAavBrYrhFwYC6dGAsUikHbiSVSo3B6etZ7WfY8CSBeRKQ0ogEzBrM4gFEDq5IICqIS5oAAqITi1X6MAUjs/jM5+BBwpgCK+bITrqbb/g9Z+M2BPJOAaBDw8q6LPmNhCBNA9qFCpLgWQa6Sas3AgARFAsk3So+aTuqNQAOkiMqUBBZApmNUZhAJInVxQAKmXC0ZUdgQogMqOPUc2lwAFkLm8ORoJFEaAAohrgwRKT4ACqPQMze6BAshs4mU8HgVQGSfAxvClOgRavekwIhIoEYGSCqD0zEz8cZlbXkoE3Qle8nF3R+bps/BQ5Ar3kiKr7FMZ4WH1tdcpgEpKke+RgH0JUADZlyd7K58EKICcL+8UQM6Xs1JFTAFUKnwOeZkCyCFY2amTESiNAHr/r6P4vzhue3GylBsKd0bjlkjeuRdrfvzJUHtVG01+YQLqhdahAFI1QYyrXBKgACqXaeek7UyAAsjOQE3ojgLIBMgqDUEBpFI2smOhAFIvJ4zIfAKlFUCvHt1vftAc0eEENt12pyaApr/7vsPHctQATcLDMe2VSRRAjgLMfkmghAQogEoIjq+RgBUBCiDnWw4UQM6Xs1JFTAFUKnwOeZkCyCFY2amTEaAAcrKEmRQuBRAwfM0KxKVeRcTwR3Wp8xBoXURsQAK5BCiAuBhIoPQEKIBKz9DsHiiAzCZexuNRAJVxAmwMTwGkXk4YkfkEKIDMZ+4MI1IAUQA5wzpljM5JgALIOfPGqNUiQAGkVj6MREMBZISSC7WhAFIvmRRA6uWEEZlPgALIfObOMCIFEAWQM6xTxuicBCiAnDNvjFotAhRAauXDSDQUQEYouVAbCiD1kkkBpF5OGJH5BOwtgN4Ib4GXw5rCs0IFbTLzz0TjiYOR5k+MI5aKgC0B1L93L7z0/Fj4eHvjYnwC3pj1DiL37ivWOB+8/RbOXbiA4Jo1tV/fen9O7vtf//dThNWtq/1ZDp+2/lmxBslpzDOASkLNWd4JQ+N7vkdYSH3IXzWZl77E7m/G4iL6ofn9C1AvqBqQeQEJe0bjjz9+RdWm76Fpx1GomjwNv6yZi6ZDzyKsZjVtstfPvIbt38/FNWeZugvESQGkUBKTorBg2kuYtzkBqHE3ps6bjrtDAMRGYObkN7FsP9B61EzMGdcJvhnpiI1chDcnJ+OZXyagde40UvDjKz3xQ7efMGdQgEKTc+1QKICcL78UQM6Xs1JFTAFUKnwOeZkCyCFY2amTEbCnABL5MyKkHp48EImIS3FOQ2JL5574POYkvor9y2lidnSgtgTQO2+8jqMnTuLzhV+VePiiBNDn772DVWvXaX2PGj4M7370SbEFk3VgFEAlTpMTvNgZre4ajITfX0Os/wLc2a8fUnfUxn7frbizaRpOLO+NxI4H0DHsAo7OO4yQx++AR2Z9VIh/TRNAQY2G4cqxZUCLtej6t1qI+6QDDjjBrF0lRAoghTJ5Yie2+nZC9xpA7KrxGBQzBpHjwvDjK/0QNWgTJnWOx+oX7seREZswJmEapu0B4lcF4uXIWwIofe9sjBi3DCETv6cAMjG1FEAmwrbTUBRAdgLpLN1QAKmXKQog9XLCiMwnYE8BFNm1D9ZePIfXjx/MM5FHQurhw2bt4VuxIlJu3sTHMcdxT1AI/hN9WJMulve6+QWid0ANrc1zh3bjb/5B6BlQA1XdK+Lg1WT4uldEIx9frW/rn9ep5I2L6dexJTEew4ND8eeVZLTc+hOsx92QEIeFsae06iQvd3c08K6sVSfV966sjZmemanFkz928zOixoi2BJDIG3mef+U17deObdvgxbHPoIpPZQQFBmD9pl/RtmVL+PlVw1ffLNfaPPLgA/CoWBHRp0/joSeehlEBNGTgAE00PfXoKHz25UKtL8vvjVYdUQCpsZYcHkW199B9+IO4sa02LoadReOKn+Gnb6cBdZbgzntaI/n7lth9Bmj10BXUvJotgLKf+gj522K0apyG4/N644TDA+UAFgIUQGquhZSfJqFf9Ehse+I6ZnfeiE7bJqG7JxD9zQhMwXQsfjAMiFuN8QOiMcYigDKOYMEjq1Hl72extcpUCiATU0sBZCJsOw1FAWQnkM7SDQWQepmiAFIvJ4zIfAL2FEDWlTQHuvdD8ypVcyXLqWtXta1g/23RUZMu8sj3NidexJOhDbQKHPm1x+8bIZVEbav6Ie76ddwdWAuP7v8DDwXXxbBaoZr4GRVSP/d9y8/nNmunfW/coT2Q34vMub9WHexNTtKkjsR2MCVZ62fZ+RjEXr+WW630RqMWrADKt/QKOwNIBE7bVi01wbM7KgqvvzQR2yMjEZ9wCcOH3oul336HwIDq2hav/KJo4dJlGNC3j+EtYD9v3EQBZP5fCc41YrUn0X7gWwjK+ga7vx6LWnkkz0fo8cy9uL6tNv7Yl08AtVmLPt3ugAfScOXwa4jc+Dm3gJmYeQogE2EbHCr9xDK89NRW9Fo4B4Mr5pU8CWvGo98pqQxqnU8ApSPq08ewLPxTvJA6BdNAAWQQt12aUQDZBaOpnVAAmYq77AejACr7HOSPgAJIvZwwIvMJ2FMA5a8AEtkjT9MqvrmCRapyRPREJMRhYFAw9iQnaW1EyFifHSRVPNuTEjRZ1Dfy11xxZP17EUiWn6/veIcmlEQyWeK4r2YdTULJIxU+P8Sf0yqIRBLV9vLWxpPfUwAVXHdFHQJtqfzZsn0HenTtAhE78li2bbVv3RrdO3fSZJDlzKDUa9cw64OPihRAli1gP2yIwJcfzcXJv06jTnAwK4DM/2vBOUas/x6693oSlS7Nxf7vXsNFAI2HxqPuzexzfiwVQIlLWmLfZVsVQIB3owXo3GsQ0iIDsWOXc0zbFaKkAFIri7G/vImXFvji2Q8moLsc4ZO+FTO77UTP3yegk3t2BdBMz1n4ZEhIHgHUdO9sPPZjJ3zxSnekrBlPAWRyWimATAZuh+EogOwA0Zm6oABSL1sUQOrlhBGZT8CeAkiEj6UiR84Asgigrn4BmsyxrgASkSNVOf4VPbVqnXCfKpoQ6rj9l1wIlmqhkgog6c96S5rIJ4v0oQAqeq3p3QJmETRNG4UXKoBkhK2/79QqhWSrmF4FkC0BZKt/bgEz/+8J9UZsj46P/owqZ0Zg04afcsPz7rkLd4adx+GVA3FFzgCqcwT7v7wPZ2AtgNYgoHY1JJzdB9SX84OGIT2qCrZtV2+WrhoRBZBCmT26AA98GIA57w9GiLslrgSsHvcYoketwIR2cgbQ00h4eg1GN4eVAHoE0eP64c1teedS+fEv8evTLRSaoOuGQgHkfLmlAHK+nJUqYgqgUuFzyMsUQA7Byk6djIA9BZBMXSpx5Ewdec6mXdO2b4lssZwBZPmeRRCJHJLzevK/K+fzyFOaCqDjqVfyjLso9i/cUyOkQAXQqw2aoYd/IM8Aslq7tgSQ9S1dcqaPHNJsETvyav4KoCPHT2DQ3f20Xo1UAFn3v3PPXm0LmWw569SuLW7cvIkzsbH4/sefcd89f8dPERvRs0d37P/zkLbdTB7LljPLNHgGkJP9ZVSscAehxzNLUMXqnSuHq2DLxn5o9eBi1KnuBdw4hYuRf0fk3lNaq1tnAKWh4yPvIUhezkzDtXOf4+Ca7AoiPuYQoAAyh7ORUbTtXdO23mra7V/4ae5gBMT+iCmPT8OPV3zR/fG5mDWqCTylVf4zgHLelH64BcwIcfu1oQCyH0uzeqIAMou0IuNQACmSCKswKIDUywkjMp+AvQWQ+TPgiI4goFcB5Igx7d0nBZC9ibI/ErAPAQog+3BkL+WbAAWQ8+WfAsj5claqiCmASoXPIS9TADkEKzt1MgIUQE6WMJPCpQAChq9ZgbjUq4gY/qgu9YgvG+F66jnddmxAAiQAUABxFZBA6QlQAJWeodk9UACZTbyMx6MAKuME2BieAki9nDAi8wlQAJnP3BlGpACiAHKGdcoYnZMABZBz5o1Rq0WAAkitfBiJhgLICCUXakMBpF4yKYDUywkjMp8ABZD5zJ1hRAogCiBnWKeM0TkJUAA5Z94YtVoEKIDUyoeRaCiAjFByoTYUQOolkwJIvZwwIvMJUACZz9wZRqQAogByhnXKGJ2TAAWQc+aNUatFgAJIrXwYiYYCyAglF2pDAaReMimA1MsJIzKfAAWQ+cydYUQKIAogZ1injNE5CVAAOWfeGLVaBCiA1MqHkWgogIxQcqE2FEDqJZMCSL2cMCLzCVAAmc/cGUakAKIAcoZ1yhidkwAFkHPmjVGrRYACSK18GImGAsgIJRdqQwGkXjIpgNTLCSMynwAFkPnMnWFECqDiCaCNC5si7eoZZ0gtYySBMiXgBsCjkh96j7b9eUk9dA/g5gmfpivLNE4OTgKqE7h2eBAq+v8dHjWf1A2119IvcX+T5ni2XSfdtmzgOAIUQI5jq2TPFEDqpYUCSL2cMCLzCVAAmc/cGUakACqeANr78yM4d2IVkAVA/guXDwmQgE0CWVlAYN1euO3va2z+/PpfryD94iL4dqRQ5RIigaIIpPxRE96N/oeK/v11QVEA6SIypQEFkCmY1RmEAkidXFgioQBSLyeMyHwCFEDmM3eGESmAiieAEs5uwh9r/u4MqWWMJFDmBNre9RWCGw6xGUfG5V+Qevh+VAr5JzxDp5Z5rAyABFQkkPbXFNw4/yEqt9mDCl5huiFSAOkiMqUBBZApmNUZhAJInVxQAKmXC0ZUdgQogMqOvcojUwAVTwBJLreu6I7ki/tUTitjI4GyI5BTHedbvQVuf/D3IuO4dmQ4bib9iEp134Rn8PNlFzNHJgEFCaTHvo/rMW+gov8AeDdeYihCCiBDmBzeiALI4YjVGoACSK18SDSsAFIvJ4zIfAIUQOYzd4YRKYCKL4AyM9KwY9VduHxxN7eCOcMiZ4ymE/ANbIluQzehgrtX0WNnpuHaiadw89JqVKzWC+6+t8HNu7np8XJAElCJQGbqQWRc+R0ZlzfBI+ABeDX4AKig81nKmQAFkBqZpABSIw+mRUEBZBpqwwNRABlGxYYuTIACyIWTW4qpUQAVXwBZcB+PfBsn976HjBuppcgAXyUB1yEgwqduyyfQrNu/izWp9HNzkH7uY2TduFCs99iYBFyVgJtnCDyDx8Gz1tPFmiIFULFwOawxBZDD0KrZMQWQenmhAFIvJ0VFdOXKFXz33XfIzMxEy5Yt0a5dO7i58bTV0maRAqi0BF3zfQqgkgsgy4rIyrqBG9cvu+YC4axIwCCBih6+qOBeyWDrQppl3QCybpauD75NAs5OwM0DcKtYollQAJUIm91fogCyO1K1O6QAUi8/FEDq5aSoiBISErB792707dsXhw4dgq+vL+rUqeNck1AwWgogBZOiQEgUQKUXQAqkkSGQAAmQAAmQACiA1FgEFEBq5MG0KCiATENteCAKIMOoTGt4/vx5XL9+Pc94Xl5eqFmzJvILoIyMDKSnpyMtLQ0hISG4ePEifHx8ULlyZe39v/76S/uzp6cnqlWrhuPHjyM8PFyTRyKRKlYs2b+imAbDpIEogEwC7WTDUABRADnZkmW4JEACJEAChRCgAFJjaVAAqZEH06KgADINteGBKIAMozKt4a5du9C4ceM844mo8fb21gTQZ599psmeFi1aoEOHDoiLi8P+/fu172VlZUFkUcOGDfHtt99qFUIif+S96tWro2vXrtrPjx07pvXH6qFszBRApi1vpxqIAogCyKkWLIMlARIgARIolAAFkBqLgwJIjTyYFgUFkGmoDQ9EAWQYlWkN9+7di7Zt29ocz7oCSBocOHAAwcHB2plAly5dQpMmTXDhwgXt+yJ+OnfurP0qz5YtW3L/TAGUFy8FkGnL26kGogCiAHKqBctgSYAESIAEKIAUXwMUQIonyN7hUQDZm2jp+6MAKj1De/dQHAEkf4nKdq8zZ85oIkgqfqQK6NSpUwgLC0NMTAxCQ0O1rV4iiSxbwI4cOYI+ffrA3d3d3uE7ZX8UQE6ZNocHTQFEAeTwRcYBSIAESIAETCHACiBTMOsOQgGki8i1GlAAqZdPCiD1clKUAFIvWteIiALINfJo71lQAFEA2XtNsT8SIAESIIGyIUABVDbc849KAaRGHkyLggLINNSGB6IAMozKtIYUQKahzh2IAsh85s4wIgUQBZAzrFPGSAIkQAIkoE+AAkifkRktKIDMoKzQGBRACiUjJxQKIPVyQgFkfk4ogMxn7gwjUgBRADnDOmWMJEACJEAC+gQogPQZmdGCAsgMygqNQQGkUDIogNRLRk5EFEDmp4YCyHzmzjAiBRAFkDOsU8ZIAiRAAiSgT4ACSJ+RGS0ogMygrNAYFEAKJYMCSL1kUACVWU4ogMoMvdIDUwBRACm9QBkcCZAACZCAYQIUQIZRObQhBZBD8arXOQWQejnhFjD1csIKIPNzQgFkPnNnGJECiALIGdYpYyQBEiABEtAnQAGkz8iMFhRAZlBWaIw2nTrjUmKiQhExlD69euKLzz+zCWL8hh+w6thhnH76BYIykQAFkImwc4aiADKfuTOMSAFEAeQM65QxkgAJkAAJ6BOgANJnZEYLCiAzKCs0Rr3GTZGZmalQRAylZo2aiNy2hQJIoaVAAWR+MiiAzGfuDCNSAFEAOcM6ZYwkQAIkQAL6BCiA9BmZ0YICyAzKCo1BAaRQMnJCoQBSLyf79u1DmzZt1AvMhSOiAHLh5JZiahRAFEClWD58lQRIgARIQCECFEBqJIMCSI08mBYFBZBpqA0PRAFkGBUbujABCiAXTm4ppkYBRAFUiuXDV0mABEiABBQiQAGkRjIogNTIg2lRUACZhtrwQBRAhlE5vGFUymXMP3MSu86dRceQOhhduz5a+/o5fFwOAFAAcRXYIkABRAHETwYJkAAJkIBrEKAAUiOPFEBq5MG0KCiATENteCAKIMOoHNpwTVws7t2ztcAYq9vfjnuCgh06NjunAOIasE2AAogCiJ8NEiABEiAB1yBAAaRGHimA1MiDaVFQAJmG2vBAFECGUTm0YeMtP+B46pUCYzTyqYIjPfo7dGx2TgHENUDKy7QfAAAgAElEQVQBVNgaGL5mBeJSryJi+KNcJiRAAiRAAiTgtAQogNRIHQWQGnkwLQoKINNQGx6IAsgwKoc1lK1fbbf9XGj/+7rdhVa+1Rw2PjumAOIaoACiAOKngARIgARIwJUJUACpkV0KIDXyYFoUFECmoTY8EAWQYVQOa0gB5DC0hjvmGUCGUZWrhtwCxi1g5WrBc7IkQAIk4MIEKIDUSC4FkBp5MC0KCiDTUBseiALIMCqHNbx+/Tpa7PgFJ9NSC4zRoJI39nS4A76+vg4bnx2zAohrwDYBCiAKIH42SIAESIAEXIMABZAaeaQAUiMPpkVBAWQaasMDUQAZRmX3hhkZGbh69Srk14jUZDxw4I8CY7wX1hyDKnqjUqVKCAoKgqenp93jYIcUQFwDFECFrQGeAcRPBwmQAAmQgCsQoABSI4sUQGrkwbQoKIBMQ214IAogw6js2vDKlStIS0uDj4+P9iXP/ityDXw01p04iro1aqC7fxBqe3mjja8fwm9mITExUasEqlmzpl1jYWcUQFwDFEAUQPwUkAAJkAAJuDIBCiA1sksBpEYeTIuCAsg01IYHUlEAXbt2Ddu2bYNsjRI50qNHD7i7uxuek8oNRfpI1Y9U8lSuXBkVKlQoEO6r3yxGWPeueb4f5l0Zd1QLwKX4eO19f39/VK9eXdmpSlXToUOH0KJFC7i5uWm5PHr0KM6ePat9yVO7dm3UqFED+/btw40bN1ClShX069cPAQEBps+LZwCZjtwpBuQWMG4Bc4qFyiBJgARIgAR0CVAA6SIypQEFkCmY1RmEAkidXFgiUU0AiSj49ddfcccdd2jbnlzlEcEhVT8ifERqeXh4FDq1l79ZjIb5BJA0ruFZCf0Dg5GRloZLly4hMzMTgYGBuRVEqrH67bff0LRpUy3GU6dOaVvdGjZsiDNnzmih1qlTR/tVhN+RI0fQtm3bMpsCBVCZoVd6YAogCiClFyiDIwESIAESMEyAAsgwKoc2pAByKF71OqcAUi8nqgmg06dP4+bNm2jQoEEuLJEnUiUiFSIXL15E8+bN8fPPP6N79+5aFYnK1UGWc35kTiJ+vLy8Cl0EWVlZWnXP5O+WI7R9O227l1TPWD9VK3pgQGAtyK9JSUmaCJI+RbKodj7QuXPnEBsbiw4dOmDLli1o3769VvVEAaTe3wOMyDYBCiAKIH42SIAESIAEXIMABZAaeaQAUiMPpkVBAWQaasMDqSaA8ssBy0REjBw+fBgiFbp27YqYmJhCK0ZEEol4sH5EpMi2KTk/xyxRkpqaqgkdkR6Wc34KS4xUwUh7qXp6fd1q1GrRHOnp6dp78r71U6lCBa0SSCqC5ElISNC+ZOuUWdunJLbz589rEkrElfUjUk6ElMivTZs2aXk6efIkOnXqpDWjADL88WTDMiZAAUQBVMZLsPwOnxGNiP9GI+yJXghzjR3g5TeXdpp5wu/L8M2eeACB6DR0GDrVsFPH7KbcEKAAUiPVFEBq5MG0KCiATENteCDVBJAIHhEEFlkgE7lw4YImGho1aoStW7dqFUAiPBo3bmx4ntJQhIX0JRKoVq1axXq3OI1lG5ts9xLRJAKnqAolESkiiay3hr2wbAmadeuinYsj/YhgEQlkvSVOTg7qHVATcjaQPNKPVANJe5mfI6+Nt+YoY+WvUrJmtWvXLqSkpGg5k/N+KICKs5LYtqwJUABRAJX1Giyv46f/PhN3jv0Ow+Ztw4Sy2x1cXvErN++EdeNx/7dN8PI/eyMsZgP+M+sIhi2Zg7vtJIES1oxHv1NjEDmutXJzZ0D2I0ABZD+WpemJAqg09JzwXQog9ZKmmgASQlFRUZqoCQ8P1+SBn5+fVkEiVSVysHCvXr00ASSiRc6RkWqg0NBQxMfHa5KoqEfekb6l2kbkhVQF2esRYSP9ytk8sl2tqHN+ZEuYtLW1NWzcN4vR0uoMIKkOEklUsWJFTexYC6VOVaujXVW/3ClIO2EjQkkOidarPCrO3OUWMpE/0mdwcLChSip5Z82aNRg5cmRu3KwAKg51ti1LAhRAFEBluf7K79jp2Pr2/ThS9178cLYVFr/UCZ4CIykaO+MqoXbqTuy80BS392mCAEt1UMIRbN16GCl1W6N7qzD4smqo6OVz/iAOogVaWP9bmK3vKbEIE7B63Dhc/+diDKufHVDCtkXY4DMYw9r6AqmxiNqyE9HeTXF79+w1kR4bhX3XwtCpoa/8AVF7riOscxhwYidivWvjeuROxIbfjruby6UTKdj53tN4Jq4/FowbhtaB8Yg6ch2+GVGIuhCG1h1rI/14MkI6h8FXG/wIdl4IRJvmAdnr0oWeg38eRIvmLfLMyNb3nHXKFEBqZI4CSI08mBYFBZBpqA0PpKIAMhx8KRqKWBKZIaJEZEZpRIkIH5E5IpekUkfvnB9pK1+FbQ17fvkStOrapcDspLrHsqVM3rVU3jSu7Is7/INgfVqQVEzJVriqVatq28JEHpX0kVilMkvmKZVTjqwuKmmMpX2Ph0CXlqBrvk8BRAHkmitb8Vkl/YhJ45LxzBdtsHHIajRZMQnd5b+0985Gx3FRGDlxGMKOL8PshJFYM6MXfJMiMOX+RQh5aQwCf5+N5aHTsfyxJopPsmzDu7B9FSJOAfV6DkE3kUDnt2HVxr+A+r0wpGvNsg2uwOgigKYBU+ZgcP6Kn4wjWPDgFJwdPgGd4ufjPzHZayLduqInbjXGD4jGmMgJwNyOeDpqJF5+IAzRy2cjfvgaTO+DvAKo4g8YP2ARKo0bg15IRsj9/RE7bQRiR6/B6MbAkXkPYHWrxZjU2eX0D9Z/HYX4wNZ4qG+2BDq4/mtExQei9UN9kVcLKbZEDIZDAWQQlIObUQA5GLBq3VMAqZYRoLwKIEsmpFpGRFC1atU0uVFcUWKROSJ9rKWMrUxbXwFf1NawscuXoI0NASR9WiqHLLLJIq5CKnmjX0BNeFhdKy/CRuYnVTglOR9IKpqkWury5ctatZRUYLnqQwHkqpkt3bwogCiASreC+HZJCKT8NAlPJz2DxQ+G4ci8QZgfuhgz+/lmC6DNvXK26URhdscI9IqcgLBfpmBEzCNYI9InfStm9tmHuzc/C27m0aGvSZ8LqNmmJi7su4CaFhlUkqQ59J0iBNDRBRj0ZX0sFhGIaCwbNRtV35+DTluttnTlE0ARf4vM3lZotZ7ybAGT9tOBqXMHQ+qD5EmxrLFR1zG734/ovm4SOrma/8mZqyZ90BqtEaX9apFBDk2xSZ1TAJkEWmcYCiA18mBaFBRApqE2PFB5F0ACSkSJSCDZQibVQEFBQbr8RMCI/JEKItnupXfOj7SVRySR3tawZ5YvQdsunYtsJ+NLNZClTzkfyN/DU7shrLJ73mofOR9IRI7MU7aFGangkeohqfoR6SNiTObpyg8FkCtnt+RzowCiACr56uGbJSMQi2WPDcKPoaPRMQRAbCQWpA/Dxrfvhm8hAqj2mvGYhqmYM0j+c/2WGKIAMpABiwRSVv7IHGwIoPQUpMAXvn9aS8Fb7W7fYV8BhPSdmPnwfgyekowpkf2x/HHXrjCzSCBXkj+ykiiADPydYEITCiATIKs0hFIC6KmZONjjMFqMXJCL6MlFkXjoTEf0fKUE1B5biIPDY9Ci3+QSvFx2r1AA3WIvFTqWaiA5d8jW4cZSgSPiRWSKyJyibhSTNtJWKmmMXAFvqSZ6+Zd1CGvcWOtfr6rIctOYCCAZw9ezEgYGBaO6R8F/mpJYRHJJlZNUBNnaqiYHTkvFUHJyslb14+3tXXaL08SRKYBMhO1EQ1EAUQA50XJ1jVBjlmH01HiMfLpT9nkrSMDWj35A2DtzMDjWdgVQ672z0W1pU3w/424EnFqE0dM9Mf2LYRB/xKcIAk5TAZSOqLn3Y37Ip5hzfwiQEYtlL9yPUyM2YVLYDxj/+FmMWfUsWqduxcwhW9Fz3SS0iZyJbr90x7ap3eF5dBFGPByPl3O2gNmsAFo3Hv2O5xwCbaMCCEjHzlkjMPN3oP+05Rjd3HVXFiuAXDe3qsyMAkiVTJgUh1ICCI9j4+6/4ev2o/C5Nv/RWLr7AcS074+XSsKDAqgk1JR9548//tDkjVxhLgdFW875EUkkokXvzCB5V+SMpW1RN2VZDnkWISPtn1z5NTrcdps2vownFUZFjSfSRtrKl7Tzr1oVdwXWQp1KtuWNSCCRPHI+kFQ7SXWP3CC2b98+TTjddtttyubFUYFRADmKrHP3SwFEAeTcK9j5oo9eMgJves7CAvkP/Zwn+psReNN9FhaEL7O5Bax1ziG+45ccQbpfJ0yYOwcjm7vo/hx7pTR/5Y/qlUCpR7Boyjh8vDkB6T4B6P74XMwa1QSeSEf0qikYPSMCKT5NMHjqLPyrT7Yk+nHyCEz55ToCWoWh0v5OmF6EAELMajwz4k14TvwJc7r8VmALmIZ9/8fo914gvnBhuZi/8sfVKoFYAWSvv0BK1w8FUOn4Od3bagkgYNZPkQhd2hHDvwDw9g+Iabcbof1OYOnuV9C9quA9gaXh/fGSJneA/UFdtO8n73g7u3JIvj+5C6Rp8okTAHZrFUCzfjqK4Q2z03N8RWP0fEXkUk6fyTvwbPtR+F6R7LECqPBE/Pnnn5oUqVevHho2bGioIseyNUuqbESmGN0aJpLHcv7Q6BVL0KVL9iHQsn1LDn+WJ/9V8Pkjz8jI0G5Nkyqlyj4+6Fe7HppW9sXF9OvYf+Uyjl1Ngbd7RXSpVh3h3pW1bWHSXrZ6yVfr1q2169rL40MBVB6zrj9nCiAKIP1VwhYk4HwELmxfjxNhfbMPgLY857dhfXRD9FXuEGg1+Mo5QS+lv5xHTqoRmb2iOIj164G+OQdAW3o9mP1NHgJtL8zsBxRA5WwRqCaAbkkfkTbZMiiit9U2sMcWYmPvTei54U4cnNwc+2eILJqBjcfbIzJ8OUJ3Pwt8kC2QZPvYv4J+Qqj1FjBLVdDSUGW3h1EAFf0hFKHz22+/IS4uDu3bt0eTJrb3fVu2hkk1jlThFLU1TESNVAfJ1rD8UiczKwuPr/w6VwBZopM4ZFuW9Kt35pBFQknVUfugYHyfeAEfnj6eO9FQLx/8p3FrtL18FXv27NHO+enRo0eRt5e5+l9VFECunuGSzY8CiAKoZCuHb5EACbgSgaiFI/DSj50wa94EtPZxpZmVr7mwAkiNfFMAqZEH06JQTgDlbvvajY67Q7XtYI2sqnc0MCeWIzSPwLFsFbv1jraFzGoLmCaDumglRFIuhDfbjwJyvpddEWQact2BKIB0EWnbo0TaREVFaVe9t2nTBrVr19ZetJzzI5U6In70zsyx3hom8if/cyMrE0+tXFpAAFnayftSESTviggq6pG2ay+eQ8TVywWatchyx7iKVTCkbXttC5gcDl2eHwqg8pz9wudOAUQBxE8GCZAACSA1BemVfOHpThbOTIACSI3sUQCpkQfTolBPAGVX7jwUdBE1Li7XtnXZPAg6z/k+FgFUSAXQ0tDsqiHLFrHngTm55wxlbztLeb8jpv1oGvYiB6IA0s+DCCCLIImOjta2hckhylINJPJEpI/In6LO+ZGzfKTqR7Z5ibgp7FattMxMPPtt4QLIIp2kGkiqjvTOI5p4aB+uZN60Ocn/tboNo0LqaYKLAmg+avv6YsXgYYUuiKOXEtB0/odYee+DGNKoqdYuPTMT7/91FK8e3a+/kNjC6QhQAFEAOd2ideKAY9JSEZd+3Yln4Bqhd6jqr9REdiUnKhVPeQxGtTVR0hxQAJWUnH3fowCyL0/le1NRAGWf42PZ3iUIrc7rsZzhc8T6hi+rw6Ll3KD7sw/7uXUGELDx+AMI176ZjGT8iTkfAONzzgrSKooUuimMAkj/Y2NLkOzfvx87duxAu3bttK1hhQkd2eZlfV17UVfAS5VRXPJlvPTDGu08HrmuXe8MIakGEvFU2I1kTx/cVegEZRvYS2FNKIAAsAJI/3NQHltQAFEAlcd1X1ZzFgFU79e1ZTU8xwWwul133FNDrfvTnjgYiflnopmfMiIg8mdn1z5lNLp9h6UAsi/PkvZGAVRSck76npICyElZ2itsCiB9koVVyMiV8SdPntQOUJZtYeHhmvbTHss5P0a3honIkSqhG54emPzzWrRs2VKrGJLqIhFBRT2WbWVyFXz+g6ffPXoQx26k2Xx9aZsuGFYrlAKIAkj/Q1BOW1AAUQCV06VfJtMWAXQgpeCW5TIJphwP2j8oWKnZ/3DxnFLxlMdgVFsTJc0BBVBJydn3PQog+/JUvjcKIPVSRAGkn5PCBNDly5dRrVo17TatvXv3ah3JtfEibCzyxtY5P9YjivQRgSOHO0vbpIybmLh6hXYGkEgk+ZmcOyRbvfT6EolkuXpeziY6c+YMjiITv2Sl4yay8kxUxI8IIHm4BYwVQPqfgvLZggKIAqh8rnzOmgRIgARcjwAFkBo5pQBSIw+mRUEBZBpqwwNRAOmj0hNAlh6OHTuGXbt2oWbNmujQoQOqVs05CNzGELI1TISNbB0TuWPZGiZXtr+8ZmWeQ6ClikhEkNwwJucHFXXDmLSTc4pEBIWFhSEoKAibL8UjMvkS4q5fQx2vyrizehAerBWK7v6BFEA5ueEWMP3PQXlsQQFEAVQe1z3nTAIkQAKuSIACSI2sUgCpkQfToqAAMg214YEogPRRGRVA0lNiYiJOnTqFAwcOaNVArVq1yjOAparHcoCzl5dXnp+fT0/Da2u+tXkLmEgdy0HSIpfynzt09uxZxMTEICQkRLvaXcSS9dPE3QMtAmsg0KNSnu+zAogVQPqfgvLZggKIAqh8rnzOmgRIgARcjwAFkBo5pQBSIw+mRUEBZBpqwwNRAOmjKo4AsmwLk1u65LYweVcOdJZqHJE3UqEjW7nyyxlLFGfSUjH1/74r9Bp4aSeVQ9KPVANJX/Hx8dp2L/l9nTp1tHODLFvBrGfX27sqGgZkV/1YPxRAFED6n4Ly2YICiAKofK78spx1FGZ3HI1FEsKoBYgc1xrAre91n/oT5gwKyA4wbjXGTwemzh2MACRg9bh+eHMbgG7/wk/a9/iQAAmQwC0CFEBqrAYKIDXyYFoUFECmoTY8EAWQPqqSCCBLr1KVIyJIKn7koGgRNEXd7HXschKm//g9OnbsCDnUubBHKokuXryI2NhYbftYaGgo/Pz8cpvbEkADfaqhdvWC/5eYAogCSP9TUD5bUABRAJXPlV+Gs967GqtDBmNwDSBq7nhED5+D23eMx1d152BCW5E804Ap2d/r9wvQHb1yBNCtmBPWWNqX4Tw4NAmQgHIEKIDUSAkFkBp5MC0KCiDTUBseiAJIH1VpBJCl98jISJw4cQL169fXRFD+rV8iiETanEi9gtm/bkCTJk1QsWJFm1fBS1vZ6pWQkKCd8VOvXr0Ck7AlgB6oUh3+VpLI8hIFEAWQ/qegfLagAKIAKp8rX41ZWwRQ2NLZwLgJkFqgvHInCrPHReORfNU+CWtm47cuEzSJxIcESIAELAQogNRYCxRAauTBtCgogExDbXggCiB9VPYQQNKH3A4m1UByWLRIoObNm2sHO1vO9pEtXHv//4Oa5234SdsCZtnqJd+XLzc3N63iR6qKatSooVUTyS1itm4Hyy+AvCpUwODK/tqtZfkfCiAKIP1PQflsQQFEAVQ+V74Cs947G+NPP4I5g4DV475C2Fx9ASRyqN+0rcizTUyBqTAEEiABNQhQAKmRBwogNfJgWhQUQKahNjwQBZA+KnsJoOrVq2uDSX8iguScoIYNG2oVPO+c/wsfxpxA4o10eGRloW+NEAyqEaJtHROZI+f8JCUlabJHtntZzhCynCmUfxb5BVCAhyf6ePlSABWSbt4Cpv85KI8tKIAogMrjui/rOWsi59SYnPN/ZCtYcSuAxmMapt46K6isJ8TxSYAElCBAAaREGkABpEYeTIuCAsg01IYHogDSR2VvAWQZ8fDhwzh06BBW+npgSca1AoH0DaiF/lX9tQOepRpIbveqVatWnnZGBVColw+6eXhTAFEA6S94tsglQAFEAcSPg8kEcit/bp1Xd2vbl5wBdKsaSDsc2sYWMNjow+RZcDgSIAEFCVAAqZEUCiA18mBaFBRApqE2PBAFkD4qRwmglJQUZHl6wn/TGmQVEsaI1Aw0rF0HNWvW1KqB8h8MbVQANa1cFW0qeFAAUQDpL3i2oACyWgPD16xAXOpVRAx/lCuDBBxOwLKNyzJQ9naus7k3g+Xd3mUlgORGsAFvYqu8yFvAHJ4nDkACzkiAAkiNrFEAqZEH06KgADINteGBKID0UTlSAB25eR23/bGx0CBerNcIjapUhdz6VRoB1L6qPxplVaAAogDSX/BsQQFEAcRPAQmQAAmQgIsRoABSI6EUQGrkwbQoKIBMQ214IAogfVSOFEDJ7hUQumVdoUHMaNwSAR6VSi2AbvcLRO2MLAogCiD9Bc8WFEAUQPwUkAAJkAAJuBgBCiA1EkoBpEYeTIuCAsg01IYHogDSR+VIAeTt7Y1Be7bix0txBQJpkOWGoV5Vtdu+PDw8SlUB1C+wFvyu36AAogDSX/BsQQFEAcRPAQmQAAmQgIsRoABSI6EUQGrkwbQoKIBMQ214IAogfVSOEkAJyZfxzZ/78fuZGPxRvTKO3LieG0wr32oYU6cB4mNjERMTk3sAdEnPABpSozY8r6VRAFEA6S94tqAAogDip4AESIAESMDFCFAAqZFQCiA18mBaFBRApqE2PBAFkD6qkgqgpJs3MOPEIWy8FAf3zEwMDamHl8OaaANuP3IYSw7th7uPt3YNvFzvHnP9Gi5eT8O5I0cxsFPn3MDkBrDTp09r18HXrVsXNWrUyP2Z0UOgRwTXxc0rVymAKID0FzxbUABRAPFTQAIkQAIk4GIEKIDUSCgFkBp5MC0KCiDTUBseiAJIH1VJBNDlmzdw++8ROHglOc8A/asFol9KGk5k3tS2don4SU9Ph5ubm3bDV4UKFbBjxw506dIFmZmZuH79OrKysuDp6akJIKkGkrahoaHw9fWFUQH0ZJ0GuHz5MgUQBZD+gmcLCiAKIH4KSIAESIAEXIwABZAaCaUAUiMPpkVBAWQaasMDUQDpoyqJAHr5aBRmRR+x2fn9voHoU7denp+JBJIvOetn7969aNu2LW7cuKGJH/myfuLi4nDmzBlN5gQEBMDPz6/AOCKLfHx8tO/7uFfEyOC6FEBFpLrrovmo7euLFYOHFdrq6KUENJ3/IVbe+yCGNGqqtUvPzMT7fx3Fq0f36y8ktnA6AptuuxPJO/di+rvvO13sloCbhIdj2iuTUC+0jvato4kJaDpP1vEwDGnUTHdevAZeFxEbkAAJkAAJOAEBCiA1kkQBpEYeTIti0+YtuHEj3bTxOJA+gcDAQLRr08Zmw/EbfsCqY4dx+ukX9Dty4RYlEUCdd/yCnZcTbVK5M6AGhtcKLfAzqfSRip9du3ahQ4cOWkWQVPvYeqTtqVOnEBsbi7CwMO2MIOvHWgAFelTC0Jq1KYCKWKMUQC78AS7F1CiAAAqgUiwgvkoCJEACJKAMAQogNVJBAaRGHkyL4lJiIqr7+5s2HgfSJxC1/wBat2pJAVQEqpIIoDv/2IjNifE2e+1dPQgPBNctdETLFrDCGmRkZGjVQbJFTL7OnTunbQ+TLWVSESSP/NnDyxtXM2+iqntF9A2oicAbGdwCVghUCiD9vyvKYwsKIAqg8rjuOWcSIAEScEUCFEBqZJUCSI08mBYFBZBpqA0PRAGkj6q4AkjkzNS9f+DTjKs2O3+6Ziia+VbTKnxsPUUJIKkQsrU1LDExUdsWJlvIRAQlZ2Vg85VkbMq5Xr5dVX88HFALLzYuKPsKm58+GddpQQHkOrm050wogCiA7Lme2BcJkAAJkEDZEaAAKjv21iNTAKmRB9OioAAyDbXhgSiA9FEZFUByhs+2bdu0bVnt27fHtPQkLD0Xk2eAUbXroWu1AG2rl1TyiLDJf8aPLQEkfYv4cXd3L3Jr2Pnz53Hg9F846OuNQ5k3Ckzu/aZtMb5eozzfpwACKID0PwflsQUFEAVQeVz3nDMJkAAJuCIBCiA1skoBpEYeTIuCAsg01IYHogDSR2VEAB06dAj79u1D/fr10bBhQ03qyA1fqxPO47fEeFSqUAH9g4Jxh38QNidexOGrKXlu+ZJqIJE78lgLIJFEIousbwkrLGLLrWFRKZfxxcWzNpt19QvA1s69KIDy0aEA0v8clMcWZgqgGoGBuHL1KlKvXbMrah4CbVec7IwESIAESMBJCVAAqZE4CiA18mBaFBRApqE2PBAFkD6qogRQSkqKdmuX3LglN3dVr15d6/DatWvaOTwigqpUqVLgMOetSfG5V8RLZY9U+MgV8CKC/vjjD9x2222a+BGpI31IpVBhj+XwaEtF0bYrBSuPLO8GeVbCsR4DULVixdzuWAHECiD9T0H5bGFLAL303LNo1KCB9nn99H9fInLvPjw+cgTuvL0bPCpWxM2bGXh1+gzEJ1zCf16fgv1/HsbnC7/SAPbv3QtPjBqJT774Eus3/Yq+d96Bpx59BPMXLUG90FDExcfj2/9ba1fYFEB2xcnOSIAESIAEnJQABZAaiaMAUiMPpkVBAWQaasMDUQDpo7IlSJKSkrRKHRE3bdq0Qb16ea91l15FzFy9ehVpaWlaNZC3t3eewawlkPzAchV8VFQUWrdubfMK+PzRijwSUSSCyHKmkFQAfXz6uM2JdahcFRFde8PXnQLIGhArgPQ/B+WxRX4B1LxxY4x9fDS+WPI1+tzxN61aZ+7n83LRTP7nBCQmJeHjBf/TpFDXTh3x+67deQTQw/cPxeFjxzHjvdl4bcJ43NahPT7735do1rgRTsWcoQAqjwuNcyYBEiABEnA4AQoghyM2NAAFkCFMrtOIAki9XFIA6efEWtNUdNoAACAASURBVADdvHkTImhky1d4eDiaNm2qVf8UVaEj70g1kFToiAiyPvMnvwSSih/LX4xSYVDYI32K+JFtYzK2r4cnwiv7ItynMq7czMCg3Vtw4EpygdfvvZaBKXUba9LKsuWMFUCsANL/FJTPFvkFUMe2bTB8yL2Y+PobeO2F8RqUt96fo/3asllT/GP4g/ho/heoVbMGBve/GwmXLuFyckoeAXTn7d3h4+2Fld+vxcC+feDv54eV3/8fev+tB46eOJnb1l7EWQFkL5LshwRIgARIwJkJUACpkT0KIDXyYFoUFECmoTY8EAWQPiqLIDl69Kh2zk9oaKhWoSPix3qrl8idoqSNCBsRQdJG2lbM2YZlLYH+unYV2w8eRNcWLVDPu3KB4KyvgK/sWQlNqvkj3KcKgit5wc2q9dqL5/B5zEl8fzFW+25Nz0p4oFYoRgYEI/PkKcTExGgSqHHjxqAAogDS/xSUzxb5BVDbli0xZuTD+GTB/zCof788FUDPjv6HJnOksmf2jDfhW6UKvL29kJh0Ge9/8hmOR0drW8C63dYJKVevon5oHZw49ReaNGyIVWvXUQCVzyXGWZMACZAACZhEgALIJNA6w1AAqZEH06KgADINteGBKID0UR0+fBinTp3SKmZEmtSoUaPAS1euXNG2eokUkq+iHpFG0t7SVg54Xn/pAl46HIWolKTcV1v7VsOY0Aao5JZdCaTdHHbjBsKr+qFl9UDU9fJBYTVCIppOXk5CbNZNXHF3R41KlXC7X2Bu33FxcZrMEqEkB1dLJVN5frgFrDxnv/C52zoDaPprr6BaVV+t8m7RshW4u3cvLFu9Bg/eOxiHjx3DV8tW5Hb4wtNP4Wpqap4KIBFA637ZgCceGaFtFXty1CMUQFx+JEACJEACJOBgAhRADgZssHsKIIOgXKUZBZB6maQAKjwnImnkgOezZ8+iefPmmiQpaquXyBQ580d+FbljOZPH1giy1UskjUgjOSR61OE9WHHhTIGmHar547GaofDLyEKzav5oXj0AlazO78n/gkgiiUGqiyQGS5WRrRjk/CDZyiZfderU0aqafH191VukJkREAWQCZCccQu8WMNm21a1TR7z57vvKzo5bwJRNDQMjARIgARIwkQAFkImwixiKAkiNPJgWBQWQaagND0QBZBuVVMfIl0gRud1LRI0IGxEqImyMbvXSOx9IJMzRxEtotWdzoTnb2bo72gTV0JU5Ep+IJSPySeSWnCMkbb28vLS5ypdUOMlXeXsogMpbxo3NV08AGeulbFtRAJUtf45OAiRAAiSgBgEKIDXyQAGkRh5Mi4ICyDTUhgeiAMqLSs7DESkit3yJ6JEv60eqa0S0yBk+RrZ6SXsRLNK2MGm083IiOu/4pdCc/dG1DzpW9bf5c+tKIls3jeV/SWKXmGzFL1fay8+rVq2qCS9/f9tjGl5cTtSQAsiJkmViqBRAwPA1KxCXehURwx81kTyHIgESIAESIAH7EqAAsi/PkvZGAVRSck76HgWQeomjAMrOiUiRCxcuaBU0tWrVKiB+rDMnW7xElEj1jogUo1u9ChM0yTdvwm/DqkIXx+U+Q/Jc225pKDHIl55gkvayNUyqfuQGMpFRlhvAbA0qIkhYiLCqWbOmNkdXfyiAXD3DJZtf9B0Dgbh4bVunMz+VPDxQu04dbQpHExPQdN6HWHnvMAxp1Ex3WhRAuojYgARIgARIwAkIUACpkSQKIDXyYFoUFECmoTY8UHkXQLIN6ty5c0hOTtbET0BAgGF26enpmoCRRyRJUecDiSwqaovWK0ejMDP6SIGxXw5rin83bpXn+4XdJmYrcOtx819BrzfRhIQEnD9/HtWqVdNEUFHz0+tL9Z9TAKmeobKJTwRQ3V27gMuXyyYAe43argPcgoMpgOzFk/2QAAmQAAk4HQEKIDVSRgGkRh5Mi4ICyDTUhgcqzwJIbsKSSheRPsHBwZDbuEryyHYpqa4xWokjIkgqcETIWFfi/H/HD+KD08eReCMd/h4eGFe3EV4Pb5EbUmkOmZbYSvJIRZQwio+P1ySQrRvQStKvau9QAKmWETXikS1gPf48jKwF89QIqCRR1KsPtyeepgAqCTu+QwIkQAIk4DIEKIDUSCUFkBp5MC0KCiDTUBseSDUBdODAAdStW1c7h0aerKws7N69G61atdK2L9njuXz5slb1I1JEqn5KKkesY5E4LVuy5Nwgb2/vIkO13r6V/5yhDxd/hedGPJLn/eJcM28558f6mvnSchPJJdVA8qvIMqkKMvKItNq5cyfat29vt/wZGbe4bSiAikusfLSnAOIZQOVjpXOWJEACJOD6BCiA1MgxBZAaeTAtCgog01AbHkg1AbR8+XLtKvK7775bm4NUn6xfvx733XefrlTRm7SIEelPtkVJNYtRiaHXr/XPRXiIrDF6G5ecPSRbyUTWWKTRV199hUceyRZAIlykjcgvqRgyevuYSKWizvkpzpys28pWOZFnEo/IMz3RJVVW27dvR7t27TSxp+pDAaRqZso2LgogCqCyXYEcnQRIgARIwF4EKIDsRbJ0/VAAlY6f071NAaReylQTQCJ7RKDcddddmvDYsmULTp06hYEDB+K3337Trig/cuSIdjV7YduRRFLILV7WjxxsLFU6In6CgoIcngiROiJuRMKI3JHr4wt7LOf0SHwy56VLl2L48OEaBxE+elfJyzlGIrdEPhX3nJ+Sgrh48aIm02TbnAg768fPzy+3gkv+kpeKodjYWHTp0kW7av7MmTMIDAzEoUOH0LlzZ5w9exY9evQo8jDtksZp9D0KIKOkylc7CiAKoPK14jlbEiABEnBdAhRAauSWAkiNPJgWBQWQaagND6SiAAoJCdGqdOrVq6fJgRMnTmi/F7FQv359yBYu+Z5sK7L1iHy5du1anh+JgJHbuooSMYahFaOh9VYvkTNFnTMk1T7SftWqVRgyZIgmforanibCSCSTvGfZ7lWM0ErdVISTjC0CyvqRqiCpEJIcbN26FX369NFEnuRL5E/16tW1W9b+/PNPdOjQAUePHtXOYSrOAdylDj5fBxRA9ibqGv1RAFEAucZK5ixIgARIgAQogNRYAxRAauTBtCiUFUDx6/Fkl7FotfQonu9oGg4lBlJRAMl2IakOEVnSokULbN68GQ0aNIC/vz/q1KmjK4CUAGsVhIgaqebJv9WrsDitt4AV1kbkisgikVp6YqmseBw/fhxSeSVbv6QCSCSVSCMRPfJ7SyUXBVBZZYjj6hEoTAC5/WM03Hrckf16WhqydmyHW+PGyFqyCFmH/tTrttg/d2vWHG4Pj0TWurXI2r61eO/zEOji8WJrEiABEiABlyRAAaRGWimA1MiDaVFQAJmG2vBAKgogqRQRYRIdHY0777wTq1ev1rYIWbaAiTAQSSRn0YgQiomJQWhoqHZTVaNGjQzP3eyGUikjFTsihESAFHaodVECyLK1TLaGifgxu6KpOMyk+kdyKRVBcnX9tm3bINVdsv0rvwCSiiDJnyWPMj+p+DKrKogVQMXJbPlpa0sAud07FG5duiHrywW5sseta3e4DRhIAVR+lgZnSgIkQAIk4GQEKIDUSBgFkBp5MC0KZxJAF1c8gfavAB/89l/ci+V48vbJwNtb8fn9Qdj1n8a497/Z2Pq/vRUz8Brav/Jr9jfumIHd8+/E1jHd8XzOt/DEN4h5uZ1pnIszkGoCqDixO2tby1YvkTe2zgeyJYAs5/zIr3pbw5yVS1nGTQFUlvTVHduWAKow9Q1kRe1D1nff5gZuEUDw8ASCgrLF0Nrv4TbmScDfP7tKaNFCoPvtcPPwAOqHAXIu2fzPgYH3FPyenz/cRo4CvLxu9cUKIHUXCiMjARIgARJQngAFkBopogBSIw+mReEKAihb9uSIoVrZ6LJl0a+YlLOFLFsQjcZ3x19Bh/PZ8qjOp79jah9/01gbHYgCyCgp+7cr7Lp2awFkfb28VPyI/OFjfwIUQPZn6go92hRAr05B1qaNebZiaQJo5Chk7fwdSEoqWCE08WUg/iIQGAS3WsGa+NG2dJ04bvt7VasCp09rkqmCjHf0CNzatuMWMFdYVJwDCZAACZBAmRCgACoT7AUGpQBSIw+mReEKAuipE91vyZ0ccnmqhWpdxHdS/QOpBHoAQdiDD8IfRCIFkGnrzJkGkjNxRATJ1i4RPHLos0UAWV8BL+LHEde6OxMrR8ZKAeRIus7bd3ErgOQMIEj1Ts52MJE8CKmtAcja8qsme0QEZf1vAdyspFD+77k1DM99DzdvamLJrV59CiDnXUqMnARIgARIoIwJUACVcQJyhqcAUiMPpkXhTAIIkW8jdPiJAlvACq8AulUVZKsCqOeao3iouWmoDQ/ECiDDqBzaUASQiCB5vvvuO9x7773a74s6K8ihAZWzzimAylnCDU7X5hlAcgB0y9ZaFY/lwGfrM4AsAggJCciqWBFZ7/ynSNljSwq51a2XZ5sZD4E2mDA2IwESIAESIIFCCFAAqbE0KIDUyINpUagugH7IJSHbt/phW/iDmGlFR877KfwMIOttYTlVQDwDyLS15SoDSdXPkiVL8PDDDxd5BbyrzFeVeVAAqZIJteIo9BawiS9DpIz25LsFLLcCaO8euPXqo53jI09xKoBw5EjuGUBITETW+p/gdnuPPBVA2k1kDcORtSsye8tZxHq43dUfWSuX570pjLeAqbWoGA0JkAAJkECZEKAAKhPsBQalAFIjD6ZFoawAMo2AegOxAki9nBi5Bl69qJ07Igog586fo6IvTAA5ajyH9EsB5BCs7JQESIAESMC5CFAAqZEvCiA18mBaFBRApqE2PBAFkGFUpjWkADINde5AFEDmM3eGESmAgOFrViAu9Soihj/qDCljjCRAAiRAAiRgkwAFkBoLgwJIjTyYFgUFkGmoDQ9EAWQYlWkNly5diuHDh5s2HgcCKIC4CmwRoACiAOIngwRIgARIwDUIUACpkUcKIDXyYFoUFECmoTY8EAWQYVRs6MIEKIBcOLmlmBoFEAVQKZYPXyUBEiABElCIAAWQGsmgAFIjD6ZFQQFkGmrDA1EAGUZlWsPTp0+jbt26po3HgVgBxDVgmwAFEAUQPxskQAIkQAKuQYACSI08UgCpkQfToqAAMg214YEogAyjMq3h3r170bZtW9PG40AUQFwDFECFrQGeAcRPBwmQAAmQgCsQoABSI4sUQGrkwbQoKIBMQ214IAogw6hMa0gBZBrq3IG4Bcx85s4wIiuAWAHkDOuUMZIACZAACegToADSZ2RGCwogMygrNAYFkELJyAmFAki9nFAAmZ8TCiDzmTvDiBRAFEDOsE4ZIwmQAAmQgD4BCiB9Rma0oAAyg7JCY1AAKZQMCiD1kpETEQWQ+amhADKfuTOMSAFEAeQM65QxkgAJkAAJ6BOgANJnZEYLCiAzKCs0BgWQQsmgAFIvGRRAZZYTCqAyQ6/0wBRAFEBKL1AGRwIkQAIkYJgABZBhVA5tSAHkULzqdU4BpF5OuAVMvZywAsj8nFAAmc/cGUakAKIAcoZ1yhhJgARIgAT0CVAA6TMyowUFkBmUFRqDAkihZOSEQgGkXk4ogMzPCQWQ+cydYUQKIAogZ1injJEESIAESECfAAWQPiMzWlAAmUFZoTEogBRKBgWQesnIiYgCyPzUUACZz9wZRqQAogByhnXKGEmABEiABPQJUADpMzKjBQWQGZQVGoMCSKFkUADZJRnXrl3D6dOn0aRJE62/5ORkJCQkICwsLLd/ETryc29vb0NjUgAZwmTXRhRAdsXpMp1RAFEAucxi5kRIgARIoJwToABSYwFQAKmRB9OioAAyDbXhgbgFzDAqmw2zsrKwfv169OjRQxM8Bw8eRPXq1REcHEwBVDq0pr5NAWQqbqcZjAKIAshpFisDJQESIAESKJIABZAaC4QCSI08mBYFBZBpqA0PRAFkGFWhDY8ePQo3Nzc0aNAAmzZtQkBAADIyMrRqIKkESkpKQnh4ODZv3qxVAp05cwahoaFae1sPK4BKn5Pi9kABVFxi5aO9qQLIvzpwLRVIS7Mv3Hr14fbE03DLkdJHExPQdN6HWHnvMAxp1Ex3rOFrViAu9Soihv8/9s4EvKrq3Pv/zBMgCiKgIBEQUaRCozJpNQ5c8UqsqBdlsIJaWjXEqu1tRXpvwDtU24aorZ8l6AVUrlMbWuOHleDAJCLQiKIVDaKAjTKaOSH5vrXP2efsM+Ws5Oyz9ton//08PEKy9lrv+r3r8Jgf71rrlqht2YAESIAESIAEdCVAAaRHZiiA9MiDsigogJShlh6IAkgaVcSGdXV12LZtmyF7Dh06hO3bt+P0009HU1MT0tPTceKJJyI7Oxutra04++yz0dzcDPGXn6gaqq6uxrfffhvQd3JyMkaNGhV7YOxBmgAFkDSqbtUwnABKmjkbSYMGA8nJaH/5RbTv+hBJ+Zcj6fwLgIwMtH/4AfDZp0j656lAWzva93yG9pXLDW5J4yci6drvo/2lF9G+ZTOSLhiHpO9fh/bV5YAQNIcPoX1dpb2MKYDs5cneSIAESIAEXEmAAkiPtFEA6ZEHZVFQAClDLT0QBZA0qg4bvvnmm0YV0DnnnIMPP/zQkDvmIyp6evToAbFdbPjw4QECyJ7R2UusBCiAYiWYmO+HCKDcXCRd/y/AX1YD518INDag/flVvsknTboYGHUuUPst0NoKVFUBV05G+xOPG5U9hgCa/E9o/3wP2p8qQ9Itc5A0ahTaX34JGJILfLWfAigxlxJnRQIkQAIk4DABCiCHE+AdngJIjzwoi2LBv/07mpqblI3HgaITGNB/AH5SeHfYhvPXvoo/fvIR9s67J3pH3bzFnj17jCqg6667zqgAamtrM6SPOA9o3759IVvARIXQkCFDujk1faZPAaRPLnSKJFgAJY08G7jiSrSXliDpB3OMUNufXuYJeeCpSLrhX4zqHxw/jqTzL0T74UNI6ncK2pY/Bfz9Y0MA4bvfBTIygXVrgYkXIalXL7RXrgXOPx/Yuxftf3rZXgSsALKXJ3sjARIgARJwJQEKID3SRgGkRx6URXH6mWcZPxjz0YfAKf1OwdaNb1MA6ZMSRuIAAQogB6C7YMiQCqAzRyBp6rVof+l5JF10ia8CKOnc0UalD7ZsQfvbb3pmJqqFhp8JjDwH7Ut+Y3zJEECjRwP19cCAgcC+L5E0+HS0v7GOAsgF64EhkgAJkAAJuJcABZAeuaMA0iMPyqKgAFKGWnogCiBpVGyYwAQogBI4uTFMLewZQD/8MdCjB5JSU9H+fyuAcROAlBQknT7EI4RqaoDK14HxE4zqn/aqv6G94i+BAmjjBiQViLOAXkDStddRAMWQI75KAiRAAiRAAjIEKIBkKMW/DQVQ/BlrNQIFkFbpMIKhANIvJ4xIPQEKIPXM3TBitFvAkvIuMCp62pct1Xc63AKmb24YGQmQAAmQgDICFEDKUHc4EAWQHnlQFgUFkDLU0gNRAEmjYsMEJkABlMDJjWFq0QRQDF2re5UCSB1rjkQCJEACJKAtAQogPVJDAaRHHpRFQQGkDLX0QBRA0qjYMIEJUAAlcHJjmBoFEDB99Yuoqa9D5fRbYiDJV0mABEiABEjAWQIUQM7yN0enANIjD8qioABShlp6IAogaVRsmMAEKIASOLkxTK36e1djcOO3MfSgx6vtjYeQ3H+kEczfDx/EWUsfw0vX3ojvD/d8raOHAigaIX6fBEiABEjADQQogPTIEgWQHnlQFgUFkDLU0gNRAEmjYsMEJkABlMDJjWFquy+egkG1f0Jbw64YenH+1bSTb0Fy1nAKIOdTwQhIgARIgAQcIkAB5BD4oGEpgPTIg7IoKICUoZYeiAJIGhUbJjABCqAETm4MUxNbwMa3vobGz+6MoRdnX03J+Q4yhy6lAHI2DRydBEiABEjAYQIUQA4nwDs8BZAeeVAWBQWQMtTSA1EASaNiwwQmQAGUwMmNYWoUQDwDKIblw1dJgARIgAQ0IkABpEcyKID0yIOyKCiAlKGWHogCSBoVGyYwAQqgBE5uDFOjAKIAimH58FUSIAESIAGNCFAA6ZEMCiA98qAsCgogZailB6IAkkbFhglMgAIogZMbw9QogCiAYlg+fJUESIAESEAjAhRAeiSDAkiPPCiLggJIGWrpgSiApFGxYQIToABK4OTGMDUKIAqgGJYPXyUBErCBwH/v/sCGXthFLAR+NuycWF7X5l0KID1SQQGkRx6URUEBpAy19EAUQNKo2DCBCVAAJXByY5haOAGUecajSD3hcjR8+kMcP/aW0Xta3+nIGPRLNH3x70gfWITjte+i8bO7fSNnnPYLpPSejPqd3+tyNCm9LkbmkF+heX8JWr5ZJd0PD4GWRsWGJEACGhKYU/UOnj6wV8PIukdI5+X0wrZJkxNishRAeqSRAkiPPCiLggJIGWrpgSiApFGxYQIToABK4OTGMLWOBFDL1yvQ9OV/GL1nnbkKQrQIARROzlAAxZAEvkoCJNCtCVAAOZt+CiBn+Sfi6BRAiZjVDuZEAaRfwimA9MsJI1JPgAJIPXM3jBhJACVnngkkZxoVPaIyJ+O0B4w/t3z1e6SdfBPamvai5ZsXkDX0/yApfQDamvagvfUo2uqrkNLrIiSnD0R7y0Ec/3YjUvtMQ1vDR6irGgdRXZR28iwDzfFjb6Ll6+eQftq/IimlJ47XbkNyxiCjAkiMkZR2ivFOtIcVQNEI8fskQAK6Ejh+/Dhu/2ArK4AcTBAFkIPwE3RoCqAETWykaVEA6ZdwCiD9csKI1BOgAFLP3A0jRhJAIvbkzOFoqXkaKb0mIjljMJCUYfzZFEBGm4zBqN9VgOyR5YawEVvDzO1jYjuXeBr3/DRka5fYUia2krUefhVp/Waj5R9laD223mjX1rgHSSlZRr8yDwWQDCW2IQES0IVAW1sbWlpa0NraiqSkJNy1+30KIAeTQwHkIPwEHZoCKEETSwHknsRSALknV4w0fgTcIIBOy8zC0dYWfNvaGj8Q7DmAQEcCyGxoiqC0fj8IEEBJqScbFT9im5i5BUz82SqFRKWQOCsoe9SbOH5kjdGlED9ISkd78wFjO1nqiVcZkkg8oqJIPNbzh6KljAIoGiF+nwRIQBcCQvo0NTUhLS3N+CUEELeAOZsdCiBn+Sfi6BRAiZjVDubECiD9Ek4BpF9OGJF6AnYKoJfHTEDv1HSkJSfh/o+rsPnIQVzVtz8WDjsHqUlJ2HL0EF4/+A88cMZIHG9vx7tHD+OuXduMSc8aeDr+bdg5eOCT97HqwBeYPmAQioeNwqJPP8SInJ7Y19iA33/xqXpA3XTEjgTQ8WMbjIOf21pqjK1g2Wf/3wABZFQFAUaljtjaldLjfKMCKJIAam/4CMk53zG2eJkiSFQAWQWQWQGUnDlEavuX6IcCqJsuXk6bBFxGwJQ/mZmZSElJ8UVPAeRsIimAnOWfiKNTACViVimAXJVVCiBXpYvBxomAnQLIDPF/vzMef/l6P1bs/xw/zR2BCb37YnXNftw4YBB219Wiub0Nr359AEVDzsT0v20yKnuEAPrJkDPx3rHDuG3nVjx5Th6u7HsKHvxkJ77b60R8XPctBVCc1kC4bjsSQKJyRxz+bFb5BAsgQxANeQRJKT3QfrwWbY2fGm07qgBK6XkhUnp5bgoLVwFk3gImtpmJc4iEfMLxI8aZQ0IwtR5ajdS+N6Lxs0LfDWUUQAoXDIciARLoEgGx7auhoQHB8kd0JgTQqn/s61K/fCl2Amdl5fAWsNgxsgcLAQqgbrYcbKsAuu5ufHBdHc6ZucxH8I6VW3HTl3m49F+7APXW5fhg+hc4Z/IDXXg58it3rHwV+WuvwvSnbO3W1s4ogGzFyc5cSsBuAXR/7ghc3ucU3L1rO/5e9y2uOXkgioeLCqBkvHGoxqjkESLoy8YGDMvugR9+sBVvH/7GEEDfP+VU9EhJNUTPLQOHoF96hvH76/ufhh3HjuCXuz9wKWX3hR1OALltFhRAbssY4yWB7kdAyJ/U1FRj2xcfEogXAV4DHy+yneuXAqhzvFzf2jYBhGuxbtt1eG7sbDxpUJmDVdtuwBdjr8L9XaFEARSW2vy1r+KPn3yEvfPu6QpVvkMCriFgpwB6dOQY9E5Lx8//XmUIHvE8cc53kYwkrDqwF78cdg4WfPI+GtvaMKl3X+T36Ydrtq032gkBdFXfATjS2oyzcnphZ+1RjOnVG09+8RkFkAOriQIImL76RdTU16Fy+i0OZIBDkgAJJDqB5uZmiAogUf3DhwTiSYACKJ505fumAJJnlRAt7RNAwMNrtmLQqjxPdc1/vYovxmzDoMmfYtW2f8XEXgLXp1g17Crcb8gd4P2TxxlfP7b5vzyVQ+LrD4yDaHrsU3GmxjajAujhNX/H9KEe3LtfPBOX/quQS94+j23GIp908o575deer/li8FcRhVYAPYR12wb5xJV1Dv5xj2HDQ78D7r4Bp3w9FMNOFmO+gXzfvCxzsGFVsALIBojswvUE7BJA559wEpaNOt/g0dh2HM/u34sLep+ELxsaMOmkvjjW2oLa1lY8vnc3Zg483aj+qfj6AP6r+qMAAbRi/x5DFP3i7+/j34efQwHk0AqjAKIAcmjpcVgS6BYEhPipr69HdnY2kpOTu8WcOUnnCFAAOcfeOjIFkB55UBaFnQLIL32EtPHIoMrLLNvAbl2OdZe9gUvXXoIPHjgb7z8kZNFDWLd7LLYOewGDtv0YeNQjkMT2sQdPXoNB1i1gZlXQqkEdbg/zbD1bA1zpFzsmUFkBJOKej99ZtrR5pNMprwkB5YnP/33xvR/j9bvysHRj7KmjAIqdIXtwPwG7BFAwiRv6n2ZU9MzZ+a77IXXDGVAAUQB1w2XPKZOAMgLixi/xZGRkdHLMKpTkzcFK71sTF67BWZV44QAAIABJREFUkql9OtkHm3c3AhRAemScAkiPPCiLwlYB5Nv2tQ153qqa4ZbqHWNSn76AQQECx9wq5n/H2EJm2QJmyKBxRgmRKLUxqnvg/ZqnIigYl0fImDLJ+l1ZAfTFdEs1k9FB4Ja2gGoneIRQzkt5+O0fY08dBVDsDNmD+wnESwC5n0z3ngEFEAVQ9/4EcPYkED8C5sHPOTk5nRxEyJ9K5G8twuhOvsnm3ZsABZAe+acA0iMPyqKwVwB5RMhNJ3+Nfl+/YFTPhD0IOuB8H1OsRKgAWjXIUzVkbhG7G1hi2fIVLGIEuE5XABkVSOKsIr84Cl8B5D/TiBVAypYoB+qmBCiAumnio0ybAogCiJ8MEiCB+BAQZ/+0t7d3uvrn4Or5WDF4CYrOC41LfG9y8Yb/f4jDTCzbWoRTRds9uVi5Oxdr5lSj+C0Ay1diw4QHjT9Pvm0lMHsZthaORlVpHuYsF31OxIMVS1CwvwTz9+Yit3gRVlr7M8feIb4/i5VH8VkecemVAiguWDvdKQVQp5G5+wW7BZDnHB9ze5dgYzmvxzzD52PrDV+WyhpxZs/1nsN+/GcAAet234BhxheP4Rg+xJJHgfnes4KMiiLrNjHLuT/htpEFVBN5zyT6xFdhdEwMgfeNbWjWuP1nAPkPtQ4zr67cdhZm+XRUAXRP5f/F8x9/iH0/+om7Fx6jJ4EoBC5Y8QcM6dUbzxfcELHl7sOHcObSR4021595ttGuua0NnzbUkm+CEuibloE+x/e4fnbtSEJK1pnGPHYd/AbnLHscf/r+dEwdNiLq3HgIdFREbEACJNAFArW1tV06++fg6hKsH1eEgn6AKXw8W8D2oaQUKCocDdSUo2TzJMxCMSbvmWsIHuwoQd6yXKwpLcA+IXsgxM+pKC9cgdxSSzWRKXYGr0DebfCJpGIsDBijqnQ+qqcvMeLg4w4CFEB65IkCSI88KIvCdgGkLPLEHagjAfTYti0oXPsq9vywCIN7nZC4EDizbk2gta0NvZb8J+7JG4eHLrosIou29nZk/eYh3H/BBCy+KL9bM+Pk3Utg5YdVmP3KH1F1648wqm/0n1wogNyba0ZOAroSaGlpwfHjx7t081dIBZBX9hSNW4/5UxZB1P8Yz+xlWDOkzF8tZKnYsfZhipxJm83qIcAQSoNX+Ct8LO9WlZYAhbNQvXofCqZyE5quayxcXBRAemSLAkiPPCiLggJIGWrpgToSQHuOHsEZTy7BfedPwK8uuUK6TzYkATcReOTdjfjpG3/FhhlzMH7goA5Dv/nPL6FybzV2zb0TJ2ZmuWmajJUEDAIXPbsM9S0teO+WH0oRoQCSwsRGJEACnSAgbv4SBz+npKR04i1v05pyzJ9SjbnmGUBWAbQqF0tEtY/3CZBFHQmgy/NR+br3XUsFkG+Ll3W7144SlIitYYMLUBBmG1rnJ8Q3VBGgAFJFuuNxKID0yIOyKCiAlKGWHqgjASQ6+dc3X8evtmzAksuuwt1jL5Dulw1JwA0EzGqIH4w6D8uuKogactXX/8B5Tz+Bf8odhuVXfx99s7KjvsMGJKALgXmv/QVP/u09vHjtjbhu+EipsCiApDCxEQmQgCQBUfkjbv8SV793+RHbucT5PcbjOe9HaB//GUDAzKVbMWuv5bygDiuAFgKLJ2OR93bdjiqAAB5C3eW8OfwiBZDDCfAOTwGkRx6URUEBpAy19EDRBJDo6NaKP+F/PvgbvjfodFw99EycnNXZGxukw2FDElBC4EhTI16r3o1Xq3cb56CI81Bknxc+/hA3/flF9ErPwK3nnodRJ5+CZCTJvs52JKCcwKdHDmHVRzshzrF6+JIrce/546VjoACSRsWGJEACEgS6fvW7ROcqmogKpKBKIxXDcozYCVAAxc7Qjh4ogOyg6KI+KID0S5aMABJRP71zh/Evx5v3f6nfJBgRCXSBwHn9+mPO6DG4a0znK9s+PPg1HtmyEX/8ZBeONjV1YXS+QgLqCKSnpOCq3GGYnzcOlwwa0qmBKYA6hYuNSYAEohCIafuXw3Q9FUbw3BIW/Qg1h6Pl8MEEKID0WBMUQHrkQVkUFEDKUEsPJCuAzA4bWltxtKlRun82JAEdCeSkpaFneoYtodXU10EcEM2HBHQl0D+nR5dDowDqMjq+SAIkEESgra0NDQ0NyMlhJTkXh3oCFEDqmYcbkQJIjzwoi4ICSBlq6YE6K4CkO2ZDEiABEiAB1xOgAHJ9CjkBEtCGQHNzM9rb240DoGN9qkrzUHnxVhSFHMR8EOWFxcACS5WO2La1GFhYWoA+YmDfGUITg6p5xPk+c2CcLjRbXBPvP1A6cDx/O88V9EavAY+v/UBxaLXldrIJDxpX0Ye+ESsRvh+NAAVQNEJqvk8BpIazNqNQAGmTCl8gFED65YQRkQAJkIAuBCiAdMkE4yAB9xOwZ/uXR75UT5iI3DlLAgWQcUNYJTAByPcKIGPb1uvAROR7BZAQRCuQW1qE0cHn+ewoR/nAAmN7l3k9fEG/0PH8t4tZ+rKmx4hjEXKXBgkqcYMYisJIK/fn1g0zoADSI0sUQHrkQVkUFEDKUEsPRAEkjYoNSYAESKDbEaAA6nYp54RJIC4EROWPEEB2bf8KuOI9KGK/vDG/UYWSwmrM8lbeVJWWAIVhBJCln+A+rOP53jduHivB+nFFljOBPFIIl1ejerBVUB1Eeel6TCpk9U9cFphEpxRAEpAUNKEAUgBZpyEogHTKhicWCiD9csKISIAESEAXAhRAumSCcZCAuwm0trZC/MrMzLRlIrEIIM9V7mKrl/8K+YCgLFfGm18PFEDm9jMheyajeo6l0sdb5RNwBb3oJEyftoBgJ9IEKICkUcW1IQVQXPHq1zkFkH45oQDSLyeMiARIgAR0IUABpEsmGAcJuJtAY2MjUlNTjV92PF0XQEL+VCJ/axFGCxFkqQwScRlbxvbMDTj/x/z6Cl9Fj+UMoAkzkb/ArACqQkkpUFQ42ujH315sKfNWHdkxefbRJQIUQF3CZvtLFEC2I9W7Qwog/fJDAaRfThgRCZAACehCgAJIl0wwDhJwN4Ha2lpj+1dSUpItE+myAAo4EDroDJ8OqnTCjxcokDzXxG+wzM88ZDpUNNkCgZ10igAFUKdwxa0xBVDc0OrZMQWQfnmhANIvJ4yIBEiABHQhQAGkSyYYBwm4l8Dx48fR1NSE7Oxs2yZhFTLi98VY6LuNK9oZQFZRM1Mc1Cxu6loM3H15JaZbBI71hq8AARRyi1jo+T4B7WvKUbJ5EorC3BZmGxB2FJUABVBUREoaUAApwazPIBRA+uTCjIQCSL+cMCISIAES0IUABZAumWAcJOBeAuL6d/Gkp6e7dxIdRV5TjvL9BSgIuZI+Mafr1llRAOmROQogPfKgLAoKIGWopQeiAJJGxYYkQAIk0O0IUAB1u5RzwiRgOwFx/k9aWhpSUlJs75sdkoAsAQogWVLxbUcBFF++2vVOAaRdSngLmH4pYUQkQAIkoA0BCiBtUsFASMCVBMT173V1dejRo4cr42fQiUOAAkiPXFIA6ZEHZVFQAClDLT0QK4CkUbEhCZAACXQ7AhRA3S7lnDAJ2EpAnP8jtoBlZWXZ2i87I4HOEqAA6iyx+LSnAIoPV217pQDSLzUUQPrlhBGRAAmQgC4EKIB0yQTjIAF3Ekj483/cmZZuGTUFkB5ppwDSIw/Kohj5nTGoratTNh4Hik5g9KhReOVPL0dvCOCjQ99g8/4vcaSxUao9G5EACZAACThLIDk5CYN7noDJucOQlZra6WAogDqNjC+QAAlYCDQ0NBiHP/P8Hy4LpwlQADmdAc/4FEB65EFZFGMuHI9vDh5UNh4Hik7gmilT8LvSkg4bfn7sCO6tfA0vf7IreodsQQIkQAIkoB2B7LQ0/HzcRXhg3EWdio0CqFO42JgESCCIgDj/R2z/Sk5OJhsScJQABZCj+H2DUwDpkQdlUVAAKUMtPVA0AbT7yCFc8b/Lcfj/V/3826RLcN3wkTglhwf5SQNmQxIgARJwkEBbexve/7oGS6u2Gb/mnDsGS/9pqnREFEDSqNiQBEggiEBbWxvEDWDZ2dlkQwKOE6AAcjwFRgAUQHrkQVkUFEDKUEsPFE0A/dMLK7G95gDW/sstGNW3n3S/bEgCJEACJKAXgZKtm/GTdWvw+yv/GT/8znelgqMAksLERiRAAmEItLS0QEigjIwM8iEBxwlQADmeAgogPVKgNgoKILW8ZUbrSAC99eXnuOS5p7HsqgL8YNR5Mt2xDQmQAAmQgMYE/vmlZ7Hn6BHsnPNjqSgpgKQwsREJkEAYAk1NTcbZP6ldOH+MQEnAbgIUQHYT7Vp/rADqGjfXvkUBpF/qOhJAiza9hX/f8AYaf7IAqdy7rV/yGBEJkAAJdJLA0zt3YM6r5fjsjvkYckLvqG9TAEVFxAYkQAIRCNTX1yMzM5Pn/3CFaEGAAkiLNHALmB5pUBcFBZA61rIjdSSA5q99FX/85CPsnXePbHdsRwIkQAIkoDGBtZ9X44rnl2PLrNuR139g1EgpgKIiYgMSIIEwBMTWL3EDWE5ODvmQgBYEKIC0SAMFkB5pUBcFBZA61rIjUQDJkmI7EiABEnA/AQog9+eQMyABNxAQ5/+0trYaN4DxIQEdCFAA6ZAFHgKtRxYURkEBpBC25FAxCaAvn8W0QTMwdlM7HhgnOaBLmm1alIQJ7z+DA8/fjP5xj3kTHkqagAUh41yHZ754CTefZvlGYzUqntuO3Buuw0hexhb3zHAAEkg0AhRAiZZRzocE9CQgzv9JSkpCenq6ngEyqm5HgAJIj5TzDCA98qAsCgogZailB3K/AKrGyz++CxWXlmHpDdFUzRFs+u19uLd1LjbeP75DRmoFENB45AgaARx4YS7OfnUKPlw2DQMAZPbujUxrpLufxbSrypD/x7W4c5R0mjvZsDNMO9k1m5MACThKgALIUfwcnAS6DQGx/UvIH3EINB8S0IEABZAOWWAFkB5ZUBgFBZBC2JJDuV8Aeapntj17AC/dFE0AfYVnbxyAGeduRPuDegkgM11fPTcNA/44TVHlUaRF0hmmkguNzUiABLQgQAGkRRoYBAkkPIHa2lrj/B9RBcSHBHQgQAGkQxYogPTIgsIoKIAUwpYcyn4BFCxZgv98BJsevg/3PlmGTbUjcfOvXsEzl24ytpINKH4E1cvvw4QVYkuZaHcn5v7mWez6qj9G3nQfykrvxfi+1okFbZ26wbNlq/dHz2LBTxbg169WA8Om4N7iR7D4phPxspA/L5jvL8bG9gfQ/4W7cFfxS6jY+RX6j7oZC1aU4c7zMhGxAsi77W3k8lfQ+Nxd+PWrDci/pwxLfzMFuQAaw449Epnwcui/GI/sLsN9458JK6GCBZARx/YHsLjvy3jsyAJs/0k1Bozf5tka9uVDSBq/DUtfm4ZNP56BMlyHx14ow9i/zsCMn1ag4dJ7Ubb8EUwxtpBZeGIkbv7FM3j87jHoXbsdjxfeiV8/tQnVyMUj7z6DxvMt29EE098Ad3aUH2t/kuuOzUiABJwhQAHkDHeOSgLdiYA4ALqxsRHZ2dkxT3vbkUMx95GoHXyn5wlKppYoVVwUQEqWS9RBuAUsKqLEakABpF8+VQug7b+dgLHP5+OV5xYgv/dGLH4qC4tvqDYEUPWDa1FZnI/eaMT2/8zH2NVXY+2f70V+jyOoKL4OV++Yi88q5hqixf8EVat8+TJmnH8n8KtKlN00Eo07y3DnVQuQ+2w1Fl96JKQC6MieXUD/keidCWz/z7EYu2sBDiy/DtWRzgDyCqDq+19BRfEU9P6mAguuuRq7Cj/DK1dsjz72Jw9g7brFyI9w+3JYAbTwOiytfglzhwDY7JE+fgH0GG5evhFlNwAv3zEBM/6ai8XLK3Dv+duw+NLLUDF7G7bdMwaC+521v0bFg+PR+0glFlw6A/hNNaZtzsXYLx7H4d9dB39IwUw9Zz3584OI/S2+NGDDmn4LnhGRQDcnQAHUzRcAp08CCgiIA6CPHz9uXAEf6zOn6h08fWBvrN0k3PtLh52L6/pEq3yPfdpC/vTs2TP2jjTogQJIgySAFUB6ZEFhFBRACmFLDqVWAGXi12PGorr4MB67xqMbvvryK/RHZdBh0tvx0ICxOPCkvx12l+Gy4RWYG3woMgJlxVcvzMCA/xiLbdvvxRhjhEZU/jQLl/UU275yQwRQ40cv4/HSZ1Dx0S58uG4XvvJWEXUsgB7BhO3bcO95HshGlQ424sBZj3Vq7HApCiuArIdRhwggrww6DTDe/dUE39zNuNofzDR4LvgqcMTrnj2Ast6LMXZKBcYUL8Z9t16H8aeJ/1kLL4D8h3178hOuv+jb8CQXJpuRAAnEhQAFUFywslMSIAELAXEAdHJyMtLS0mLmQgEUHiEFUOeXFgVQ55nF4w1WAMWDqsZ9UgDplxz7BdARVPz4RFw9wDxnx7oFzCMiDi9vwCNXWP5VKOQ2MY9gCGhnCKBK3HngGVwX8A8eYQTQH/Lx2WtmpZBHAM04cRsO/HxAoAA6UoG7Ri5A7+WVWHxFb49A8Z6/07EAKsOUT9Zi7jCvAFqYhAlpXgEkO3aEpRCzALKcHxQsgAKEmmX8xi834eXnyvDYTysxtmIbHrtqV+C5ShHyE6k//VY5IyIBEjAJUABxLZAACcSbQH19PTIyMmw5AJoCiALIrvVKAWQXydj6oQCKjZ/r3qYA0i9ldgigkRWHcZ95pnJmb1T/dgDGvn0fNi6/E2OOvIy5F83Asz8WQmgMKn+Ri8vWzfVsAet/BJWbDmPK8O1BFUCN2LRoAiZUTAvYAjb3y/uwffl1QdeyV6PsyjPw7DUfYu3dIwFDVtyLzOXWLWBlOPvPlXggD55qoMZXcLh0CnobbcuQ//5a3DmsGmWzz8Bt8JwjFG0L2IHitaj4eT4y9zyLuRfdixOX7cJj51Z0MHbo9rNwqyE+AsjkfhfW/vkB5PdtxFevPoNt5871ng8kIvkKz84egHtHClHWOwzTGfBXADV689hRf/qtdUZEAiQAUABxFZAACcSTQHt7O8QNYF05/0e829raamwfE+cIiT/f/elObgELkzBWAHV+FVMAdZ5ZPN6gAIoHVY37pADSLzl2CKCXLdMS24peumgb7rtDHJAMTLn/TozZfR8eGuOtCGqtxsu/uAsLVlRglzg82HIItF8wALC2+yoXU370ABb/ai7G9AhlWP3CbbjsxjJUz3rJOL8nc+vjuO/uX6Nsc7VxsPNdv1mMB67wnBzUuPkhXP39BajEYmw7cC8aH55mHJiMqx7B4ms2YsY6zw1c0QTQgF89hgNP3oWXxUHWv3gGZXePMa5rPxJxbLkbyOIjgMYDtbvwbPF9WPBwBar7j8SU79+Lxb+ZC/z+bEz5yS58hVyMv/VePF56p8E4gOl/NBqHQAfkJ0J/Y2Lf7q/fh4QRkUACEaAASqBkciokoCEBIW+am5uRlZUlHZ0QPeIdIX/EmTOpqanGFjJxg9jc97dQAFEASa+ljhpSANmCMeZOKIBiRuiuDiiA9MtXTAJIv+nEP6KQ7VDxH5IjkAAJkIBdBCiA7CLJfkiABMIRECJHCB2xBUzmEdJHnBkkpE96enrItfHcAhaeIiuAZFZXYBsKoM4zi8cbFEDxoKpxnxRA+iWHAqiTOaEA6iQwNicBEtCJAAWQTtlgLCSQeATE9e9C5ohf0R5xW5gQRkIWRWpPAUQBFG0dyX6fAkiWVHzbUQDFl692vVMAaZcSUAB1MieH38Hvf7oUg3/+B1x9RiffZXMSIAEScJgABZDDCeDwJJDgBMQB0OL6d7GFq6NHyB/xK1rbtw/WJDixrk9v/Akndf3lTrwpI/M60Z1jTSmAHEMfMDAFkB55UBYFBZAy1NIDUQBJo2JDEiABEnA9AQog16eQEyABbQmIrV9CAOXk5HQYozgnyDwoOpoo0nayDMx1BCiA9EgZBZAeeVAWBQWQMtTSA1EASaNiQxIgARJwPQEKINenkBMgAW0JiPN8RFVPtAOghSQS5/0kSmWJtglhYAEEKID0WBAUQHrkQVkUFEDKUEsPRAEkjYoNSYAESMD1BCiAXJ9CToAEtCUgzvMRj5A7kR7RRlzxLrZ+dempKcf8KYuwwXh5JpZtLcLoLnXEl7obAQogPTJOAaRHHpRFQQGkDLX0QBRA0qjYkARIgARcT4ACyPUp5ARIQFsCYltXWlpaxMoec4uYqBDq8tavmnKUbJ6Eoql9tOXAwPQkQAGkR14ogPTIg7IoKICUoZYeiAJIGhUbkgAJkIDrCVAAuT6FnAAJaEugtrYWPXr0iBifuO49KSmpwwqhqJMLEUAHUV64AtXDVqJ6yBrM3TMZc5aLXibiwYolKNhfgvl7c5FbvAgrLRVDVaV5nnYTHsSa0gJg9XxMLhZ1RawqipoDlzagANIjcRRAeuRBWRQUQMpQSw9EASSNig1JgARIwPUEKIBcn0JOgAS0JCAOdhaCJzs7O2x8YtuXqBCKdkB01MlZt4AZ8mYS1hdORvWcrSg6z/L2DiF+ZmHJ4BXIuw3GVrFTV89HMRYaXzO+56siqkJJKVBUOBpghVHUFLi1AQWQHpmjANIjD8qioABShlp6IAogaVRsSAIkQAKuJ0AB5PoUcgIkoCUBcfizkDwZGRlh4xPyRxz6LLaIxfREqADKLfWcBXTQV8kDTFy4JlD2eKXQQqzA+nFFKOjnjSTgXCEAs5dhq5BBfBKKAAWQHumkANIjD8qioABShlp6IAogaVRsSAIkQAKuJ0AB5PoUcgIkoCWBxsZGQ/CEu9lL3A4mDn+OVB3UqQl1JICEyFmViyVC3lgqgHzVPj4BVOypBDIrgKzvdSoYNnYTAQogPbJFAaRHHpRFQQGkDLX0QBRA0qjYkARIgARcT4ACyPUp5ARIQEsC4mp3cbNXuMOdox0O3akJdVgBJM4DmoxFGz09RqoAWjIV/nYhZwABM5cGbSfrVIBsrCsBCiA9MkMBpEcelEVBAaQMtfRAdgiglrZWHKj/CqnJqRiY3V96bB0attXWoe3AV0jKzETKoFN1CClsDP9obsKhlib0SctAv/Tw5dXaBs/ASIAEtCFAAaRNKhgICSQMgY7O9xHVP2J7mLj5iw8JOEmAAshJ+v6xKYD0yIOyKCiAlKGWHihWAVT64ZN4cc+f0dbeZox5cmYfzD1zJv550JX+GNo+wxt/PIqx08agl3RknWnYgpaWNHR2W/mxu36Ghmdf8g2UOnwoevzyfmRMuRzAMez80wt45zCAjAE4d+IkXHB6L9RvLEP5iXNx08jI8X32pzLsvWguLpG4oTRa2111x3Dnh9vwxqGvfQNe1qcffn/2dzEsW9y08QXeeOo1fGp+98QLccO1o4I4R+KzHU88Ccy7Y0xnYLMtCZCAiwlQALk4eQydBDQlIASPOARaVAAFP7ZW/2g6f4blDgIUQHrkiQJIjzwoi4ICSBlq6YFiEUCrPnsZj+0qCzvWUxc9iuG9zjC+17K5DI+9XY9B0+/G9YOkQ5NvuP0JPIF5mNcJj/HtAw+h/vdPhY6RkYF+O9cjqU8jKp7cjjF3TMGAlmP46E9l2DLiLsweHePhhfKzMlpOfKcSm44cDHnreyedjHXnX+L/ekcMIn6PAqiT6WBzEnA9AQog16eQEyAB7QiI839SUlJCDnhm9Y92qerWAVEA6ZF+CiA98qAsCgogZailB4pFAP14009RdeiDsGP98KxbMGvojUL/YMOTz6HPDQPwRuVZmDdtELY/+QRwxzyMgSkggCfufw19p4zF0S07gWEjMLjtY3zUdy7uvrQObzxZjm/O6IsDu07A9Xf3RfnidzB04rn4Zsv7GFp0NepLn8BfcQauuLEA2ZvewNFTgZ0f9MXceSOw/tHlONDjLFw4rQCjLOVHX597Edr2HQgb+wn/59fIvOECvwASrdq24ImlaZh3/jse2YQncP/rfXH1mKN4ZycwdPhg4OOP0PfWuzFi4xPY/t15GPPeo1hVfxYuyP4U649fjZ9d8D6eeG8M5l09AAdeMduI/xYAL4TG+Ul9LUa8/WrEXFZffDVOz/Jet2pKngFvoOylbzB4NPDRjmxcf+e5+PjXJp+JaKn8DNmDDmB9zUT87OYGVgBJf1LYkAQSgwAFUGLkkbMgAZ0IiCofcftX8Pk/rP7RKUuMhQJIjzVAAaRHHpRFQQGkDLX0QLEIoOlv3I4v6/aHHevG3GtRePbtwOG/4tFXBuCWqSdg3dJ1GFo0Gy1Lwwgg71YkIUa2jJmHgoFeOXT5p/jtm30xcVQ2jr73DlqunYS9f2rBvHkXAKb0gL8CqOXwZ/h49wFs+8v7OPffC3DgiS0YM68AA4KirBlwNtqbmsPG3uOhXyDnR1cFCiBTVlkEkKfq6AAqzDG88RTs98sdz1wOePoShw5GEkB/Co1z45GDmPROZcRcvjv+cny314me73vHvnL3E9g7eR4u6QW0bHwCz504D7MbLXz2f4Tt+z7GO2+k4fr7B6CcW8CkPytsSAKJQIACKBGyyDmQgD4E2tvbIQ6AzsnJCQhKbAlramqy5+avgJ4tBz0HXddeVZqHyoutBziLtsXAgiX+K98BiHZzlotOZ2LZVnF9vKVP76HQfVCFkrw5WCmahb0W3tq3pa0Rq9mvPnliJAAFkB6rgAJIjzwoi4ICSBlq6YFiEUB3bPgJPjzycdixxDlAtw6/CQdeeRQVGRfi3BMA7NmA94fdgwt3PIH6W+bhgmRLBZBFAInqmSn9vd+76H08+sUVuGWc+B+LVGT1+BhlS73n1gQLoLO3oOx/WlBwy0R88T9CMhXggLmNKyjKr88aj7Ya/7k61m/3euy/kXXzhAABVP/uEyirvRl3937WVwHkE0DmGGEEkGcuXgF0LVC+eQzmTQ1TAbTau93MEsiHtcczCswQAAAgAElEQVQwasOaiLn85KKrMNQ4B8gvgC754AkcvGEeJmaEEUB9X8Sj743F3Kuz8MZTYjwKIOkPChuSQIIQoABKkERyGiSgCQGxzUv8Cj7/J9K2sJjDNq93n9oHVaXzUT1dyB2PgKmeMBG5c5ag6DwA4mr3KZXABCA/SAD5YrD0ZX7t4Or5WDF4CYpQjvKBBYY48o/jbdVR3yG3lMU8Y3ZgEwEKIJtAxtgNBVCMAN32OgWQfhmLRQAt++RZLPv7M2En9fsJD+PcE3vixcffx8Q7p3gqcJq24ImngNkTPsKj7w3Ahb224ZWDV+LhO+DbimRujfIJoNv6o+Lx5Tg6chJO2FePM27pizfMqhVTAPV9EYtXA9dfcxa2PPcOBlxwArZVfIMrH44sgI4VPYCG5f8bNva+f3sTKYOSUfFwGT7tOwBptd8AZ9yA2VefgeyQqiOv3BFnBUUTQHeMwfaSVagfNQJHN7yPAT/8Gca8590CFkYAieDO3bAGH9QeC4lzTM/eeG/CFf6vW7aAPfHCAQw9Lw2f7uqLgjsuwYAvvHy+l41XX6/HqOFHseHDAfghK4D0+0AyIhKIMwEKoDgDZvck0M0IiCqfpKQkpKen+2be0a1gMeOxCJZgMeOTN0IAeZ8QeWMNYEcJSlDkEUbe5+DqEqwfVxRUMWSKpsDow/VdVVoCFIqqIj66EaAA0iMjFEB65EFZFBRAylBLDxSLABKD/Nv2X+H1/W/6xktCEsT5PzOH3iAdgxMN27+txZE5hWhe+5Zv+OSePdBj8S+QNUucXaTH8/bhr3HHB+/h47pvfQGdndMLS0flYVxviWvG9JgGoyABEtCEAAWQJolgGCSQIATE9i9x/o84BNp8wkkhO6crRM/k4g2YuHANlkz1/7+QtADaUYK821YGbO2K1CfCVAmZcwlbGbQqF0sKqX/szLddfVEA2UUytn4ogGLj57q3KYD0S1msAkjM6EDDP7C/7iukpaRhaM8hyEn1Hkys33RDImrd/Rna9n2FpOwspJ53LpLSUrWMetuxwzjU0ow+aRkY06u3ljEyKBIgAf0JUADpnyNGSAJuIRDp/J/a2lrjTCBRGWT3I0RNMRYa4idY+EgLIDMoIYLeysdWi7AJ7n/ynrkB37fOJ7QCKbR6yO75s7+uE6AA6jo7O9+kALKTpgv6ogDSL0l2CCD9ZsWISIAESIAEwhGgAOK6IAESsItAS0sLxGHP1vN/mpubIbaABZ8JZNeYAQc9B1XndFoAibN8git2zD4Hr8D8vbMCKoyC5xAogMSh0CuQW8rtX3bl2u5+KIDsJtq1/iiAusbNtW9RAOmXOgog/XLCiEiABEggXgQogOJFlv2SQPcjIK55T01NRVpamm/yYkuYkD/BV8LbR8dy45bvxi5P7x0LIPFeJfK35qPSvN3LvK3LONR5ETaITrx9wrvNzIxbbDdbiBUB5wMFCqAqlJQCRdz+ZV+qbe6JAshmoF3sjgKoi+Dc+hoFkH6ZowDSLyeMiARIgATiRYACKF5k2S8JdD8CwVu9xG1goiooKysrAWEcRPnqfSiYyvN93JpcCiA9MkcBpEcelEVBAaQMtfRAFEDSqNiQBEiABFxPgALI9SnkBEhACwJi65fY7mWVPaIiSFQDiaogPiSgGwEKID0yQgGkRx6URUEBpAy19EAUQNKo2JAESIAEXE+AAsj1KeQESEALAsE3fQkhJL6Wne2ei0C0AMkglBGgAFKGusOBKID0yIOyKCiAlKGWHogCSBoVG5IACZCA6wlQALk+hZwACWhBoK6uzqj+Mc/6YfWPFmlhEB0QoADSY3lQAOmRB2VRUAApQy09EAWQNCo2JAESIAHXE6AAcn0KOQEScJxA8PYvVv84nhIGIEGAAkgCkoImFEAKIOs0BAWQTtnwxEIBpF9OGBEJkAAJxIsABVC8yLJfEug+BMRWL1H5Y97+1djYaJz7w7N/us8acONMKYD0yBoFkB55UBYFBZAy1NIDUQBJo2JDEiABEnA9AQog16eQEyABxwlYt3+Jm7/EYdA8+8fxtDCAKAQogPRYIhRAeuRBWRQUQMpQSw9khwBq+LgSO3LyMf40c9j92PT85zj1+vEYnOz92tGdeGVzGi6enIVNz+1D3k3jcZJ0lGxIAiRAAiRgBwEKIDsosg8S6L4Egq9659k/3XctuG3mFEB6ZIwCSI88KIuCAkgZaumBYhZAzR/jlUdX4fA//RIzzzGH3YmV/10BTPwRZk7qaXxx/1//gJVfDsUPbs1HP+no2JAESIAESMBOAhRAdtJkXyTQ/QiI7V4pKSnG9i9W/3S//Lt5xhRAemSPAkiPPCiLggJIGWrpgWITQA3Y+adKpJ12GO9mzQwUQM8cxuk4hqEzrsbAto/xSkUN0o624LwZo7DzmZ0YNSOyCBKlxHxIgARIgARiI5Cenh7SAQVQbEz5Ngl0ZwJtbW0QFT85OTkGhvr6eoi/Z3j2T3deFe6ZOwWQHrmiANIjD8qioABShlp6oFgEUMPfXsJr6QUoaFuFlQgWQMD0kTtRnjMdV369Em+dcSWy1gnxE10Aif+54EMCJEACJBAbAXFFc/BDARQbU75NAt2ZgDj8OSkpyZA+LS0tELd/ZWZmdmcknLuLCFAA6ZEsCiA98qAsCgogZailB+q6AGrGuy++jE/bABzai724CDPnjcdAY+SdWPkMMHPGSXht9btoaOyH/BuH4l2j8ie6AJIOng1JgARIgAQ6RYACqFO42JgESMBLoL29HeLwZ2v1j5A/YjsYHxJwAwEKID2yRAGkRx6URUEBpAy19EBdF0CWIT5YGbYCaOaMUfh2/R/w2sm3Y9qIGlRSAEnnhQ1JgARIIB4EKIDiQZV9kkDiExDVP+LJyMgwbv0SQkj8ng8JuIUABZAemaIA0iMPyqKgAFKGWnogWwSQ9GhsSAIkQAIk4CQBCiAn6XNsEnAnAXH2jzjvR1T/iN8LGSS2mIrtYHxIwC0EKID0yBQFkB55UBYFBZAy1NIDUQBJo2JDhwiUv/lnh0bWf9jslCyckN7L9kAb2o7jH02NtvebKB0WTLoYGS7d9kABlCirkPMgAXUEzJu/xGHP4pxGHvysjj1Hso8ABZB9LGPpiQIoFnoufJcCSL+kUQDplxNGFEjg5jV34EjzUWIJQ+C/8hbijJ6n287mYEszLtz0uu39JkqHn0+eRgEUQzLF4bFHj/IzHQNCW14VP8T36mW/QO5qcN98801XX+V7NhLo27dvQG/i8yquexcVP0L+iDN/wt0waGMI7IoE4kKAAiguWDvdKQVQp5G5+wUKIP3yRwGkX04YUSCBqa/PxKGmw8QShkDZpCUYccIw29nUNDeh/7rVtvebKB02XjEN6cnJrpyODhVA4gfKm995E2sbv3Ulw0QI+tTUdGwYe5FWAmjzp59gSvXORMDr2jk8dNKp+NHYC3zxi1u+RPWPOOtHSCCx5Uv1uT9zqt5B+dcHXMs0HoFP6nUSlp/5nXh0HdJncnIyevbsqWSseA9CARRvwnL9UwDJcUqYVhRA+qWSAki/nDAiCiDZNUABJEvK3nYUQLHxNAXQS3UUu7GR7Prb52RkaymAJuze0fVJ8c2YCTx+8uk+AWTKH7HtS/xe/NeJyh8hgJ4+sDfmuSVSB9ecdAr+Z/hoJVMSFV8UQEpQd5tBKIC6Tao9E6UA0i/hFED65YQRUQDJrgEKIFlS9rajAIqNJwVQbPzseJsCyA6KideHKYDEIc/icyqqP0TVjxA/Tl33TgEUus4ogLr22WMFUNe42f0WBZDdRDXvjwJIvwRRAOmXE0ZEASS7BiiAZEnZ244CKDaeFECx8bPj7RFpmejZDmxtjXzY+/jefewYyuhj05GDUfv6SY+++E0tzwGKCiqODR7tMwgzh480rngX8kdIH/Hf4EfcBBbu62Y78X5HN4QFf7+j9j/++9/wP199EcdZu69rCqCu5YwCqGvc7H6LAshuopr3RwGkX4IogPTLCSOiAJJdAxRAsqTsbUcBFBtPCqDY+Nnx9sj0LPxn7kg0Zqbb0Z0tfbQfPISbvvy7LX2xk64ReKzvYMwecY6x5UsIHLHtS/wSv7cKH/H94Iogq8SxCqJwcidYIHUklG7b+S4FUFA6KYC6tr4pgLrGze63KIDsJqp5fxRA+iWIAki/nDAiCiDZNUABJEvK3nYUQLHxpACKjZ8db3MLmB0UE68PcwuYkDbi8GfxX/EI+SMOf+6oqideNLgFLJQsBVDXVhsFUNe42f0WBZDdRDXvjwJIvwRRAOmXE0ZEASS7BiiAZEnZ244CKDaeFECx8bPjbQogOygmXh/WQ6DF7IQEEtJH/BK3gGVmZna49SseRCiAKIDsWlcUQHaRjK0fCqDY+LnubQog/VJGAaRfThgRBZDsGqAAkiVlbzsKoNh4CgFUtOXt2Drh2zET+M9z87S7Bn4Fz3qJOa+xdDAqq0fANfCir4aGBmMbmHiam5sNCaTyQOhfflwVy5QS9t2fn36msrmJnCfCQwGkRxYpgPTIg7IoKICUoZYeiAJIGhUbOkRg6uszcaiJ10WHw08B5MyipAByhjtHJQESUE9AnM8jJFBWVpZxNpAQuNnZ2eoD4YgkECMBCqAYAdr0OgWQTSDd0g0FkH6ZogDSLyeMKJAABVDkFUEB5MynhQLIGe4clQRIwBkCQvoI+SMqQcQV8eIRZwLxIQE3EaAA0iNbFEB65EFZFBRAylBLD0QBJI2KDR0iQAFEAeTQ0os4LAWQbhlhPCRAAvEmIKqA0tLSjO1g9fX1hgBSuRUs3vNj/4lPgAJIjxxTAOmRB2VRUAApQy09EAWQNCo2dIgABRAFkENLjwIIwPTVL6Kmvg6V02+JcxqqUJI3Byu9o8xcuhVF58V5yB0lyLsNWLa1CKM7GOrg6vmYXLzB12LiwjVYMrWPVHBVpXmYsxyYeM89wG9/i1wV85KKzB2NTH4iWj/3gygvnIxFGwFMeBBrSgtgZKOmHPOnLALM/Bj59a4oazt3TF27KMUh0KISSGwFE78X5wE5thXMm2vPp3IiHqxYgoJ+NiDbUYL5e2dJf75tGJFdKCRAAaQQdgdDUQDpkQdlUVAAKUMtPRAFkDQqNnSIAAUQBZBDS48CSKEAMiTL6/n+H+ZVJL1TAijXI4ok3/GE75FaCJY+xg+vlci364dWFawcGeMgylfvQ8HU0YCF+6m+tZKLFXlzUC2Ez7j1hvwRQiBE0HllAeVb7Em0VgGJG8JEBZCoClL7iM9VJfKjiNsuxUQB1CVsbnmJAkiPTFEA6ZEHZVFQAClDLT0QBZA0KjZ0iAAFEAWQQ0uPAki1ACpG0L/kWyo9AHiqgjxSpXrCRGzYKH7cn4kHF1ZjkajQ8VZ5wFqxE1L54a80mmj0YRU7nmqRYIHgqQAKFEC/XViNe7xVQUb7wSuCqk0mYb1ZpSKifPhBVN+/CLlLlwG3mZVONlYu6PYhsTsenwCaherCyai83FOFZVQIYRm2FooaLu/aCK7QonCzLRvWKiBxOLSQQKIiSFwTr+oRn8cVg5eEVAj6q8W8n6v9oponF7nFi7ASM72Vfta/U8yv+f9OmDl7JqqHzAoQiphtri9VM+Q48SJAARQvsp3rlwKoc7xc35oCSL8UUgDplxNGFEiAAogCSLfPBM8AikdGrFvAPD+Y+Ss9CuCROkLC5KNSbBUTP5RNr/Zv+TEETHWgQArzg7+10ii4T6NSZ2BodU7wFjAhombtFfGYwspa6WOVEPv8FUBGv0IAhR8jHkQTps+ArV0wtn/JCSD/D/tKthQmDPCOJ2I9/0ccCC3kT3p6urLZH1xdgvXjiiJv+TKreIy/EzxbPMXfJcVYGLC1yxRJ4rNsCiUhkcqGWLd4ijW0ArmlHW8TVTZ5DhQTAQqgmPDZ9jIFkG0o3dERBZB+eaIA0i8njIgCSHYN8BYwWVL2tqMAspdnQG+WH/bn7pnsr+4wKkCE4JmL6inebT9TgwWLZ1vVpM2BZ/ZYf/gPqBgxq0oqclHm3T5kxmJ9J6ACyNsg4GsBoskrHYaJqgFQAMW6VLzn+Pjz4eErJ4DMwSNUBsUaWzd9X5z9097ebhwCLf5bV1eHnJwcZVVAkSqArKLWrMrznedj2dplPVdKrKv8t0qAQq/g8bXz/N3iqQk0K4W6acITaNoUQHokkwJIjzwoi4ICSBlq6YEogKRRsaFDBFgBFBk8BZAzi5ICKJ7c/T/gL0Sx71yg4God49yXsAJoIbDYKwi858JYz34xfvjb7Tk4OGwFUJiDp6MKoICzflgBZN/qCJQ9Pp3jy6HnDCD/GUuRRA8FkH05gSF9RBWQkD7isQohO8eJ2JchXKsx13oGkPjaqlwsEVsBLRVAIQJo8ArfIc+mSMp/Kw+VF3sOnRdfE5VCc/cUo3q6OFiaFUBKcqpoEAogRaCjDEMBpEcelEVBAaQMtfRAFEDSqNjQIQIUQBRADi29iMNSANmfkcBtVuHO6wg6AyiiAFqC3FWem7fMJ3D7T/QzgAJuloLnh0LfGUDeTkO+FvbGKcvWMOsWMO85RivtvL3I/pQ432PATU8inNAzWwJzFSh6AtYUbwGzNZ/iMGix7cu8Bl5UAYmzgJKTk20dJ2Jn1s+b8TnyiF/jZjjzHC+L7PFJIa80Drht0PvZNA4QnzARuHxh4JlerABSk1MFo1AAKYAsMQQFkASkRGpCAaRfNimA9MsJIwokQAFEAaTbZ4ICSLeMMB4SIAGVBMR18MePH0dmZqYxrPIqIJWT5VgJQ4ACSI9UUgDpkQdlUVAAKUMtPRAFkDQqNnSIAAUQBZBDSy/isBRAumWE8ZAACagkIG4AE1VA5jYwc1tYdna2srOAVM6XYyUGAQogPfJIAaRHHpRFQQGkDLX0QBRA0qjY0CECFEAUQA4tPQoghdfA65ZjxkMCJNAxgeBtYKwC4orRnQAFkB4ZogDSIw/KoqAAUoZaeiAKIGlUbOgQAQogCiCHlh4FkEoBZDnvxbjBZ2ofC3/LuT2Ws3/Mczx8Z8P4zgURZ4KIA1yDUijGWAwsLC2A0Xuk9uLrb+VjqzhQ1vuE3DBkxhemrW7r1c3x+G9sCr2JyZ8Tz/fEVd+Ti8VJLp7Hs44818YbZ8PMFjez+XNqthNjmIcAA/6r4wPbi68XAwus68q/LgNvigrX1s1ZCB+72AYmKoHEbWDiUXcjWLgchfma5ZygwHPARLRB7adXY771JkDLmVGB68PDwnqTmPiz0T/ETYXib6UIf/8k3hJw3YwogPRIGQWQHnlQFgUFkDLU0gNRAEmjYkOHCFAARQbPW8CcWZTcAhZP7qG37vivfQ5zI09NOUo2T0KR8YP+CuSWFmG09UYgS6jWG8D6iJu7Cqsxy5RBvnbWa9ytAqgE68cVBUglT38TMXHYXM/tQ3ziR8Byjbf3R3B//kK+J35A917tHXD993zvzU6WML3i0bwpLtIV4x5ZWB0kFqtQUgoUWXNv9FcJTADyA2RR/NA41XPwNjARR1NTk7EFTBwQHbcnXE73l/hu9woVNqGf9Yh5FkHvKEEJilDkPay9esJE5M5ZYtwSFvocRHnpekwqnIT1Uf7+iRsPdixNgAJIGlVcG1IAxRWvfp1TAOmXEwog/XLCiAIJUABRAOn2maAAimdGzB+ovFU6AT+QhQog3w/6xr/Ke3/oDyeAjB8ac5H7OjzSR/x5WTU2bBQVI/7qEuMHQ+Sjeo/3SmnvVA+uDhVAxrciyKZ4EuqWfft+KDdnb1knwQLIJwX7GPnxCMI+qCoNFkCe9YTLq1E9WPyAL/osRuXyDTBuhPJVonkEQu6wSsC4GtyMIYwA8n4rdKzEzJq4Dl5UAJm3gYWTQrbPPExOJ222fD7DycIAURcpzyLS0L9/5GRRlL9/bIfADrtCgAKoK9Tsf4cCyH6mWvdIAaRfeiiA9MsJI6IAkl0DrACSJWVvOwoge3l6ejO3ZITfPmFuuQjYyhEiX8wtOcHbhcwf6nKxwlv1g9XzUYyFxlYz8QOe5/f7PBUdYjvIqkAB5N/yERQfBVA8FoO/T3MbT7jtW+a2waAr3oPli7lVLGRroVcqzdo7HysMASTWTyXytxZhtKgQ8/7+VK/8y10VJJCs19QHxdddBJA490c81oofUQUkroNPS0uL29oIzmkAb58A2oeSvDlYGXKNe/g8GzV8YarJIgugYCEd6e+fuGFgx50kQAHUSWBxak4BFCewunZLAaRfZiiA9MsJI6IAkl0DFECypOxtRwFkL8/A3kLPT7Fu6bD+oBdYlRP0Q51le5e/nX8riBBAnh/6PVU8okokf88KoDDyFjJPnEHbSSiA4rkYAkWQ9Vwm63lOATkIrMrxyz2P6PPlXOTRWxXi/3pgbo2Ksum5qIxYQeQPL1gSdBcBJK6CFxIoKyvLB6O1tdX4mrgRLB5PuJzO2hulAsgn9kI/w2GrCC2BRxRA1kozizA05GHY7aXxoME+O0OAAqgztOLXlgIofmy17JkCSL+0UADplxNGRAEkuwYogGRJ2duOAshensG9Bf7wHCiEIp4HFHDAs/Vf5q0H9XpHEtUaF1f6Dno2+uyZj+r7Fxlbf8wn9DDqMFu+KIDiuxjM3oM5Bxy+bfmBO6iCI+A8GMv3rId6e4YQlV0LgcXmQc+ePr87bBHuWW6dYuhh1IZSCNpe1l0EkJh7bW2tcR28OPvHfIJvCLNzkYTN6eAVljOAwm/1M84HMwKx/p1ilTXhxU0kARTw9Yh//9g5c/YVKwEKoFgJ2vM+BZA9HF3TCwWQfqmiANIvJ4wokADPAIq8IiiAnPm0UADZzz3cLVu+f+kft95/Q49vq03o+SvWPoytYgODbv0K+pd537auoC1E/nN9TrUc8Oq9SSr4hh8KIPsXg6/HcLds+Su9IA7hNuSMf1te6FlNlj68ed4XcOsXAiuDLNu6gm+O8kmd/d5Dgn23PoXeMNadBJCQPWK7V2pqqi9z4oYwUR2UmZkZh/URmtM+YW5vs97U5cmlpUowXJ4DKnr8YVtFj3V9WSuHDK1kuYUu9NaxOGBgl50mQAHUaWRxeYECKC5Y9e2UAki/3FAA6ZcTRkQBJLsGKIBkSdnbjgLIXp7a9lZTjvL9BSgIe/uPtlEzsDgTqFpdjlOnWg4pj/N4uncvZI+4Aj745i9xQLQQQOI8oMR4DqJ89T4UTOWNf27NJwWQHpmjANIjD8qioABShlp6IAogaVRs6BABVgBFBk8B5MyipAByhjtHJQES0I9AuHOARJTiHCAhhsQtYXxIQAcCFEA6ZAGgANIjD8qioABShlp6IAogaVRs6BABCiAKIIeWXsRhKYB0ywjjIQEScJJAXV2dceiz9RwgIX9EFVDw152Mk2N3bwIUQHrknwJIjzwoi4ICSBlq6YFiEkBHd+K1tR/jUHI/TJh8EQb7LoHYj03Pf45Trx+PwWbl79GdeGVzGi6enIVNz+1D3k3jcZJ0lGzYnQlQAFEA6bb+KYB0ywjjIQEScJKAOAcoJSUlZBuYuBJeSKHg7WFOxsqxuy8BCiA9ck8BpEcelEVBAaQMtfRAMQmg1la0pqYi9R+vYeWHeZh5qal0dmLlf1cAE3+EmZN6GrHs/+sfsPLLofjBrfnoJx0dG5IAQAFEAaTb54ACSLeMMB4SIAEnCYjtXuIJFj2iCkhUBwXfEuZkrBy7+xKgANIj9xRAeuRBWRQUQMpQSw8UkwBCKxq+bcDhv5Vj+ykzcfVwc9idWPnMYZyOYxg642oMbPsYr1TUIO1oC86bMQo7n9mJUTMogqST1M0bUgBRAOn2EaAA0i0jjIcESMBJApHOARIx8SwgJzPDsa0EKID0WA8UQHrkQVkUFEDKUEsPFJsA+hZ7//Yp9lVvx/7h0zHtHHMPmBBAwPSRO1GeMx1Xfr0Sb51xJbLWCfETXQCJPePWfeTSk2HDhCRw4/rbcLj5SELOLdZJ/e78X2F4zzNi7Sbk/a9bmjFk02u295soHR6eNAXpLrjZJivLty/Xh37t59W44vnl2DLrduT1Hxg1JdNXv4ia+jpUTr8lals2IAES6L4Eamtr0aNHjxAAbW1txllArALqvmtDl5lTAOmRCQogPfKgLAoKIGWopQeKTQCZw3iEz8wZo7xfMP98El5b/S4aGvsh/8aheNeo/IkugMxSYulJsGFCE5j25q0UQBEy/MSFj+DMXkNtz78QQIPWv2p7v4nS4bHvXeMKARTu3A0KoERZhZwHCehFQEgeceOXOAso+GEVkF656q7RUADpkXkKID3yoCwKCiBlqKUHikUAHdpajrcbB6Ln5+/i8Ng7MG1kapAAGoVv1/8Br518O6aNqEGlpACSDp4NuwUBbgGLnGZeA+/MR4BbwJzhzlFJgAT0JSAOfE5OTkZaWlpIkOZZQOJGMNGGDwk4QYACyAnqoWNSAOmRB2VRUAApQy09UCwCSHoQNiSBGAhQAFEAxbB84vIqBVBcsLJTEiABFxNoFReDtLYiMzMz7CxYBeTi5CZI6BRAeiSSAkiPPCiLggJIGWrpgSiApFGxoUMEKIAogBxaehGHpQDSLSOMhwRIwGkCosrHPOsnUiziRjAhiMJtE3M6fo6f+AQogPTIMQWQHnlQFgUFkDLU0gNRAEmjYkOHCFAAUQA5tPQogADwEGjdVh/jIQF9CQjBI84BSk01jwQIjLWlpcWoEgp3QL2+s2JkiUKAAkiPTFIA6ZEHZVFQAClDLT0QBZA0KjZ0iAAFEAWQQ0uPAogCSLelx3hIQGsCjY2NhvyJJIBE8A0NDcY5QR210XqSDM61BCiA9EgdBZAeeVAWBQWQMtTSA1EASaNiQ4cIUABRADm09CiAKIB0W3qMhwS0JiBzzs/x48chRJE4EDopKUnr+TC4xCJAAaRHPimA9MiDsigogJShlh6IAkgaFRs6RIACiALIoTVFOM0AACAASURBVKVHAUQBpNvSYzwkoDWBtrY2iNvAom3xEm3EmUGRDozWepIMzrUEKID0SB0FkB55UBYFBZAy1NIDUQBJo2JDhwhQAFEAObT0KIAogHRbeoyHBLQnUFtbi5ycnKjVPWIrmDgMOj09Xfs5McDEIEABpEceKYD0yIOyKCiAlKGWHogCSBoVGzpEgAKIAsihpUcBRAGk29JjPCSgPQEhdoTUiXbTl6gAEm3FWUAdSaA5Ve/gWGur9vOWCfCc7B742eDhMk21aiO26yXCQwGkRxYpgPTIg7IoKICUoZYeiAJIGhUbOkSAAogCyKGlRwFEAaTb0mM8JKA9AbG9S5ztI1PZY24ZS05ONtqHOxNICKCnD+zVft4yAf7itKG479QzZJpq00aIvJ49e2oTTyyBUADFQs++dymA7GPpip4ogPRLEwWQfjlhRIEEKIAogHT7TDReMQ3pycm6hSUVz9rPq3HF88uxZdbtyOs/MOo7vAY+KiI2IAESsBAQ17yLX50530ccHi2uiBcSSFQEWUUQBZCzy4sCyFn+iTg6BVAiZrWDOVEA6ZdwCiD9csKIKIBk10DZpCUYccIw2ebS7Wqam9B/3Wrp9t2tIQVQd8s450sCJCBLQFT1mLd8yb4j2on3hAgS8khIB1EVJETQvI+2swKoMyBtbksBZDNQdgcKoG62CCiA9Es4BZB+OWFEFECya4ACSJaUve0ogOzlyd5IgAQSi0BdXV1M17yLq+KFEBLnBFEAObs2KICc5Z+Io1MAJWJWO5gTBZB+CacA0i8njIgCSHYNUADJkrK3HQWQvTzZGwmQQGIREBVAYiuX+BXrwy1gsRKM7X0KoNj48e1QAhRA3WxVUADpl3AKIP1ywogogGTXAAWQLCl721EA2cuTvZEACSQWAbGVSzwyB0FHmzkFUDRC8f0+BVB8+XbH3imAulnWKYD0SzgFkH45YUQUQLJrgAJIlpS97SiA7OXJ3kiABBKLgDjHRxzqnJWVFfPEhAD6tL4u5n506OB7J5yEnw6y/9y+eM+tR48e8R5CSf+8BUwJ5qiDUABFRZRYDSiA9MsnBZB+OWFEFECya4ACSJaUve0ogOzlyd5IgAQSi4A4u6e+vh45OTmJNTHOxtUEKID0SB8FkB55UBYFBZAy1NIDUQBJo2JDhwjwGvjI4CmAnFmUFEDOcOeoJEAC7iEgBJC4Cl7c5sWHBHQgQAGkQxbAW8D0SIO6KCiA1LGWHYkCSJYU2zlFgAKIAsiptRdpXAog3TLCeEiABHQjYOdB0LrNjfG4kwAFkB55YwWQHnlQFgUFkDLU0gNRAEmjYkOHCFAAUQA5tPQiDksBpFtGGA8JkIBuBMRB0GIrWEZGhr2h1ZRj/pRqzN1ahNG+ng+ivLAYWLAEBf2iD1dVmofKi7ei6LzobdkicQhQAOmRSwogPfKgLAoKIGWopQeiAJJGxYYOEaAAogByaOlRAAGYvvpF1NTXoXL6LbqlgfGQAAloTEAcAi1+ZWdn2xtlTTlKFlcCc5b4Bc6OEsxfBuQvKJISQPYGxN7cQoACSI9MUQDpkQdlUVAAKUMtPRAFkDQqNnSIAAUQBZBDS48CiAJIt6XHeEjAVQRqa2uNg6CTkpLsi1sIoM0AXgdmlRagD4Cq0hJUDwEwTgggUQ00GYs2Api9DFsLT/VXB6Ec81flYuGQMqwY7BFIohpoznIAEx7EmtJJWG++i4l4sEKuosi+ybGneBKgAIonXfm+KYDkWSVESwog/dJIAaRfThhRIAEKIAog3T4T3AKmW0YYDwmQgI4EGhoakJ6ejpSUFPvCMwTQJMzCCqwXwscndSo9f95fghIUGXLn4OqSgDZzUQkUFuHU1fM9AgglmL93FpZMFRoJgKgkMv8stpqtysWSQv9GM/smwZ6cIEAB5AT10DEpgPTIg7IoKICUoZYeiAJIGhUbOkSAAogCyKGlF3FYCiDdMsJ4SIAEdCTQ1NRkVP8ICWTb4xVARePWB4igSZs9smfS5vmYXLzBN9zMpZ6zfg6a0sfy+1l7vYLIe26QTxgZfz6I8tL1mFToqTLi434CFEB65JACSI88KIuCAkgZaumBKICkUbGhQwQogCiAHFp6FEDcAqbb0mM8JOAqAq2trcY5QFlZWfbFbQqgqTC2dlUOy8fCwgLAW+0jBJC5vcs3qFHNA+TvrkZuqb8CaNbe+SjGQl8FkJBEvj+zAsi+nGnSEwWQHomgANIjD8qioABShlp6IAogaVRs6BABCiAKIIeWHgUQBZBuS4/xkICrCIhbwOrr641zgGx7fAKoj7FlK2S7l/UMIMzEsq2zUF24whA/o3eUIO+tfKzxnQFkOS8o5Awg8a71pjHbZsCOHCJAAeQQ+KBhKYD0yIOyKCiAlKGWHogCSBoVGzpEgAKIAsihpUcBRAGk29JjPCTgOgLiHCBxFXxycrLrYmfAiUWAAkiPfFIA6ZEHZVFQAClDLT0QBZA0KjZ0iAAFEAWQQ0uPAogCSLelx3hIwHUExDlAQv6kpaW5LnYGnFgEKID0yCcFkB55UBYFBZAy1NIDUQBJo2JDhwhQAFEAObT0KIAogHRbeoyHBFxHoLGxEWIrmK3nALmOAgPWgQAFkA5ZACiA9MiDsigogJShlh6IAkgaFRs6RIACiALIoaVHAUQBpNvSYzwk4DoC9p8DVIWSvDlYaZAwz+mxnOUzexm2iqvbxSHOUxZB3Ac2ceEa/1XvxntB7adX+9oa3w4+D8js06Qftu8wMbguW4kdMAWQHvmlANIjD8qioABShlp6IAogaVRs6BABCiAKIIeWHgUQBZBuS4/xkIArCYiDoDMzM206B6gKJaVAkZA85rOjBPP3zjIkT1XpfFRPX4JJm8uxb2oBRhuyx3sItLe99Ur4EKDmwdKw9pmHyos918kb+mh1aN+nWq6Zd2WSukHQFEB6JJkCSI88KIuCAkgZaumBKICkUbGhQwQogCiAHFp6FEAUQLotPcZDAq4kIM4BSklJQWpqqg3xhwqgg94r4Av6IeBmMK+uCRJAB1FeWozK5RvCVAeJ763HJMu18mafpmAKnIApl2ahOmKfNkyZXdhCgALIFowxd0IBFDNCd3VAAaRfviiA9MsJIwokQAFEAaTbZ6LximlId+mNNms/r8YVzy/Hllm3I6//wKhop69+ETX1daicfkvUtmxAAiRAAuEItLa24vjx48ZtYDE/lu1X8G7NEhU9xVjorQDKQ9kQ/5av0GofsYWsEvnGFe/W33vkUXAlUUcCyN93B33GPGF2YBcBCiC7SMbWDwVQbPxc9zYFkH4powDSLyeMiAJIdg2UTVqCEScMk20u3a6muQn9162Wbt/dGlIAdbeMc74kQAKxEGhra4M4DDo7OzuWbkLe9QsY//k7EydMRO6cJcZ2rarSQBnk6aAKJYXVmFVagD7iT6UlQKGQQYG/D64qCq4ACuw7cp+2TpidxUSAAigmfLa9TAFkG0p3dEQBpF+eKID0ywkjogCSXQMUQLKk7G1HAWQvT/ZGAiSQ+ATEOUCiAkhsBbPrMc/7Map0jMd/3k/kM3lEm2JgwRIU9LOKm0CJE7EayDgDaD5WDPZIJv+44fq0a6bsxw4CFEB2UIy9Dwqg2Bm6qgcKIP3SRQGkX04YEQWQ7BqgAJIlZW87CiB7ebI3EiCBxCfQ3NxsTDI9PT22ye4oQd5tnjvAzC1g1hu/Zi71HNYsKnTmLPcPNXPpMuA279YvyzYys73oo2TzJBRNFXVB4gm91cusCspdFdz3VhQN9N865usztpnybZsJUADZDLSL3VEAdRGcW1+jANIvczEJoIa9eHvtu6ipPxGjrsnHiCxzfvux6fnPcer14zE42fu1ozvxyuY0XDw5C5ue24e8m8bjJP1wMCINCfAMoMhJoQByZsFSADnDnaOSAAm4l4A4B6ilpQVZWb7/WXTZZA6ifPU+FEy13D7mshl093ApgPRYARRAeuRBWRQUQMpQSw8UmwD6Ft9m9ETPpnfx1J974dYbR3jH3YmV/10BTPwRZk7qaXxt/1//gJVfDsUPbs2Hr1JXOko27M4EKIAogHRb/xRAumWE8ZAACbiBQF1dnXEOUFJSkhvCZYwJRoACSI+EUgDpkQdlUVAAKUMtPVBMAsgc5ejbWLlhKGZOMW+U2YmVzxzG6TiGoTOuxsC2j/FKRQ3SjrbgvBmjsPOZnRg1gyJIOkndvCEFEAWQbh8BCiDdMsJ4SIAE3EDA3uvg3TBjxqgTAQogPbJBAaRHHpRFQQGkDLX0QDELoMPvYtXqRuTPugj9zO1eEAIImD5yJ8pzpuPKr1firTOuRNY6IX6iCyBxUKAoFeZDAoLAjHd+hMPNRwgjDIHSMf+BYT1ybWfzdUszhm9dZ3u/idJhzYVXuOIa+F69eoUg5zXwibIKOQ8ScB8BsQVMXAefmZnpvuAZsesJUADpkUIKID3yoCwKCiBlqKUHikkA/aMSL703DFOmDEbgjm6PAJo54yS8tvpdNDT2Q/6NQ/GuUfkTXQCJ60L5kIBJ4NrK2TjUdJhAwhD4w4Tfxu0a+IFv/oXMIxCov+z7rhBAyck+K++bCQUQlzUJkIBTBNrb2yH+kY/bwJzKQPcelwJIj/xTAOmRB2VRUAApQy09UCwCqGbt77Dqy5PQT9ifE8bg6skj4DnxxxRAo/Dt+j/gtZNvx7QRNaiUFEDSwbNhtyDALWCR08xDoJ35CHALmDPcOSoJkID7CTQ2NiI1NdX4xYcEVBKgAFJJO/JYFEB65EFZFBRAylBLDxSLAJIehA1JIAYCFEAUQDEsn7i8SgEUF6zslARIoBsQ4DawbpBkTadIAaRHYiiA9MiDsigogJShlh6IAkgaFRs6RIACiALIoaUXcVgKIN0ywnhIgATcQkBsAxO3geXk5PA2MLckLUHipADSI5EUQHrkQVkUFEDKUEsPRAEkjYoNHSJAAUQB5NDSowACMH31i6ipr0Pl9Ft0SwPjIQEScCkBcRuYOKMsLS3NpTNg2G4kQAGkR9YogPTIg7IoKICUoZYeiAJIGhUbOkSAAogCyKGlRwFEAaTb0mM8JJAQBMRNYEICicOg+ZCAKgIUQKpIdzwOBZAeeVAWBQWQMtTSA1EASaNiQ4cIUABRADm09CiAKIB0W3qMhwQShkBDQ4NRAcTDoBMmpdpPhAJIjxRRAOmRB2VRUAApQy09EAWQNCo2dIgABRAFkENLjwKIAki3pcd4SCBhCPAw6IRJpWsmQgGkR6oogPTIg7IoKICUoZYeiAJIGhUbOkSAAogCyKGlRwFEAaTb0mM8JJBQBOrr65GRkYGUlJSEmhcnoycBCiA98kIBpEcelEVBAaQMtfRAFEDSqNjQIQIUQBRADi09CiAKIN2WHuMhgYQi0NraClEJlJWVlVDz4mT0JEABpEdeKID0yIOyKCiAlKGWHogCSBoVGzpEgAKIAsihpUcBRAGk29JjPCSQcAR4FlDCpVTbCVEA6ZEaCiA98qAsCgogZailB6IAkkbFhg4RoACiAHJo6VEAUQDptvQYDwkkHAFxI1hjY6NxI1hSUlLCzY8T0ocABZAeuaAA0iMPyqKgAFKGWnogCiBpVGzoEAEKIAogh5YeBRAFkG5Lj/GQQEISaG5uhhBB4baCPVb9savnPLv/YGQkJ7t6DuKcpkR4KID0yCIFkB55UBYFBZAy1NIDUQBJo2JDhwhQAFEAObT0KIAogHRbeoyHBBKWgKgCEhVAwbJhTtU7ePrAXtfO+8D5l7laAIkDunv27Ola/tbAKYD0SCMFkB55UBYFBZAy1NIDUQBJo2JDhwhQAFEAObT0KIAogHRbeoyHBBKagDgPKDk5OUACUQA5m3IKIGf5J+LoFECJmNUO5kQBpF/CKYD0ywkjCiRAAUQBpNtnovGKaUh3aUn/2s+rccXzy7Fl1u3I6z8wKtrpq19ETX0dKqffErUtG5AACZBArASampqM7WCpqanG9fC3f7CVFUCxQo3hfQqgGODx1bAEKIC62cKgANIv4RRA+uWEEVEAya6BsklLMOKEYbLNpdvVNDeh/7rV0u27W0MKoO6Wcc6XBEhAJQEhgMxfd35SRQGkEn7QWBRADsJP0KEpgBI0sZGmRQGkX8IpgPTLCSOiAJJdAxRAsqTsbUcBZC9P9kYCJEACkQhwC5iza4MCyFn+iTg6BVAiZrWDOVEA6ZdwCiD9csKIKIBk1wAFkCwpe9tRANnLk72RAAmQAAWQnmuAAkjPvLg5KgogN2evC7FTAHUBWpxfoQCKM2B2HzMBngEUGSEFUMzLq0sdUAB1CRtfIgESIIFOE2AFUKeR2foCBZCtONkZAAqgbrYMKID0SzgFkH45YUSBBCiAKIB0+0xQAOmWEcZDAiSQqASOt7e7fmopSUmun0MiTIDXwOuRRQogPfKgLAoKIGWopQeiAJJGxYYOEaAAogByaOlFHJYCSLeMMB4SIAESIAES6JgABZAeK4QCSI88KIuCAkgZaumBKICkUbGhQwQogCiAHFp6FEAAeA28bquP8ZAACZAACXSFAAVQV6jZ/w4FkP1Mte6RAki/9FAA6ZcTRhRIgAKIAki3zwQrgHTLCOMhARLoNgR2lGD+3llYMrWPZ8o7SlCCIhSdF4ZATTnmLwYWlhbA2zo6JvHOqlwsKRxtaVuFkrw5WCm+MuFBrOlMf9FHjNLiIMoLJ2MRQsetKs1D2ZA1fhYxjHVw9XwUY6EtfcUQRlxfpQCKK17pzimApFElRkMKIP3ySAGkX04YEQWQ7BrgIdCypOxtRwFkL0/2RgIkQALSBDojgCydHlxdgvXjilDQL8pIYQRQuHerSkuAwiJYNZGv55pylGyehCJTUklPLrzECt9XFUoKy1CN/M4Jrlhicfm7FEB6JJACSI88KIuCAkgZaumBKICkUbGhQwRYARQZPAWQM4uSAsgZ7hyVBEiABETFT/gKICFEqpE7bBEWLQdmLt2KovM8X5s1pxqTbzPqdzxfRwnyjD9PxIMVS1DQz1tlsxGYOHsmgPyACqDg6hjx58nFG7zvLwQWT8aijUbvWLY1H5VmtdDsZdhaCF/10MSFoloHnooeMZbxZ0tt0g4zLgBB73r+bNFNXg5z9xSjerqYAyDiWrEnFyuXrzTeXzOkzIjTHMcft4izCKNFH28BWA7MXQqUWSurEnCpUQDpkVQKID3yoCwKCiBlqKUHogCSRsWGDhGgAKIAcmjpRRyWAki3jDAeEiCBbkOgIwGUNwcQgmegufUrFyuEACotAHwVQAdRXroekwrFtrAqlJQCRRdX+qSSIUn2zA2ULfDIlcnF8AojIFwFkCFgBi8xxjerdqzVQ8Y703NRGbY6SEioFcgt9VQVVZXO94gdhK8m8n1/v1+I+WM/1ZBMlZcLwbTPI8FKc7FCzFVIJLNCafAK5C3L9WxpC+aagAuKAkiPpFIA6ZEHZVFQAClDLT0QBZA0KjZ0iAAFEAWQQ0uPAoiHQOu29BgPCZBA8PYq3xlA3mof43we8/fhBJDlPB9Bc8KDWHV5NT4wt4eFPQPIxO6XNLBsARNn8cxZ7mljVBhZBJD1e2bF0aTNQibleqpwfBn1yiizysecl6Uvf/JD5yAkDkwBdZ5FIBnVTSuQuyAXZVMWQdQtGY+oKLKIr5DKqgRcaRRAeiSVAkiPPCiLggJIGWrpgSiApFGxoUMEKIAogBxaehRAFEC6LT3GQwIkEHSws68Spl8nBJC3KsjcfBWwxUtsw3orP6QCyARvjpe7ynsGkKVyJlwFkD++4NQFCR8hrfIqke+VQh1WAAVV65hthVgyKpAiCaDgw62t/bACiJ8tRQQogBSB1mUYCiBdMuGPgwJIv5wwokACFEAUQLp9JrgFTLeMMB4SIIHuRMB/lo15Vo6xacq71Sl8BZDY4iTO/Qk8A8g8h2ef5ZaviZg4bG7AGUABVTzes3j8W8LmonqK94YwswJInD0kzgEKPsdH3CC2ACj2VuJ4zimyZM5yBpDvfKAwB0qHSCWvvFmI4sgCqLQIp/rOLvKfheQ7T8kngAQLIaJmobqwGFiwBLmr8lB5cVCsLlxwrADSI2kUQHrkQVkUFEDKUEsPRAEkjYoNHSJAAUQB5NDSizgsBZBuGWE8JEACJEACJNAxAQogPVYIBZAeeVAWBQWQMtTSA1EASaNiQ4cIUABRADm09CiAuAVMt6XHeEiABEiABLpIgAKoi+Bsfo0CyGagundHAaRfhiiA9MsJIwokQAFEAaTbZ4IVQLplhPGQAAmQAAmQQMcEKID0WCEUQHrkQVkUFEDKUEsPRAEkjYoNHSJAAUQB5NDSizgsBZBuGWE8JEACJEACJEAB5IY1QAHkhizZGCMFkI0wbeqKAsgmkOwmbgQogCiA4ra4utgxBVAXwfE1EiABEoiZgPUK9Jneq9TDfE3cFuY9bNl3oLJ3bOsh0sb3xq33tTWaiMOaSydhfeFkLNpoPWjaDN4/ntm3/6BoM6aYJ8oObCbACiCbgXaxOwqgLoJz62sUQPpljgJIv5wwokACFEAUQLp9JiiAdMsI4yEBEvh/7Z0PcJVldod/IGjZbIqyBTGooFFZahaxol0UmW4soRaF9c/S2AQV6z+6DqJTO93udtrZmW1nO62LdOvQQdd1SSpDcbukgDUsQSk7oFGMNLZkV0QYQY0LEQNESRo7N+FCQsjNuTf53nu+3IcZZ5xw7nvO+/zeb8Z99v1yc4fAqV+fnth5z58dqFqjfXPmarIOaM2iFbpo6WIlviss8edA1RJt+epizR1zGmp1S7REi7VYS5T8hqyE3On6LVgnvu59Ss+1lQNfpx7Xs4YA8pEcAshHDsGmQAAFQ21uhAAyo6IwSwQQQAigLB29XtsigLwlwjwQgEDuELAJoJM80hFAB7Rm6RZNXzRX6iqJTpU6SUnUiwDqEEhdv949d8JxvVMEkI94EEA+cgg2BQIoGGpzo34LoLaDqt20S4Uzr9aoE133a+uqPRp3+zRdOPT4Dw/Va9224Zoxa4S2PrdPU++Y1qXePC6FOUgAAYQA8nbsEUDeEmEeCEAgZwh0ebVLd/5Iry2aLJ3uZ8eBnLytc5LQyde1rtNfrX/i5E2gLqJnx9KHtbv0+N+d5lZPco3yp17rlD11SzT13gqdmClnAonPRhFAPrJCAPnIIdgUCKBgqM2N+iWAmmr1/KYmtR4ZpuL5xTp5k7ZeFd9fL123UOXT8ztm2b9huSreK9TdC7rWmcekMIcJIIAQQN6OPwLIWyLMAwEI5CKB08mdrj9LSJqnJ7yoJ+Z8qRc8O7Rk0W7NXzpXiYodS5dIizpfFev2mtgpAqjrK2HdRFGiS0IEbS7uFFP8cUUAAeQjDgSQjxyCTYEACoba3KhfAqijS6NqKutVVHaKAKps0nh9osKy2Spob9C69Y0afqhVU8qKVN+jvvu47e3t5vkpHPwEvl5zpw5+1jT4N5rBDpdf+wNNHHlJBp9M/ZHGY5+p4OW1A77uYFnw6A236MyhyeuNfnc19DQzbtyzWzNX/USvzr9PU8cW9Dl8adVqNR49oprSu/qspQACEIBASAI95EuHxOm8uTN928NaceETqV/FStwcWnmRnuiQNd1lUNff5dO9T+KVsu9K3+m8HdRDQnVbMyQNevVFAAHUF6Ewf48ACsPZTRcEkJsoTgwSnQCSSifVa01eqUo+qtDmi0s0YlNCFPUtgI4ePaq2tjZ/sJgoKwTKXlmopmMfZ6W396ZLr/xbXfLFiwZ8zI9aj+nS1zYN+LqDZcHG353pXgANGTJE+fmdNzC7/kEADZZTyD4gkKMEkq9aJbaffAXsND87+ZpXJ6fyp34k3Vuj4tfma3fy273U5RWwxjVasm26Fp+4LZQQPd2/BezErSCd/IaxzhmkJVPvUUVnp+PfTJaj+TjeNgLIRzgIIB85BJsCARQMtblRlAKovGyUqqtq1fLpGBXPK1Rtx82fvgWQeXgKc4IAr4D1HvPT05+I7AbQ2E1VOXG+Mtkkr4BlQo3PQAACEIgzgQNaU7VPc+fwaldcU0QA+UgOAeQjh2BTIICCoTY3ilYAFal5y3JVj75Pt01MviqGADKHQ2EHAQQQAsjbo4AA8pYI80AAAhCAAARSE0AA+TghCCAfOQSbAgEUDLW5Uf8FkLkVhRDIiAACCAGU0cGJ8EMIoAjhsjQEIAABCEAgAgIIoAigZrAkAigDaHH+CALIX3oIIH+ZMFF3AgggBJC3ZwIB5C0R5oEABCAAAQikJoAA8nFCEEA+cgg2BQIoGGpzIwSQGRWFWSKAAEIAZeno9doWAeQtEeaBAAQgAAEIIIDicAYQQHFIaQBnRAANIMwBWgoBNEAgWSYyAgggBFBkhyvDhRFAGYLjYxCAAAQgAIEsEeAGUJbAn9IWAeQjh2BTIICCoTY3QgCZUVGYJQIIIARQlo5er20RQN4SYR4IQAACEIBAagIIIB8nBAHkI4dgUyCAgqE2N0IAmVFRmCUCCCAEUJaOHgJIUmnVajUePaKa0ru8xcA8EIAABCAAATMBBJAZVaSFCKBI8fpbHAHkLxMEkD2Tql+sVfuxdvsHcqzyvC+cG8mOtx94M5J1B8Oi1025VpMLigZ8K43HPtPYTVUDvu5gWZAbQIMlSfYBAQhAAAK5QgAB5CNpBJCPHIJNgQAKhtrcCAFkRqW/+MV3tePgW/YP5FDlwkn3qPi86Tm0Yz9bzcvLG/BhEECpkSKABvzIsSAEIAABCEAgUgIIoEjxmhdHAJlRDY5CBJC/HBFA9kweeeU7qv31G/YP5FDltyYv1uwLZubQjgf3VhFACKAkAV4BG9zPOruDAAQgkCsEEEA+kkYA+cgh2BQIoGCozY0QQGZUQgD1zgoBZD9HcahEACGAEEBxeFKZEQIQgAAErAQQQFZS0dYhgKLl6251BJC7SIQAsmeCWdQ2+AAAEGBJREFUAEIA2U9LvCsRQAggBFC8n2GmhwAEIACB7gQQQD5OBALIRw7BpkAABUNtboQAMqPiBlAKVNwAsp+jOFQigBBACKA4PKnMCAEIQAACVgIIICupaOsQQNHydbc6AshdJNwASiMSbgD1DgsBlMZBikEpAggBhACKwYPKiBCAAAQgYCaAADKjirQQARQpXn+LI4D8ZcINIHsmCCAEkP20xLsSAYQAQgDF+xlmeghAAAIQ6E4AAeTjRCCAfOQQbAoEUDDU5kYIIDMqXgFLgYobQPZzFIdKBBACCAEUhyeVGSEAAQhAwEoAAWQlFW0dAihavu5WRwC5i4RXwNKIhBtAvcNCAKVxkGJQigBCACGAYvCgMiIEIAABCJgJIIDMqCItRABFitff4gggf5lwA8ieCQIIAWQ/LfGuRAAhgBBA8X6GmR4CEIAABLoTQAD5OBEIIB85BJsCARQMtbkRAsiMilfAUqDiBpD9HMWhEgGEAEIAxeFJZUYIQAACELASQABZSUVbhwCKlq+71RFA7iLhFbA0IuEGUO+wEEBpHKQYlCKAEEAIoBg8qIwIAQhAAAJmAgggM6pICxFAkeL1tzgCyF8m3ACyZ4IAQgDZT0u8KxFACCAEULyfYaaHAAQgAIHuBBBAPk4EAshHDsGmQAAFQ21uhAAyo+IVsBSouAFkP0dxqEQAIYAQQHF4UpkRAhCAAASsBBBAVlLR1iGAouXrbnUEkLtIeAUsjUi4AdQ7LARQGgcpBqUIIAQQAigGDyojQgACEICAmQACyIwq0kIEUKR4/S2OAPKXCTeA7JkggBBA9tMS70oEEAIIARTvZ5jpIQABCECgOwEEkI8TgQDykUOwKRBAwVCbGyGAzKh4BSwFKm4A2c9RHCoRQAggBFAcnlRmhAAEIAABKwEEkJVUtHUIoGj5ulsdAeQuEl4BSyMSbgD1DgsBlMZBikEpAggBhACKwYPKiBCAAAQgYCaAADKjirQQARQpXn+LI4D8ZcINIHsmCCAEkP20xLsSAYQAQgDF+xlmeghAAAIQ6E4AAeTjRCCAfOQQbAoEUDDU5kYIIDMqXgFLgYobQPZzFIdKBBACCAEUhyeVGSEAAQhAwEoAAWQlFW0dAihavu5WRwC5i4RXwNKIhBtAvcNCAKVxkGJQigBCACGAYvCgMiIEIAABCJgJIIDMqCItRABFitff4gggf5lwA8ieCQIIAWQ/LfGuRAAhgBBA8X6GmR4CEIAABLoTQAD5OBEIIB85BJsCARQMtbkRAsiMilfAUqDiBpD9HMWhEgGEAEIAxeFJZUYIQAACELASQABZSUVbhwCKlq+71RFA7iLhFbA0IuEGUO+wEEBpHKQYlCKAEEAIoBg8qIwIAQhAAAJmAgggM6pICxFAkeL1tzgCyF8m3ACyZ4IAQgDZT0u8KxFACCAEULyfYaaHAAQgAIHuBBBAPk4EAshHDsGmQAAFQ21uhAAyo+IVsBSouAFkP0dxqEQAIYAQQHF4UpkRAhCAAASsBBBAVlLR1iGAouXrbnUEkLtIeAUsjUi4AdQ7LARQGgcpBqUIIAQQAigGDyojQgACEICAmQACyIwq0kIEUKR4/S2OAPKXCTeA7JkggBBA9tMS70oEEAIIARTvZ5jpIQABCECgOwEEkI8TgQDykUOwKRBAwVCbG/VPALWoYdN61R/IV+ENJZpyTrLtfm1dtUfjbp+mC4ce/9mheq3bNlwzZo3Q1uf2aeod0zTKPKWPQgQQAsjHSYx+CgQQAggBFP1zRgcIQAACEAhHAAEUjnWqTgggHzkEmwIBFAy1uVF/BFDb9pVak1eq2y5t0PPPHlTJgmnK7+hcr4rvr5euW6jy6Z0/2b9huSreK9TdC4o1xjydr0IEEALI14mMbhoEEAIIARTd88XKEIAABCAQngACKDzz03VEAPnIIdgUCKBgqM2N+iOAGlZVqOX2ck0ZKtVVrtSIslJNTAqgyiaN1ycqLJutgvYGrVvfqOGHWjWlrEj1lfUqKutdBLW2tprnD1n42Ot/o0OtzSFbxqbXLRf8oW4cd0Ns5mXQ1AQSAmjOm1vB1AuBzVfN0JlDk9cb/WIaPnx4j+E27tmtmat+olfn36epYwv6HL60arUajx5RTeldfdZSAAEIQAACEPBKAAHkIxkEkI8cgk2BAAqG2tyoPwKovrJCKitXUeLOT5d/77gBVCmVTqrvuCFU8lGFNl9cohGbEuKnbwF09OhRff755+Y9UAgBCEAAAj0J5OXlIYA4GBCAAAQgAAFJCCAfxwAB5COHYFMggIKhNjfqjwBq3LBSDdeU6vqRjarpdqunUwCVl41SdVWtWj4do+J5hartqOlbAJmHpxACEIAABNIiwA2gtHBRDAEIQAACg4QAAshHkAggHzkEmwIBFAy1uVF/BJAObVXFTw9q/PnN+qRgrmZfPuJ436QAKlLzluWqHn2fbpuYlEQIIHM4FEIAAhAYYAIIoAEGynIQgAAEIBALAgggHzEhgHzkEGwKBFAw1OZG/RJA5i4UQgACEICABwIIIA8pMAMEIAABCIQmgAAKTfz0/RBAPnIINgUCKBhqcyMEkBkVhRCAAARiTwABFPsI2QAEIAABCGRAAAGUAbQIPoIAigCq5yURQP7SQQD5y0RqVsOL6/TGoeRs4zVj3jR1fF/PkVqt3DhKpXMKDYM3q35DtRqahmnMNSW6fkLyFT3DR3OyZKC4d8JraahRXV6xpp2fkzAz2nTz/1Zr3X8fPPHZ8deW9uTX1iYNG9Zj/caNFaqfXK7i0Rm1zpkPIYByJmo2CgEIQAACXQgggHwcBwSQjxyCTYEACoba3AgBZEYVvvCjGlXsKFL5DWMy7N2mtrZhGjasUdWV9ZpaVqxRGa6UUx/rN3dJxxq07p9WqukP/lrll+cUvQHY7Km/VL7rkr3/HQLIhh4BZONEFQQgAAEIDC4CCCAfeSKAfOQQbAoEUDDU5kYIIDOq8IUnRIRU88xqNeZdoitvLFBtVeIb1qSK723WOV/7iprrdkoTCjWufZfeHlWqBdfmn5i1raVZLU11WrO9QOU3WW4Nhd+mu46puE+p0/f+6xwVFzXrjQZp/IRx0jtva9S8BZo2MrmTFtX/rEbDz29S7YhyBFDaASclzww1r1+h2rOKNK6pVo2TFqhkaLWeqdqj/Cmz9Ptjd2pHc4HU0KBRt5er8DVuAFlQI4AslKiBAAQgAIHBRgAB5CNRBJCPHIJNgQAKhtrcCAFkRhW+sKuIWFGnovklGqPkN6xJFZUJEVSkxM2HuqJylZx78tvXksM2763Trvf26I0PClV6a5F4CcwQYyruU+pUoYTUaVRNMpO3Ko7/rHPtljefV/WZczW3fWW3nxs6U9JB4LgA+ka+qteOUvmtCXG5V+sq92lGWaFqK+tVVFasMW3N2vurXfrwrRo1THpUJR8ggCwHCAFkoUQNBCAAAQgMNgIIIB+JIoB85BBsCgRQMNTmRgggM6rwhV1FRPJ/9PYigDp/90lPAZQcur6yQiorV1H4XcSvYyruXQVQMpNuAmi/aldv1q52SQf3aq+uV/mDx39/U/xIZGni4wJozghVvzxO5TddeBoBNEP7V61U68xSXb2/U7QhgGxxIYBsnKiCAAQgAIHBRQAB5CNPBJCPHIJNgQAKhtrcCAFkRhW+sL8CqKlWa17+VAX5e1R76Grdf+tE9fzVueG35b5jvwRQl92dcjPI/b7dDNjlFbC1K7R1RJHGN9Xrkyvma/alUt2KJ7Vn0s0a/+4L2jn2SuXX16jp+m8jgIz5IYCMoCiDAAQgAIFBRQAB5CNOBJCPHIJNgQAKhtrcCAFkRkUhBCAAgdgTQADFPkI2AAEIQAACGRBAAGUALYKPIIAigOp5SQSQv3QQQP4yYSIIQAACURFAAEVFlnUhAAEIQMAzAQSQj3QQQD5yCDYFAigYanMjBJAZFYUQgAAEYk8AART7CNkABCAAAQhkQAABlAG0CD6CAIoAquclEUD+0kEA+cuEiSAAAQhERQABFBVZ1oUABCAAAc8EEEA+0kEA+cgh2BQIoGCozY0QQGZUFEIAAhCIPYF0BdAfr31eHxw+rJrSu2K/dzYAAQhAAAK5SyAhgOZNulwPXjE1dyE42DkCyEEIIUdAAIWkbeuFALJxogoCEIDAYCCQrgD685c2aPUv/0fv3P/wYNg+e4AABCAAgRwlMH7ZD/T3v1eiP/ry5TlKwMe2EUA+cgg2BQIoGGpzIwSQGRWFEIAABGJPIF0B9NSO7br/xf/Q+9/8M537hbzY758NQAACEIBA7hF4/8hhjXvyH/XSHXdrxvnjcw+Aox0jgByFEWIUBFAIyun1QAClx4tqCEAAAnEmkK4A2rJvr2b86zNaPXeebr1sUpy3zuwQgAAEIJCjBKrebtDX/32ldt77kC4750s5SsHHthFAPnIINgUCKBhqc6NUAuixl6r1bP2banzoMfN6FEIAAhCAgF8Ca3f9UnN++pzq7n5Qk0ef2+egre3/pyueWaaWtjbtfoDXwPoERgEEIAABCLgj8DvP/ota2lpVf8+f6owhQ93Nl0sDIYByKW1JCCB/gacSQD+ur9M9L6zR9rse0JQxY/0Nz0QQgAAEIJAWgW9t/rker92mI4/8pYYNtf1H8I6PPtQ1K5brGxN/Wytm35pWP4ohAAEIQAAC2STw6KYX9cPtr+r1Ox/QV0aPyeYo9JaEAMqxY4AA8hd4KgF0uPWYxj35uG4qvFSVN93mb3gmggAEIAABM4G3mw7qih8vU+mXL9fTN841fy5RuOT1bXq05kUtnDJV/zxzdlqfpRgCEIAABCCQDQKz/q1CG97dpceLZ2nxVV/Nxgj0PIUAAijHjgQCyF/gqQRQYtqEMV+08QV988qr9Q9fm6WzzjjD3yaYCAIQgAAEUhJ45f33On6Z8wdHDqt2/v268DdHpk3sZ7/aqT/5zzW6YvTYjt8HVPRbY3TV2POUf+ZZaa/FByAAAQhAAAIDTeDwsWNK3FpN/LP8zde1+9DHenb2Lbq58LKBbsV6GRJAAGUILq4fQwD5S64vAZSY+O9e2aJvb96os8/6Dd148SUazTfB+AuSiSAAAQichkD7559r54Ff6+d73lHh2ed0/IfwtQUXZMxq3+FmLaxe27Hep21tGa/DByEAAQhAAAJREph98aVaNutmjftifpRtWDtNAgigNIHFvRwB5C9BiwBKTP36h+/r6R3bteW9vWr6tMXfRpgIAhCAAAR6EBgyZIguGnm2ZhdepkemTtNw4+/9saB899DH2vVxk460HrOUUwMBCEAAAhCIlEDe8DM7/s+OCSPPjrQPi2dOAAGUObtYfvKHy5bFcu7BPvRDDz442LfI/iAAAQhAAAIQgAAEIAABCEAgiwQQQFmET2sIQAACEIAABCAAAQhAAAIQgAAEIBCCAAIoBGV6QAACEIAABCAAAQhAAAIQgAAEIACBLBJAAGURPq0hAAEIQAACEIAABCAAAQhAAAIQgEAIAgigEJTpAQEIQAACEIAABCAAAQhAAAIQgAAEskgAAZRF+LSGAAQgAAEIQAACEIAABCAAAQhAAAIhCGRTAP0/YRkjXyCG7ywAAAAASUVORK5CYII=&quot;"/>
    <we:property name="snapshotTimestamp" value="&quot;1725807192421&quot;"/>
    <we:property name="snapshotAltText" value="&quot;desafio_6, Lucro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a219fa2b-49ab-4732-9759-0687e6d509f3}">
  <we:reference id="WA200003233" version="2.0.0.3" store="pt-BR" storeType="OMEX"/>
  <we:alternateReferences/>
  <we:properties>
    <we:property name="Microsoft.Office.CampaignId" value="&quot;none&quot;"/>
    <we:property name="artifactViewState" value="&quot;publicSnapshot&quot;"/>
    <we:property name="backgroundColor" value="&quot;#FFFFFF&quot;"/>
    <we:property name="bookmark" value="&quot;H4sIAAAAAAAAA+1ayXLbOBD9FRcvudgucBGX3Gwls1Q2l53KZcqVagBNGSmaUEDQseLSD81vzI9NA6C8yrGjcTKJnJOoBtTo5fWCps4iqbppA7PXcIzR0+jPVioBUpuNJNqM2kDcffPmxaud/RfvX++8ek5kPbVKt1309CyyYCZo36muh8axIOJfh5sRNM0eTNy3GpoON6Mpmk630KjPGDbTkjU9zjcjPJ022oBjeWDBomN7QtvpO50db6d0IgirTvAAhQ3UjFVpLkScY4mQ5RKLfETburDBS7Z0i2Ptjx/r1oJq6RhHy7kQLKmZyFg+yiAHmcaO3ql20gwCX/z27WzqrNIdAX2SNfgHOtbxmc9JnZxLkY1qliSxRM5jzipxJy91TNZaxisd1TLO8jRGJkTBGM/v5GXx1HJ9epPbqEzzHDlLkeWMZRmC8FrWqrGDIfjs+enUkA/Js4HbmDwy0YZA0UTeVwa74Jqz6A+FBow4mr3EE/SCPF++fnNpz2iChJ29A6OC63VvBN7cGOj7WPul1ipL3EjkFlqhHIycZgN4z5mRpIsDiPzMgcptuyTP8PyxV7AhcUOChcBqUCV69c/fgXCkP40NEgsZPWXzzXPD7MgTEoGo162yM5kYnAQ5bqgz1k1/vIR+LzUv6bRxAA0G6m99O4QF+3Hlpcda2bvlPSTKF9ENtHd8BMZexfciRdA5Hy4lgQG9M4/oRwDXQx/ovOQiydOyYmmSJRgXjCerpw2OgCCrKoU0Z+UoTkUmV01oLBFxHZcxY0WRSpBFjngnL/D+3O2t9aa6xrIsi3LEk5JJyWSZMMaCX1bOag8F+XM/fiXCu0YJNFcUjY6Ryqx7cJ73ikzDQQrDupZ+Gb2eZ9FLRboH3u+g6R3bJ7toPyG2T0imuUcKnWAkmt0QHc+UWZTXePMbZYHBJPPDW8LVy9p5cR74yBAYRSEFVHVF5b0ipAAyKFat82kWi5wqcp5XjMJCEKj5nbymFBWv4URRutVmSagVXBbVqIzjIkk4VFSiizux/LMVou8Rewc4OcbWrhJ+ouk7MjbKXTBLC80tQZNcD5r/1fy3htiVivjw5nbmHW4UF3kpOlJSYht5jFcl5elRyhATeqKKAow9Koyvcxvy1ii6A1qzrPD9ss4Pfqe4b49+D3nX2Ys7rV6lrkzVibZvgTd4z4Jyowtbf6M6aD1WC1xOnY/ZDkOSvLWB2defurW/zg85Zr2VvNIsrLeq5+MZXyih7RbD7gBloxv/FMBNyG/c78Laxx7NjCT26xeSbjs5ts9l3F4iwbZDETFT3Z5qW1emwsT9P/G8cJrjTF29s+ELnK1ya3+pqQN0Z/qy+L4cjWrgpdzCOs62Mo6jLRAl2+IyEWUuCiF5er1nuYyhh1bVO80zJbUamHYLvjfOoU1Ga+uUW5hkMcpo+6YZpi2CxUUpsZZZXBVQAYuZXP3ms87hsrzF+lH65J9t9v670V336w77/e6wD3ghk71YaYrVqBbHi0lWkGesj7n+monWNxsDX+h1vzHVOqPt0XV6YRIPVVxnWVZhwVnOoaSPFd+4e3bLXpXo3nZTELgHLS55ZeL7MIlyeL7ttYn//0KYXJIsyl3fv/wD1xCcv2KZz/8FTgwyLGEhAAA=&quot;"/>
    <we:property name="creatorSessionId" value="&quot;e0362da3-b584-45b7-ba22-ea965b0b71bd&quot;"/>
    <we:property name="creatorTenantId" value="&quot;b93c5f1e-f089-4e3c-adfa-0a8a347ce9a0&quot;"/>
    <we:property name="creatorUserId" value="&quot;10032003BCF84FCD&quot;"/>
    <we:property name="datasetId" value="&quot;f4cd469f-32aa-4f3a-9f7e-5fce7e96f726&quot;"/>
    <we:property name="embedUrl" value="&quot;/reportEmbed?reportId=245a9778-877c-4f1a-83b2-7e1c0ef810dc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ayXLbOBD9FRcvudgucBGX3Gwls1Q2l53KZcqVagBNGSmaUEDQseLSD81vzI9NA6C8yrGjcTKJnJOoBtTo5fWCps4iqbppA7PXcIzR0+jPVioBUpuNJNqM2kDcffPmxaud/RfvX++8ek5kPbVKt1309CyyYCZo36muh8axIOJfh5sRNM0eTNy3GpoON6Mpmk630KjPGDbTkjU9zjcjPJ022oBjeWDBomN7QtvpO50db6d0IgirTvAAhQ3UjFVpLkScY4mQ5RKLfETburDBS7Z0i2Ptjx/r1oJq6RhHy7kQLKmZyFg+yiAHmcaO3ql20gwCX/z27WzqrNIdAX2SNfgHOtbxmc9JnZxLkY1qliSxRM5jzipxJy91TNZaxisd1TLO8jRGJkTBGM/v5GXx1HJ9epPbqEzzHDlLkeWMZRmC8FrWqrGDIfjs+enUkA/Js4HbmDwy0YZA0UTeVwa74Jqz6A+FBow4mr3EE/SCPF++fnNpz2iChJ29A6OC63VvBN7cGOj7WPul1ipL3EjkFlqhHIycZgN4z5mRpIsDiPzMgcptuyTP8PyxV7AhcUOChcBqUCV69c/fgXCkP40NEgsZPWXzzXPD7MgTEoGo162yM5kYnAQ5bqgz1k1/vIR+LzUv6bRxAA0G6m99O4QF+3Hlpcda2bvlPSTKF9ENtHd8BMZexfciRdA5Hy4lgQG9M4/oRwDXQx/ovOQiydOyYmmSJRgXjCerpw2OgCCrKoU0Z+UoTkUmV01oLBFxHZcxY0WRSpBFjngnL/D+3O2t9aa6xrIsi3LEk5JJyWSZMMaCX1bOag8F+XM/fiXCu0YJNFcUjY6Ryqx7cJ73ikzDQQrDupZ+Gb2eZ9FLRboH3u+g6R3bJ7toPyG2T0imuUcKnWAkmt0QHc+UWZTXePMbZYHBJPPDW8LVy9p5cR74yBAYRSEFVHVF5b0ipAAyKFat82kWi5wqcp5XjMJCEKj5nbymFBWv4URRutVmSagVXBbVqIzjIkk4VFSiizux/LMVou8Rewc4OcbWrhJ+ouk7MjbKXTBLC80tQZNcD5r/1fy3htiVivjw5nbmHW4UF3kpOlJSYht5jFcl5elRyhATeqKKAow9Koyvcxvy1ii6A1qzrPD9ss4Pfqe4b49+D3nX2Ys7rV6lrkzVibZvgTd4z4Jyowtbf6M6aD1WC1xOnY/ZDkOSvLWB2defurW/zg85Zr2VvNIsrLeq5+MZXyih7RbD7gBloxv/FMBNyG/c78Laxx7NjCT26xeSbjs5ts9l3F4iwbZDETFT3Z5qW1emwsT9P/G8cJrjTF29s+ELnK1ya3+pqQN0Z/qy+L4cjWrgpdzCOs62Mo6jLRAl2+IyEWUuCiF5er1nuYyhh1bVO80zJbUamHYLvjfOoU1Ga+uUW5hkMcpo+6YZpi2CxUUpsZZZXBVQAYuZXP3ms87hsrzF+lH65J9t9v670V336w77/e6wD3ghk71YaYrVqBbHi0lWkGesj7n+monWNxsDX+h1vzHVOqPt0XV6YRIPVVxnWVZhwVnOoaSPFd+4e3bLXpXo3nZTELgHLS55ZeL7MIlyeL7ttYn//0KYXJIsyl3fv/wD1xCcv2KZz/8FTgwyLGEhAAA=&quot;"/>
    <we:property name="isFiltersActionButtonVisible" value="true"/>
    <we:property name="isVisualContainerHeaderHidden" value="false"/>
    <we:property name="pageDisplayName" value="&quot;Vendas x Lucro&quot;"/>
    <we:property name="pageName" value="&quot;40936cc16e8ea46de765&quot;"/>
    <we:property name="reportEmbeddedTime" value="&quot;2024-09-08T14:52:51.100Z&quot;"/>
    <we:property name="reportName" value="&quot;desafio_6&quot;"/>
    <we:property name="reportState" value="&quot;CONNECTED&quot;"/>
    <we:property name="reportUrl" value="&quot;/groups/me/reports/245a9778-877c-4f1a-83b2-7e1c0ef810dc/40936cc16e8ea46de765?bookmarkGuid=85f94d90-98b5-40d7-b070-9e5ff77279e7&amp;bookmarkUsage=1&amp;ctid=b93c5f1e-f089-4e3c-adfa-0a8a347ce9a0&amp;fromEntryPoint=export&quot;"/>
    <we:property name="snapshotLastRefreshTime" value="&quot;08/09/24, 11:49&quot;"/>
    <we:property name="snapshot" value="&quot;data:image/png;base64,iVBORw0KGgoAAAANSUhEUgAABIAAAAIUCAYAAABij1c1AAAAAXNSR0IArs4c6QAAIABJREFUeF7snQtYVNXe/78qAiqjGGiI6HEyQvSAYZIiWYldiEzTFEvRjqCvqKlooZ0EOyl0UrqAHhVPgqdEKrwkHG+Z4SkvaJgopIBoQwojKiPoIMLI5f9fe2ZgzzDD7BmGi/jbz/M+b+Laa639WZvx8OF36VBbW1sLuogAESACRIAIEAEiQASIABEgAkSACBABIkAEmpXAqVOnMGLEiGZdQ9/kHUgAtQp3WpQIEAEiQASIABEgAkSACBABIkAEiAAReMgIkAB6yA6cHpcIEAEiQASIABEgAkSACBABIkAEiAARePgIkAB6+M6cnpgIEAEiQASIABEgAkSACBABIkAEiAAReMgIkAB6yA6cHpcIEAEiQASIABEgAkSACBABIkAEiAARePgIkAB6+M6cnpgIEAEiQASIABEgAkSACBABIkAEiAAReMgIkAB6yA6cHpcIEAEiQASIABEgAkSACBABIkAEiAARePgIkAB6+M6cnpgIEAEiQASIABEgAkSACBABIkAEiAAReMgIkAB6yA7cmMe9X12Ny7dLcOpaIXJkN5F54zrO3bxuzBQ0VgCBJcO98K6nl4CRNIQIEAEiQASIABEgAkSACBABIkAEiIBpBEgAmcatXd91QXYTK48dwe6L2e36OdvKw3046jl86P18W9kO7YMIEAEiQASIABEgAkSACBABIkAE2iEBEkDt8FBNfaQrd25jSepBfJ+XY+oUdJ8JBEgAmQCNbiECRIAIEAEiQASIABEgAkSACBABowiQADIKV/sdfKzwCp5N3Np+H7ANP9mH3s/hw1EUAdSGj4i2RgSIABEgAkSACBABIkAEiAAReOAJkAB64I+w6Q+QcCETM/d93/SJaAaTCJAAMgkb3UQEiAARIAJEgAgQASJABIgAESACRhAgAWQErPY4dOPZdLzz4/72+GgPzDORAHpgjoo2SgSIABEgAkSACBABIkAEiAAReGAJkAB6YI+u6Rs/KS3AqO1xTZ+IZmgSARJATcJHNxMBIkAEiAARIAJEgAgQASJABIiAAAIkgARAao9Drt8tQ//YL3C/pqY9Pt4D9UwkgB6o46LNEgEiQASIABEgAkSACBABIkAEHkgCTRVA8gvJ2PR9JSbM8oRkZxyko5YgcLidIBYdamtrawWNpEFmJzB+9zfYe/mi2eelCY0nQALIeGZ0BxEgAkSACBABIkAEiAARIAJEgAgYR6ApAkh2NgFr1h7HgIAp6H4yDqm2QYgI9oFjV2F7IAEkjJPZR+WVyOCy5V9mn5cmNI0ACSDTuNFdRIAIEAEiQASIABEgAkSACBABIiCcgKkCSHY6Hqs+P4ehgRNgeSQOxx+dj/BgbzhaCl+bBJBwVmYdueDHfdh09rRZ56TJTCdAAsh0dnQnESACRIAIEAEiQASIABEgAkSACAgjYIoAkmclICwqE54LpkC0LxoHHecjItAbdkbIH7Y7EkDCzsiso1jOnUXUR6DcO7NibdJkJICahI9uJgJEgAgQASJABIgAESACRIAIEAEBBEwRQIqrqYhemQBMnIfh0njEXR2Dle/7w0UkYEHeEBJAxvEyy2hpmRxOmz43y1w0iXkIkAAyD0eahQgQASJABIgAESACRIAIEAEiQAT0EzBFALHZFPkHsWZlEqzenAf3S/HYVuqLiCUTIDZCApEAaoU384DkEl7dub0VVqYl9REgAUTvBhEgAkSACBABIkAEiAARIAJEgAg0NwFTBRDbl/xiMtb8Ixn2b8/DoMxN2KbwR8QSX4ipCHRzH5vp80f/dhJLU38wfQK60+wESACZHSlNSASIABEgAkSACBABIkAEiEALE6i8X4MKRTUsOnVAVysLdOjQwhug5QwSaIoAUkqgg9j2iyVemSiGJOUA5CNmYMJgYWFAFAFk8HjMPyDwQDL+8/tZ809sxIxP9nbAaKf+cO5ph8N//oGUS7kN7nbv9SgmOg9CX1F3FN8rx+H8P5B6RWLEKg/OUBJAD85Z0U6JABEgAkSACBABIkAEiAARaEigpOw+fs66gYzLd9DXzhqveDrAyc4aHcgCtanXpakCqCkPQwKoKfRMvNd96yb8XnzDxLtNv23QI/ZYPuIZvCweCIduNnUTrU77BR8eO1L356ce7YN/vfgqnu7TF9rC+HJpCf7+y2HszL1g+kba4J0fjnoOH3o/3wZ3RlsiAkSACBABIkAEiEDbIVBTU4OKioq2s6E2vBNra2t07Nixbofl5eVteLdta2uWlpawsLBoW5tqw7uprQWKSivwxfd5WJ9yGRX3a7jdvu7liPjFw9BTZGSrqDb8rO1haySA2sMpGvEMQ+I3IFtWbMQdTRsqsrTEUs9RCPd6Fh112F++ABpi3wsnA+agW+fOehetrq3FlOQk7MnLadrG2tDdFAHUhg6DtkIEiAARIAJEgAi0WQJMAMnlcjC5QZd+AkySiUQiDQHEuDGxQVfjBBQKBbp06UICSOCLUl1Ti0vXyrByWzZ2nyhEVbVmr+n1c4ci+FUxLDrVy0iBU9OwZiJAAqiZwLbVaVtSANlYWuKnqW/D08FRLw61AGLS5+q8pbC1EvYPuvOX68AigtrDJVgAVSsgkxai+J5C47EtLe3Rt58dLDs9QDQUcsjKrWBnawmUyyCVAfaOTXgGuRSSa3JwZDpZwt6ur3LuNnwpbkhQWKpQ7VkE+z6OsOMXUCuXIvdiMSwHuguorq+A7GohKm3FcBSWgiucjOw41i6Mg/3fYxDoZu7JhW+DRhIBIkAEiAARUAugHj16EIxGCNy+fVunACKxYfi1YaKMOBnmxEawej9n/yjF4s3nkH6xBDWa7oebpFd3K6T+czT+OqC7sElpVLMTIAHU7Ijb1gItJYAsO3XC2b8Fg6V+NXapBdD4x12wZ+KbgmFpp44JvrENDhQsgO5dQcJ7kxB9Sushhodg++cBcBFYfb3VEcjSEb1kHhIu2MFnwRJMEKUj7rQ7wldNgNhEZyP7ZS2mLU2CjP9wA30RsnQ+/Ec4wsRpmw9VtRyZXwYjcAu//pUlPGdGYNlsH66SvuLqQYQtSoL7mlgEPNH4E7Cxq2aFQfJmPGJnuUNkThloDgGkkCH3QiFEA93NL6ia75RoZiJABIgAEWhjBEgACTsQEkDCOOkaRQJIGLu7FdX4Oesm5m84iyvF5WBpYPquac/3Q+yCJyHqqj/LQ9iqNMocBEgAmYPiAzRHUwRQpw4d8Fy/ARjp6IRHu9mgu6UV9+T3qu7j+t0yZN68jkP5l6GorkbypLfgK37cIBm1yPnXC36Y7+FpcLx6wOkiKZ7e9qXg8eqB7BlYfSHvvv3hKBKhp1UX7q/u11Sj6G4ZcmTF3DOwwtMtdQkXQJeQ8N5SZL4ci4jxbVBqCAQm/WE1wk55InymIzJ3RCP6OzleiYpByBjTn4kJoOAtlli2LgSeXeWQ5ufg2I61WPuLCyK2rIRvvzamgFQCKEwWhK3v+8CuXIrME3uwKSoZdku3YqWfIyBYACkg+T4M0yNToXgiEJs2zoenrcDDEDLMDAJIcTkJoR9k4pUvVsLXsY2dhRAGNIYIEAEiQATaBAESQMKOgQSQME66RpEAMsxOdkeBlJNSvBf3O26VaWYm6LqbdQTb9q4n/J91QkfqCmYYcDOPIAHUzIDb2vTGCiCLjh3x4l8ew7TB7njt8SfqpI++56qoqkL2rWJ49HYQ9OhqAXTIfwZe+Mtjgu5hg5ig6f2vKEHj2efMs/3+gikuQ7j/69W18VCZ+zU1SL9WiE1n07Hvch5KK5u32KB5BZACsss5yJFIIYcIjuJBGDTQThUBo4BcWgi5VV842lZCdrUYlbZ9YV9djMJKEfqKFJBcOIdiKzHc3cTKKBK5FJkZOSi26ouhbi5aKUoySC7mQHJdDqtH3eHu5qgZeVKtgDT3HCRSGSpFYgwa7FIX/aGQSZBzSQJpKWD3+FAMrduj6kgVckhyc7h7FV3sIB40FC699YsDTgDFWmLZxpA6+aGQHsSq4Dh0fz8Wy0bZcc+SeyEHEpkClna8/VTLIb1aDCs7MezUGU7VcsikClg62tU9k0Im5TiJVTlW8quZyMyVQt7JDuIhvP2VyyC5UQn7fo6wkktRWGrVMEVPWwAx1tUyHP9kFqItlyN2qTdEUoERQOW5SHg/FOmD/WF/JBlWi1XPq/7uUO/H0R6Kq+zdKIZlfxVzXqSQ3jNRC6DlkZjQo4J7Zxy10uvkUgmKYa9kUypBZqaEe2cGuYhhryhETkYy1sTkYuz78+Dd155jY0ceSNDn18MxqAqSI5sx7kwZpo0JwophjUeOmo3J7Wxs+C4JC2/bIOrFt/Huky20rrkeoKYMGfs346nsKkT5zsW7buY0v+baZAvPU3QUC79JxS5bLxyf/pLJUaUtvGtazggCJICEwSIBJIwTCSDjOLEon4Lie9j6Yz6idl1EWUW14Alc+trg4OpnMODRByVlQfCjPXADSQA9cEfWtA0LFUBMmgyx743vxk+Bq13z/Y9itQD6dvxk+LsMEfxwktulGPjvGIPjxT1skTDuDXg5Ohkcq/MfAYUC7xzeh6Sc86isFv4hZ8xiZhNAChnSt6/C4g3HgQHuGIQcZOZbwXvRWqx80xN2kOLgR7OwsXQo7KXnIO/UHeIpkZiNL/C32GLYV0ogdxQD+RKIJkYgaiKQHLEKB+71Ba5KUDkqBLGrAuBuCyikqVizYBmSr9pBPLg7Ci9IIJ4Zg3XB3sof7Nlevg7D4th0iJ5wgVV+LqQDAhG/cT765m7EogXxyO0qhkufYuReFmHCqhgs9xMrRZUsE0mfh2LtDzI4DnaH1dVMSMrdERgVgdnP6o4S0iWAcCMVq+duglVoLObZH0N0+GokX7aDi5s9irNyIXvCHxGrQ+DbR4KE0EVIHxOLqMnKPSguJmDx8kz4fhGBCQMsuedJ/SQYCY7hiJk9CIpTWxC6KB6Zj7pAXJ4LCXyw7Itw+LuJIM+KR/B7P6HvEODcJQW623ki5NNl8LbjvRW6BJAsHRuXhCH31XWImuoiOAKIrbf4oz/g/+l82KWEYq08CLGhPnWChdvPgu+A3nLk5ovgMhDIvSyH96JYRExXpovJTjVyJmoB9N6HGHDgPcR1CcG6xd6wU8uj0kxu39I3Y/HOo6n456JoHO8khmO1BNI+AfjAKx0fJ/BT3Tyx7LsY+A8kA2TM50Rrjq3ITsK4vdlI1d5ERwv49XDAK+4+CBomhrXJDVMqIPlxMwaeLcOKMXOxenjz/ZtT9whVpUjbGwfvvDJMc/fHlhddYW1Mfcp7EuzenYRwmS1WvDod0wbWd7dssbNqLgHE2Hy/Gd75FQgaPhPrx4jRaHU+to+9m/FUbhmChs3E+rEGxjcnIBJAzUm3TcxNAkjYMZAAEsaJBJBwTqzYc26BHGt2XETSsUJUKIz7uYg1A1r42mP4ZJYbrC2N+QdX+B5ppDACJICEcWo3o4QKoNiXxmGWmwc689pHNgcEtQB6Z9jTWDf2FcFLbL+QhRn7djc6/oORoxHm9Sysm9jGkaW0Zt28jif/Eyt4f8YMFC6AWA2gOUh1W44Qn75QJuBZwtKuL8R2gHT/KsyKkmHqJxEIGMGifhSQ/rIRoWHHMTQiFstGVuLgR5MR9oMYgbHrMN9DBHm5AsX7QzElqhATImOw/GUxLGWZiF8eiI1nxfCPXIuQF8RAaTq2vLca0imxyvSki8nYctoer7/uDUdWr+ZyMsKWJ2PQh6xQsBUkO8OweLc95q+eB9+BIoAVsL5aDEtHe8iPbMHBTq9gyhgWZaSA9PAaLI4XYdl6Fr0jw/HPgxGa5Y2IyPnwYalb1SqZtMMOKzfrTufSSAHjfgmunDf480rMj5oI6acLsUe8HDFLJigLKstzkRS5CJsUQYiPeAXy7xYjNHcCtq6aAEdLBXITF2P65+fgu2on97yWN45jbUgc7JfFIMDuONa8tw1WgRGY94IYIha58+UihJ0ei5h1gRDnxyN41kYUvxyO2BUTIIYcciuRVnSUsgZQ8C+DMHuCC2xQhvwft+GA1QzERAYqJZuQFLBqOdJjg7FWFoSY930gytyI4EgpZqyr58QJoFkbIZ8YgZhFvhCLFJD+wNjIEbSZCS5A+kMjZ4L6ItAT5JsQHAOErF8G797Kt1x2Yi2C/wWERAWgeP0sJPdbiag5TBApIMsvBPqJIbpKKWDGfCa0tbF1AqijNabZ2oAlzt6rrkD27TJkqDbrJ34JW8Z7wcEkr2cmAXS3AGm/nsCJzh5YMMq5EaFThaLTiQg4IkGJ42jsnOQDsTIbWPhVnIbQhEP47L4F3n0mCFFewqJehS8gYGRzCSAApVmJmHwwD2ce8cRv0/wa51OSgcjtKQivdMDOqUGY5GSyCRTw0AaGkABqOsM2PgMJIGEHRAJIGCddoygFrCEVRVUNfrtUimXxWTiVW4L7Vco278ZeNtYW2LViJF706IUOOrpDGzsfjTeNAAkg07g9sHcZEkCsbfveN6bjGaf+aIkUTbUAcnnEDtlB7wjmOm5XIvb/kadzPNv3N+MnY/ITg3W2nhe8iNZA2b178N2xDb9dv2bqFDrvM04ANSwC7b5oO2InA0mhi3B8xDqsnemCul5NTE7ELMKa0hmIXeaOzH9OxxedlmNrmC+UpVgUkHy3GMFHvLEuKgAu7EZVdMrirAmIj/LnChKzr6XHBGNT1+WImeOunJ9faLhcgqSwZch8IQYrh0sQHbIRlu+sQwhLvdK+2C8M+KlHLFVrSTIGrY6Bf5cDCJubBMcP1yFkBO9eeSbil4TinG99lA5/WiaAZn2Yg2dm+WIAE1LFmTiQmI6+C9ZhwaPJWPivSoSsWw4fXv0Zri7NwoMYuiYGU6q3IfgjKWZsWAlf20IkvR+MTblyiJ6NwNZQH+D0Wiz60gYhX8xA95RlCMufwgkX9XSK/GSELTkI9zUxmFCZgOAFP2HsulgEPqmna5bOItCA45hAhMyZAZ8nRMIEEBedE43KObEIH2MHsGicRaHInxiLiInKaCZlRNI5+G+OUkYzsYsV4l4YDSyNRchwJuj0n0mAXXp9F7B+Odi4aC1ks2IQPsaRhYIhNWoxEuyWIebtvkj9KBgHB0dgrSqySH1GVAPIrB8ZLT6ZWgDd6++HfW94wlb9831VGbJP7kZomgT7YdGE6B3zCKCK3CSMS8kGnCdh53g32Or5BWOF9CjCk1LxmYUzDr/pDx97E4RFTQWKfj+B1NsieA3zhLhbix8L0IwCCLez8Nn23Qi9a4svJ89FkFhfDJBSpr16RAI4+mDflNEmSkAz8SMBZCaQbXcaEkDCzoYEkDBOukaRANKkcreiCkfPy7Ao9hwuX7uLmsaqPRvAzpyPt6sddnwwAg49hXV+Nv0k6U59BEgAPWTvRmMCiNXG+e+kaVyR5Ja6+N28VowcjY+eGWNQ2uzJy8GU5CRU6/gAYq3nv/abiNedBzXLI9yrqsLLO7bhWMEVs81vnADSEwFUfQyr58fB7v1YzGc/0PMu6Q9hCP72MUR86gvp58FIejwKMbPUkogJoFAsznwFsR/WS6HcrxdzkiN2hY8y1YcJi62LsaYkCOuWqqI7zqYiOfUYzp0+juMX5dyK3it2YKX4ABZFyBC0Lhw+jjowsY5QRw7gwKlMpB9PRS7XussF87/eiinlGxH8iRzzN4bXRZhwM7AooJhFWFs9n6uPU5d+pJqeE0BLD8B+lCfsu1pC5DgI3s/64Bk3e0i2L8aiC76q6B7efjipFIY/WFTTiEJObMhnxSKk/09Y/VEuhr8pwsFvgaBPZ8ByxyJEV4Ygdl5fpK6cjNXnB8F7iL0qCov1wSzEsRMK+MfGI8hqB4I/KtT//NzzKCOA1EWgReUyFOam48DWVYivnI34LwIxqNRwDSDZkdWYFpoJz9lT4M6yZqrLkLtvI5JFIdgRFcDJO04ARRRj/kZeGpo8F/GhYSicqhJHjZxJ4KM8ATQYyPx6MVZL/BET5gv76wcRtiQZ7qvWImCwCLLT8QhbuhHFz4cg5O0J8GbRX0wzUhFos31etMZEegUQ20xNBbKPxMH7TDHETi/hpyle9YJI8GZbUgBVoej8L0iVVsHBZRR8+rdC6pZgLgYGNqcAqpu7DJPc/JHwkp4UOUUR9n8Xh3FFFlg9tgXrN+lDQwLIXG9Xm51HkAA6GYkOXmHKZ1h1ArXhXhrPk7a6A0ah4deBIiT6LwA+34VpTuy/+2D6DnbrJGy/yr7G/pv/dSAirRYrRmrhYuv/6IPacDFvDmBS4jXseksVLViQiDf6TQcXyz5lO64lTQM/jrDomzfQ5/s3eF9PQ2SHUVA9le51edswVQBxbFYqJ2rwbNyed+GNOhb852b7S4VP7QpwtHWN5Z8LInBCPbZuGh7/At4Zao9t9HyVnKDrXFRnt2si7xx0vOkkgOqhFN+uxMHfirDi62x06ghcLb6HqupG2n0J+OTobNERq6a74n1/FwGjaUhzECAB1BxU2/Cc+gQQa9v+zWuTMbGZxIk+JHwBxHJDt/iOxzRXN7D9aF/MOKcXSeHz7X/ARIz2xe5f89yLeNdT8x96cx8HKwo9OG4D1zXMHJdwAdRIFzBW70aQAFqMAx5r62rdKCOAjBVAnqg8Eo3Q+GJ4T/GFp0tfdK8uxE8xa5D7aixWOiZj0ecKTeGgBqVg6VKhiM51x5Tx3hjUvztQnI64iFQM/TS2UQF0PCYY0dUhegWQdhFo5ZIKMJllUAC9YIX0z4MRjXlY1v8goi/5ImqWCEkrNgHTA2D5bRwUgesQMrwSyStmIaH3EoRPENcLIG4tS9j3EcMyPx6L/1mMeRuX6e/GpasGkCpaZ/F76fBZz6KhUhtvA69Q1nQKy+oLbxeejCqX4FiGCPM3xyBAXZPon8WYz9K21EFVclY4OgySybEI90ajZ6IhgNxEyvpIH2TC99NwuJ8Ow7JTPlj70QRlpBgjnp+KLRuiEX+kuK7OkFU+pYCZ47OiteZoVAABqMjfj9k70rG7pyfOz/CDWJmfWndV3C6A5M+ryL4D9OkrhkdfB1hrpIoZEEDyAmTnX4PkdglKqy3g8Eg/DH7cGQ7qtK3bBci+IUep9ATe+bUAcPDEv54WKyOAuvWBq6NmceSK20WQFEgguXUP1rb9MLi/GA49GkYBVdySQFJShZ69xXCwKEV2bjay5UAfB2d4DLRHRZEE1yq7oE9fJ2jVReeeXeg6gs61qgKlRRJkF1zDNYggdhDD1dEa2YcaKwJdhYobEmRcuYprVSK49neGq4MtILD0QkVeCgL2ZGC3yA3np0+Cq46Axoorh7BwRxrirFzx2wx/ePRQPc29Ukiu5CH7phzWPcUY/Fg/OHTRYnyvGBJpCSDqA3FvG+B2ATIuSyCR34e1qBdcB7pCrONc6njJi5B9RX2OfbhztL2XjlB9RaAVpZBI2JmWoPQelGs85grxI7oiwKpQWpCNMwU3UXq/M/r0FsNVrPucBZ0fDTIbAYMCiBMPErzHyQWlrJEsVUkalTiIWBWBMDBBo/W/F+vEjReYCPn0cZUoYF//XMzJGAlfHmmspX5EnsRAIhILpmEaJ4j4e2GS4lOIVSJFYy2VGMKqCCBLjA1qMVSQhjR4wYtJKJ3raiI2RQBx0unSe0ouOjhORwQicAZiTpBprsfuXYAN2PUWlNJLx9i0bxIhfkslunhM68QXn7++sY2cr1JeRSBiVRjwoh4x5xWmKeJ0vJkkgMC1dP/zxl18+3MBNu77A3/9S3ewVu4ffHUeBbJ7jbZ8N/TNzqKAHnPohktbXjY0lP6+mQiQAGomsG11Wn0CaNUzY7h6OS198QUQW5ulbzn3tMOOCf5w66UqMsIyVu7dw8Q93+JE4VW9oYdMHG0bN6lFUtfSpAXw3h5nFlxmEUDsB3qukLGygHDdz1aqGjGrr6tTwMwggILtceD9MOSMj8HKl1VFmVkq0txQFE7fjsghxxEachze0TEIeEKzIAhX12bJAQxfE1VXBJgrYrzgJzwTuxUBXQ9w0mPAqljM56dPqZ/vBf0pYLoFEMCiZGbFWmE5r26NUlQkI2xRMgZFsrpFInB1hD7Jgb1IDrvAGKxkUigqGKsyWR2ioVjJCRRljaI1rNByXRqd5mvAPY+JAohFyixechxjvojC65aNCyC2/9D5SXBhrPhRXywd7/1AJA+OQewcd+BCPIIbEUDLH09v9Ey0BRDKJUj+cBlSXQLgcjoBsomsdpR2cW4FZKxQ9idS+K9bCR/FHmoDb5ZPi9aZxKAAupyCgN0ZSH3EC78FvFQvgEqykbg/BQFSrU6KFvZY/9wbCBrmoCourEcAKYqR9nMyws8WNCxA3U2MveP84dffAkUnv8LYowXI1oFH7OCD41OVaUkV0nTE/ZiKhTcadnb06e2G1S/7wctBHZJeAclPmzHwTBmCBoqBK3mIu69agAmRN0dB8t/NGHfDHjunztWoe2PcOgbOtKYCktMp+PhEdv366lus7PFu11J8VmLRoAtYhSQVkT8cRaQyOLPuchA5Y4vfJPj1FxB6fy8PcdsTMafEBuvHzcUCV61oKRb99eNmDMksxaQh/kjwdYV1VTHSDn+Hd84X19WHUi5ujQXuflg9xq1OllXk7sa4lCygvxfmW+UhMk/rns4OSHhNR4HtW1lI/OEQ3ikoQ6kWvkkODigtKsIFe14XMJaud3Y/wn/Jasiwoy2ixkzFgrp3EcDtPOw+lILZ+VrzWzlh7+Tp8HMUwK51vlUfilUNCaB6EaHSCjypUAdI19cApK1+A5JZTG5oRbPURQZtAJaqI4SUszHpkMqXDUxQbBVjl7Zc4o+FOkJIJaDYPUtRL3vYxLq+VvcA/Egl3cduvACqRKL/NFX0k55n04iQ4q/L9hMHcZIq+of7KwN71PF89fy1nok3FnWiSf/5NjiTuv3EARPPYBcnqvRbUuHoAAAgAElEQVTXbXvYBRD7hfv5/Dv4197LOHTmBrwH2+Gz2e7oZWuFkM3nEHcoH+WVxhWA1n5L7USWKP523EPxmdUWH5IEUFs8lWbcky4B5NDNBjmz3zHY4r05tqUtgNgawx7tw8mopxwc0U/UHTfLy5FeVIh/n/sNKZf43YTqd9S1c2fkzVmEPt1aJpyfBT+GHjmEz0+nNRmLWQQQi+RJYale9li+JkRZPJmJs6wkrFmZDMdQZfTKwY/MJYBCkTkmBhGsaxbXfSwM8zakcylgUS8De8ICkWATgqilE+CiKsosu1yI+x1y8fm7SRi0SildUJqLpE+CsfawI5cCFvi4HKksEqc8ADGhqoLN1XJIfojGsngg6Ivl8FU9Gx+8zi5g6gHq7lq+UYiYqux6hXIpUmNDsebaBMR+pKpzJE3F6lnLkKzwRcTXyiLK0sOrMf39ZFhOXIvE95XpcOp6Q69zxbaV4kOefxzJR+TwnuoL+8smCqDSXByMXYWNsgmI+cgffWWNpYApC1UvSvVE1BeBcNf4zbz6XXBExPoQDJIKEECLGjkTfgoYOzNWYHv/KkxfeRDyAf6I2ayKLCqXIv10MfoOd+cKg9d1J/tiJXyQirD3DmD4x1HwH8BmsIRlwyC/Jn8v0QTNQ6DxFLAyZByKw1NZPAnAIkxYl6ydiZhcVAXXnmIsHeKKwd2qcO1KJj7LLkIabPHl60EIcmaf2XoEkDQVC785ig2wwYohbvDq3Qs9a0pwJjsdC4sq4GDvieNv+qHPzXTsz72Ga6USROaXAj3EWPEXW1h3tEBPO1f4PSkGClIRuvsoNtwHfBxcEfi4GGIbC9wru4aMnCyEFlcAXcQ47D8NPr1ZRIhaAKkUg4Utop58GqN63IPkZmd4jXRG9p7NGFesKYAqrhi7TmNnVgHJse2YnFaADCZQXDzwSv9e6FlVgguSLHycXwoJd7u1pgAqSkN40iFEVgKTnDwwzbkf+nQswYXcDCwsKENFN2ccf8sfXj0N1T5iDOLw1JliDNNVV0mejQ3bk7BQbouEyXMx7S9VyP7xK4zNLEZRZ3tEubljVC9rlMgk+P6cUmAteHomop5TdglTCyB1dzk/JzcEDuyHPhZynDmvPGPrHm44/tYkeKg/40qysGHHbiy8DYh7iPHBYGcM7mGBkltXcSArCxvuKXk68AXQPQnitn+NOSUWmCZ2w6T+fdDHugqSP87gMyadOjth75tvw8/BAmAd0FI2w/tyBTweccZ8F2cMtq6ApOACEq9UYeJrQY3UQ2qe7z+aVZOAIQGkU8hoyxWdAigNkf4SBLGIG51ygomeE4BXfeQO25lG9A7THt+8gTjxroZpYTwh4nNUHS2jlhDawsmAAGpUDil5GS+AShHZYUN9CpfqWZRRPep96pE6OqWXAQHU4Ax4/LVfeq3IrAbCTet8dQkgtRjcgAWqSCUSQLo+W1hx59N5pfgoMRt/3izHhBF9sGzyE3hEpPy54s7d+3h55XGkXywB6wpmysUyNp526Ym0z5435Xa6xwwESACZAeKDNIW2AGIRN/smT4ev+PFWeQy+ALLo2BGhT4/CP7zH6Ow+xoz05nO/YWnqwQYt2T8b8zKWDNdOwm7eRyqpqMCAzV9ArlA0aSHhAugKEpa/g8wXYhExXkc7dCY1toZhdUol3IfYQy5JR+ZVK/gsjcHyqe6wq2YpQwIFUOJihF3SVwNImQK2eNVPsHR7DLiQjlyRO9yrJBDNiUfURDEgPY6EyFBsPGUFl+HusK+SIMfidayLnIA7O0KxeGclhroAf5zKBdzcYZVfidc3bEXgYEsobqQj4ZMwbCt8DO59AWlGOiSVngj8NByzRxnRBp53KnImwj6KRqatJ8RWxcg5lQvZYH+sXRUCH3VhZFVK1RdYgq2qekhcxNLsLyAK3YrwF1QFjVj61s7VCI1KhayfC9w7SZGZD3gHr8XKmZ6wzGUC6A7mbWRdzfS8GnqKQIv9liH8ndfh3tuy8SLQrH7RolCk+65DDD/iS7WcQpqKNcHRsHpvK+b1TOYigFjnLk89KWDp8Y2cSQMBxGo/p2LN7GXIGR/PRRlxUo3bUyA25rvA26M7is//Afs3o7ByJnv3JEj+KBjRlx7DoJ528A1diQnUBr5JnxstebNeAVRZhLT/JeOdzCLNH6KZPPn5K7zwaxEc+vtg1+uj4VCXFlaFol8T8cbPElQ4+WDfGyw6R48AKjqKyCM34TOGH5nD5BIvMuX1uVjASSQmFPQUga4swO5vv8LkG1UIcvdH1FhXzTpFLNJo/1dcS3gfsR92vs4KXfMFkA2ifIPwrhvvG5rVvvlGSwCZtE4jJ3kjDaGJrNOYLdb7TscCN1boS30pOQb8LEEqXwCxfe2Kw7gCJlumIWq0uL4bGpMbe+O45xTU3p0xLTiEhd+xFC9nHJ+uKY3UncK4aJtpL6HPlRTM3pOBxG6uOP7mJHjxUqtYqljorjRs6Fw/T70AssC7I6dhtTdvr3UsLbD6xblY8aQtV/Q6+1AchmSVwstpNBLG+2gW376djbidSZhzq6EAStx7FBjsh2lDeAz57evV7e5vpSP86/2ItHDG8RnT4KVOaWPY7xajFLaw7WZInLXkd+fDt1ZzCSCNyCG9AqgWPj/yUsOgrDdzpq62jw6RozoifnpVgyglbh5e/Rx2j449cHNM262zZpD2m9CSAkh/xI1mtFT9HjVT4NjXGzJRj26YLme0AGosgkjHt9DDGgHEij0fOy/D+//5nevQFfyKGG893w8irfTdnccKEfyvDMjkxv/8w37ufKKvDcLeHIQAn/4P3wdYG3liEkBt5CBaahvaAoh1/Sqc9y5Y8eTWuPgCKMjNA//2HW8whWtjRjoW/XRAIxXsSvASOIm6t/gjvPXfnfgu53yT1hUsgFgrdWkhKkV94air4ATbBRtz+RxyrsgghwiOjw/CoAGsJTy7FJBLCyG36gtHu/rzVsikKKwUQexYH0ai82s3JCissq8bp5DmIj0rB8VwhPuIQeguL0ZlV97c5RKkblmLTadF8HzBB74v+MCda5ulgOziOZy7JIXCZhA8PRxRKSuGVW8x7FR1ZKCQQXIhBxKpHLCxg3jQUIh7N/KOyqWQyKxg389Os90672QUpRLk5EoglSkg6i2G2MUFvEdWEpJJUQz7ej4c82LAzrF+byqWsss5yLkkhbyLHcSPD4KLerJyGSQ3KmHfz1HvXri1GM9SBbh/PjtZwt6uL+z458oY5N9BdyceF/XzKGSQXr0Dqz46/k69v6uFuGPVF2IbecP9qN8lW7GKQSNnYiWH9HIx4CTmInu4vbOizkuOwPMTZfFn9SW/mon0DAnkVvYQD3aHez9eaFK5FJmnMyGtdoSntzt4r2CTvn/o5uYnoLMNfGUZUu9WoIgt38UJO195A5MGqgSJuoNUpQP2vhWkjKzgX3dVAueuA/ZOD4Jf7ypIftyMgWfLNDuJ1bBabxYNa9aw1KODGzDkfAXeHR2EqJHK3+TqE0AVebsxeU8W19L8uL6W5rfSEZm4H+H3tfdUCnHv0Tj8lg/E/I8gHQLItHX0yYQqSI7GwftkEUa5+iPBT0cR5nsSJCZ+jYBb9RFAFZIUzN6Zgf162rerhc4uW610PX2vkaIAu7/7CpNZkWe1iGFjq4qR+n0cXsivwrvPBCHK0wKpuzbjhStsXBBWPMmXVaxYeCnS9rDIGmD1y3Oxwt22PgKIpdTNmARXjU5qVXWpfa7q9DK5qjOZvvcKVSg9m4RXf8yDhB8BhCqgyoJ7lbQvJrFePZgHiP2wj4k/eToit+1HuIWqppGeRo7N/11HK+gj0DwCSCuFqREBtGIkvxhzBLYnnoFEHfFzMhJvSIK00ouUtX/4hYdNFUB1TBotxqwc1XICSF/kjp4IIK4OE7QKQOtKIQOgY6yQCC/NMZpyTb9oqn/jHkYBdPN2JX44cx2rv8lBrx6WWPmWK55z6wWrzg2LxrH6QAFRv2LXCSkq7wtvB88if4YN7IElrzvjreedqA18K37MkwBqRfitsbS2AGIFk6Oef6k1tsKtqRZAA2174uKcRQblj3qjY7/7Ckeu5HN/fGnAQBycEtAqz1CmUKB7zD+btLZgAdSkVVrjZjlyUzZh49d7cByvI4Z1oaov69QaG6I1zUGAdWSLXYSwfH/E8oo/m2NqmqNtEqgTQDq25+fkhahxL2kUCGYSImBnBnZ3c8be5zw0xQknD8pw4sR+zLllg/Xj52KBi4VuAcRfT84KN1+FRFaConsVuFbA0raqEPR0EL58TlmNVLcAYiJlM7xPFuPVYTOxfqwy/ajBxaJjvt8M73wgatwCvOuq3lMpJrlPQ8LLzpr3NRBAMHEdPWnLTLDs2IwXCqyxnhflpLHvugiWKlUKmE3dHsROXvh0WD9lIWzeVXFXgvj/pWNDRzGOz5gJr56G3rl6EWPb3w/73mDRUezX9Ue5YsufdRLj8LRp8Omcjc+27UZopS3WP+cDnwbFm6sgOX8I4/LKMG3YTGwZKwZUNYDuDfDDvomqefl7zd2NySlZKFH9vfVV5XuV7eiDn/S1m1elDe56hFcDiP+IilIUFV7Fhes3USQvQ8ltCT6XlMJW3cGupj6CKsiN1Szy4EWvGWJFf98SBAwJIJNqAOlKR9KIyNGXzqTdNUw74qURCcJ1CTO1BlBjETPKUzBeAJlWA0i/UNHx7HpqL3Gih8+DPYCesULOly+A6qKmtF9OHd3h1EMeNgGUf/0uvvulAHGH/oSzow0i3x7CFX226MTidXRf12QVeCn8GC5ckQtqC9+5U0c8M8QOETMHw2uQHVghaLpajwAJoNZj3yor8wUQ+967teh99LDSatnSgjtTC6BFw0Ygeqyv4JXjszIw+2AKN/7XGXMw3EFXv3HB0zVpoL7C2kInbbcCSCFD5i/HkHnhOJIOW2L+BmVdHboeVAIsuiwHOaeSsCYmFz5fxCJklDqn7EF9Jtq3EAINUsDuFSDj7C+I/DUPu2tYgeAgLHCtT48qzUzEqz/kwXCFNGtVNIi1HgFUhVJJGjak/oLwWw07P7K9GxRAvGihFWPnYvUwrciUOgAVyP6BFTQuw7vPzUXU0zZ1e+JHGdUN1xZAjlV1UUnGraNnP5UFSEyIQ0CpKorKUUf4inYb+CEWyN6/GUOyBXSotFBHOglIZypOQ3jCIUTCCYcD3oaPPZNdyuikwQPHY+d4D9jeOorQ7an4TPcxabxmfq7+2OnnCuSpikA7q+bQllUqkSjp/xJ+esMLuKB8r3q6TMLOcW71qW382fW1gb+VjcQfDyHySqnOYuEeagFkwYqFH8Vne1IRfvf/txDvaIMV7s8i8GmPxjuSCflGojFmIWBIAOnqXlXXBUy9Ay25oKv4sL4uYA1atfO7ZmkXf9YZEcQ20UgXMPUetaKQik6mASO9VK3iG6ZQacM1XgAppZLuLmDq2bWljp7IHW648LEN+Tcyb2Nd3lTb1J2SpvxLigDSfFMKi+/h0915OPjbda4uD4v8ETt0BYvWMXStS76M8ITzuFPe+Ae/jbUFXvTojU9nu3Hdv+hqfQIkgFr/DFp0B3xZwQomF85/t0XX115MLYASxk3i2r8LvfJKbsFly3p069wZ0vnvgaWytdY1Yfc3+O/liyYv354FUHrKdzhebA/3Z8fimcHqVDSTUdGNrUmgWobUjyZj2f5KeAbHIGKmJ6VxteZ5tODaumsAsQLFX2FcWhFKVMWYxaq27KVnv8arP0ogURdj1rfXjjYYPGQUvByhQwBVoejsbrzzYzZ2AxB3scUkRzG8HPugTw9r3LucisnZpXjDUAQQT5JopDA12BNPAHFpZbb1e9IljhoIoApk7Fe2ZDduHT2FSFl61/avESDXk0bH9q9DACn3UAY/J1dMfER/t6ou1r3gNcwLYiEpTvx0L8Zm6D3l3vjdwVTiZQPssdqlHxz0FXnvaIE+jk/Db4g9L2JLiADyBDITMfYnCfqoBJK1rnb2OgRQRcFRRO5JRSQrEG1hgyCHfhjp1A+DH7GF9Z0MhB/LwzWeAOJeDVbf6kgy3stiBcuZCLJF1Og3sGC4k27x1ILfjw/7UgYFkOqHfK5WDqC75beGANKXwqSZ6nWCayuvkiSqucGLItFV/Fln9In6HlVLem6TuqJRtNPQ+OP//6sckaajzTnv5TBFAKlb1U/fwZHDdlWb+vpptaROIx3PGgogPk/1jGyN9yBZqiq+XbeQvrHK9vN8rpPq6i/V75IEkLBPCZbKFZN8CRv3Xcb4EY5YOskZfXpaC47OqaquxeTIk9j/23Ww4tG6Loee1hg/wgH//Ntf6wpJC9sdjWpOAiSAmpNuG5ybL4AG2/XC74HzW3WXagGU+ubbeL7fAMF7Kb5Xjt7/ikLvrt2QPzcE1hYCfospeHbjBv79l8NYc+q4cTfxRrdbAWQyEbqRCBCBtkRAbxFoHTVo2L5ZcV+WuiNxegnHp3hpFlzW+WA6ikCzOkIspeieLdaPe1sjwgioguTnzXjq12LDAoiNPbIZQ04XI8grCOufUaaLNbh4KWCrfedihRsvKkmIAHKCievoqRTPau9sj8PkYlskTJmLaQN0yBxeXZ0o37l4l+2Za11fqhEZZY53iUV1Tf4hD9ccRmPnk6UIP5iF3T09cP6t8craPSXpCN+2H5EddRRP1rOB+pQ9IQLIC8hNwuT92dCXMsa9e6qi1fvUKWAd1al0VQgaNg3rxzhrCBxWtylgj/Jd/UnHu1pRnI3UY6kIzStGdkd7JEwKwjQxtYE3xztl6hxCBJAxc+vv2mXMLI10sDJmGjOONU0AGbcBvW3bjZjGPPyNWFDA0IclBYwJnDc/+RVXi8sRHzIMg/t3N7ouz9nLpZj08SmwNDImlPgXK/Y8c2x/LJ3ojC7U+lXAm9dyQ0gAtRzrNrESXwCNdHTCielBrbqvpgqg/t174NKcRWAdxFrr2nT2NBb8uM/k5UkAmYyObiQCRKAFCKgFUEl/P/ykrgHDrVtfHwb8uizqlCHWSUmrc5Tu7TYUQKxr1MIdadhl64nfAvwg5mcqs4gUruCwkBpAQGl2EibvzUaJ00vY94YXHHQFjLICw1wNG3XEDa8wtSABZGHiOnp+eVFX36cCC7ze1i2uWDe0bYmYc7u+CHRpVhImH8zGtcbq5JjyzqgLe9+1wYJHKrDhVpVmJ7E6YaWu66SnthFvbWMFkO2NVCz85ig2dNFXoLkKpacTMfaIBNfURaDvZ2PDtiQsvKcrkqq+0HYfPQKI2y47i4Ob8dT5MrOLNVOO4mG/x9wCqL3ybAkB1F7ZtXcBdDLnFlha1oBHu2LBprPIviLHxgVPwmOgLTp1NJz6xT/32tpafJiQjc/3XALrIsYulj321OM9sXj8QEx9zgms/g9dbYtAswggWTo2bsiC54LA+q7DOh67Qy17a+hqUQJ8AfRcv7/gyJt/a9H1tRdrqgBixaNzZy8UlKvaXA+6M/cC/FO4eFmTLhJAJmGjm4gAEWghAvoFEKs0qurMdNcWX04KQtBAG0ChEjQFVVjw9EzNVuTcnlltn3Tsv2IDP283Zct1rS5gFQWpWPjdUcSJPHB+xni4qtLLuHuzUjCbRaBo1wBS1Yy5pu7opHYr8mxs2J6EhXId7dy5/dSns/UZ6Ied41Vt4NV7EiiAYNI6+g+x9HwSAvZnY7/IFb9NnQSPnnxZVAFJ2nYEHCtAGr8N/O0MfLYthYuc+nJ8EIJctERMTRkkZ08gzWIYprnrq4ekY0916Waq+kKshtDUIPjV1SZSRmV5/1oMcX8f7Jo4uqFou5WN/b8VQzxqNBc1ZLQAqlF3JAMWjHwbUaOdNAtz387Chh27sbCE1wb+vqrjnNweO6fOxSSneoYVRWn4bPchrtZPXQ2gewWQVNpDbM+P8qmA5Kc4DDlTjOnqdvEt9L1HyzQkQAJI2FtBAkgYJ12j2rsAmvlZOqqraxH+litO55Ug4rscBDzfH/NefQx23Y0vqVFWUYWxfz/KzdWxYweue1jY1EEY/Vc7o4WS6adGdxpDwGwCSCFDbu4dOA4Ww0qajLDl6fBZ03jNVxJAxpyUmcbyBdBop/74+a1ZZprZtGlWnfgZ/zj+P5iaAvaYSgB1ElCszLQdGr5rR+4FTG0RAXQB0cNnIoG3Je+VPyBmvHkL8WauG47Ar70RHiVGqnxGk+aXpUTj2MgQTBDU/SsT0cMDec8XgPjTIXA3fAT1I85GY/GVpu1Z2HKZiF4HhCwStjtZymK8vIqfJqj5bA05mYGFsAehUUTAIIFGBRArsvzTZnifLcUwsR92slbarJBuXgpmp2QgscYCC9xewvxhzhB3qcK1/Gyk/v4rwgvKIK7rKqUjBYy1iv8mEXNKAL8Bo7F69DCIqyRIPX0C4SwdR7VrfhFoqCOPOoqx99WXMKxGghMyW/gMdwZy9+Odg2w/Nlgx0g8LhrvCgUmluwVIO7YP72UWIa2LM46/6Q8veyYJeHsSKoCYnDpv7DqN4Gd1hr7/CuOuVEDc0xVfjvXBsN4WKLmiZPh5vrqgcX0EELfvo19h3MkiZHN1a17CdJd+sK2+iexL2difmYHwkiosaCwdTs+W2JkG7MngxBsTJg2iqUoy8Nk3KQi9C/g4eWK199Pw6GWNUmk2TmSfwcbsIqR2q4/eMVoAsfcqV/VewRorhvsh8Ekx+lRfQ0Z2FhLPZWEDq/MDngCyKEXG3jg8lVvGMVw/xgejesqRnXEUn52VYLeqbIVaAFkXpSJ8bx4GDH0Wb7g7w6GmGNm5v2LjsQxsuG+LhMlzKQXM4CdG8w4gASSMLwkgYZweRgG0ce8f2P6/q1xHLtbta3n87zh9qRRrZg2Bz9DeOlu/N0bzYmEZ3t1yDkd/v4WxT/bG6hmDMcjJhpNBdLVNAuYSQIr8ZIStzITvJ8vxTPUBEkBt87gBvgDydHDEqRlzWnWrcw6mIC4rw2QB5CTqjsv/txidWzEFLPq3k1ia+oPJHIVHAF1A9LoqDenAiYX8IJwWKCIMbvJGMqJPPoMQM0klowUQX6rcSMbib8WIMdezqR7euD3pI2asANIWYUzwxEG8P4aTYxp7Ys/tJ0EQX37p+prBw6QBRMA8BPTWAFJPr24JDgfsnBqESVxUSBWKzuzGO0ey637I5u/Gp7crlo56CX7OrAaODgHE1XNJw4b9hxB6W+s5ujhhvWMFIi8X41VeEWhlUeQ4eGeXokJ1i9jBB8enKqNRSi8fQuSBNHymkgT8WV0fccOW1/zg1Vsd+WGKAFLOaNw6Bs7odjYS9+xGwI2GXVY87N0wv2se5lyBqg28qp6QohQZqdsRkFUvyupXsUDQQE/Mf/ZZeGhEuQh4V1jK2XYm5az1FrquuHIUkXtTEck6aGldtt2cEPW0D6Y/KYY1J3OSMC4lGxDYBYxrP48KFP26G7N/zsP+BivYYLW7GPm/Z6GuBhD7ZbY8D7v3pyDgSlnde6G81QYrXHshO1tSXwPoVhrCvz2EyMqG+9dVQ0gANRpiZgIkgIQBJQEkjJOuUe09Aqj4jgL70otgY90JQ8U9cO1WBULjf8eA3l3w8d/+CvGj3QQXgmZRPxv3/YH/ZRbjpWG9Ef7WIDg+0kXw/aafEt3ZFAJNEUAKaSo2bpHCZ0kABsmSELoyFxNIADXlOJr/Xr4AcnnEDtlB7zT/oo2sMGLbl0gvkposgOy6dMGV4KXo0opFoOf/uA+xZ0+bzLEpAogtah6hodr+jWQkSydgwpMmP47GjcbtTVuqyJCcUogJ44VF2QjdsXF70jdrUwUQm7d+Dv6eMtdFA4t0RD6ZWc4J5UXjiACKs7D73FXAzh1+7jq6INVUQHL2F6TJAAfnUfAZwEs7ui1B6smj+F4qB6x74kkHMYYNdIVHf83ixxUFWTghrUCfx9zgyhcTilJIcs4g9aIEObUiePRzhY+bK2xlGdifVwLbx0bBR8xbr6YCpX9m40TBNZRWWUM8cBi8+GvdLUBG9kWckRYgR34ftj37wMPJGaMGOcNWI/K9CqV5adh/5T7ErqxTmVbhX5ZKdeYE0uQieAz3hKtIq5aP4HUEvF9srd9/QeI5CfJrrDGA7XmgO3ycHVB6OQ2p0vsQuz0Lr978PVShoiADu3/NxJHbVbAV9YJHXzG8XNwgfsTUpglVKMpOQ2qxNbyGe0Ld9a3BEyiKkf3bL0i8eA1FHUUY1NsJHgOewKiBTpz4qbuKs7D/3FVUOAyD3xAHzXQuNqgkG/vPSlDRU8d7x9LJTqTjwE3lezXI0Rk+bm5w7XwNqWeyUdTFGZOGOfPWY2mHGdh/PhsZcgsMcBDDx80Drp2uYv/ZPM015AVIO/MrUotuoqi8Ctaifhjj+jR8XB2oA5iA17W5h5AAEkaYBJAwTg+jAGLPXHm/Bku/zOSKM88fNxC7jhUgdv8fWDrpCczw6YfuXTs3CrC6phY/ZxVjzY5cSG9VwH+0E955bSB62jR+n+mnQneak0CTBNDFBCz+hxQB0cvgKU9CaHguJnxKEUDmPB+zz8UXQD2trSFbuNzsawidkBWAYq3cL5XcMlkAWXbqhOsLQtHDil8hVOgOzDPuhe++RuoVicZkrDvZX+17c7mvZ65fg+yejl85q+5oqgACX9qcjcbw2aoksZnxqsggGZIXvYzVJwCMCscP6ybADryvAQjYchoh4N2LAMTvF0NSJ4M0U5L0p57xx3kjYKYY4jeVKWD8NCjd92tJFV46lywlGYX9JQicnaDc65N69qMhsPhjlClXffmpWCo+mulZ+tPONMbNDEAAfJTRWFx0zmooE7x0369POmWmJKPv+AlAXapcY2JJhuR1x/DMInZ+dBEBIkAEiAARePgIkAASduYkgIRxelgFEOsA9vF3OUj8XwFCJztj9BA7fPCf8/jzRjmi5w7F00/0RGcL3cWbyxuZGQ8AACAASURBVCurcejMdaz+JgeWnTvi/3zFmPqsE7padTIdOt3ZogRIALUo7tZfjC+A2G5+e3suPHo7tMrG7tfU4JF1n+Du/ftGC6AC+R30j/2C2/fXr05EwGDzRokYA6Tfps9RWCbnClEHunngXc9RYNFV/OuktABfnE4DqxekfZlDAHFpWyOPaaZMnY1GNEI4scP9/0aietQiwo4vUOr+m8miVUCYMl2JXZnrFkPyZv2flV/VHsf7s1SzNo9uIaJV96ZOYKnkUV2qWyP7gTqCiY3ZBvE6dSSN7mgbMGH2i099Cp2+tDPtcdp/rjvUTCSn9MUErRQ6vQJIFe3TlyeAdN2vnr7unIx5QWksESACRIAIEIF2QkAtgCxaMfL7QUBZVVUFkUiEjrwSCSy1if/nB+E5WmOP7B3r0qUL2us7dr+qBvera3BJehfvbsmEoqoGawPdILujwPKtv+OZwXZYPsUFvXpYNmgLf6f8Pv576ho+SbqIPo9YY+kkZ/gMtTe605dFp45G1xpqjXehva7ZFAGEUgmOZ8gxyNsdImkSQj+gCKA2/55oCyC/x5zx3zemoTXKdG3NOougg8kcM2OLQP96rRAjE7Zw9zLZ8nvgArRGIegThVfxTGI8t3bYqOfw4ajn9L4DNbW1CP3fIUSfPgl++ztzCCAubUsjgke5DWWkTSFXXBlc5Ez99nRGvugUQDqkhs50pIbj1OLjmZPaRZBVUUcaUkp/9IumQGlkPyOPqVLYtIso10c/1UfbMLGUjMLxEzQKTetKwWo4jr9XzWgq8MSVmrbZIoCaISWuzX9o0QaJABEgAkSACKgIsB/OmdygyzABJjD4wkehUBi+iUZwBBi39iqA9v56DZev3QWLAjp4ugjpeaWY96oY8199DLH78/HNz1cwZbQTHrVtmF1xvaQSWw//CdmdSkx7vj/cBnSHRSftnyIN/1TZvUsnzPYV09vWSgSaJIB4e2ZFoFdF5OKVj5fBs5K6gLXScRpeVlsAWXXqhD+Dl4ClLLXkpaiuhij6Y7AoIFME0Kazp7Hgx311Wz73t3lw6yWo1ZTZHpMJnWFfbUbmzetcBBKLRDJ0VdXUYHD8Bi7tTX01VQDVCYuzyUh2nKC34xbX3euSKgVMq1tW3RxNEUA6pFC9AGooWhqyakwA8e8XJoD0RdLwZYxQAdRQCtXvVTMaSvcz6BRAPF5UA8jQdw79PREgAkSACBABIkAEiEBTCXyYcAEnsmWoqqlFbS24lvBPPtYD7/u7cLWBViXm4M8bd1GL2gYRQGxsTS24Is8NxY96Z2oBxP91N2/XtYBDT2t8s/zppj4K3W8iAXMJIP7yiqskgEw8jua/TVsAsRVXj/bBipGjm39x3gr/u5oPn2+/qvuKsRFArO06P51qltuTiPOd0KLPcFV+B85frgOTWZfmLAJrSS/kKr5Xjj4bPkU1+9QF0BQBxKRO3ABVK3iWvhQBrORq/PCuGzLIettxX6sXMryuVPwOU01OAdNKu1J3upJqpVrpBCVUAAlNAdNMW1MvqSFjjEgB47eXr+++1lejLo++rmwNBJBWVy/qAibkO4fGEAEiQASIABEgAkSACDSFQG6BHDdKK8EKOXdgJge16G1rjcccusHSoiOyr94B6xRWw0yPkZdyPvWl//7uXS3hMbCHkbPTcHMRaA4BBHkuDv5XAvFrvnAR6d9ph9pa1U/A5noamscgAV0CiBVSPvu3YAx6xN7g/eYYcLuyEh5fxSL/dmnddMYIIBY15LTpM9wsL6+7n9XfOTx1Jp7vN8AcWzQ4B5M+3tvj8Nv1axjRpy/SAmYbvIc/YOC/YyBRPb9RAmj4TKhKPHPTKQsi82bmF4FW/70jr0hxXXoSL0VqVDjCH5dAzDpP6RRAbH7NlKoG66q3oFUQOXwlgJENi0AD3ghXtUCv371QAdTIfvQWgQbqUrPUe9RVBLquSHbD4+QiqL5Wft17ZTjE+WJlEWgec42v86bQTLfjF+NWDtItiNSFpRuON+plo8FEgAgQASJABIgAESACRIAIEAEAzSKABJIlASQQlDmH6RJAbP5XH3PG7olvojOvWJw51+XPxergfJaepjG9MQIo7GgqPj55tMH2nuztgKPTAtGtc/O3IOSnoAW5eeBL3/FG4Rr+9b+57mDsEi6AjFri4Rxs5jb2DydEemoiQASIABEgAkSACBABIkAE2iMBEkDt8VQbeSZ9AojdsmT4SHw65uVmLQidcCETM/d932CHQgVQSUUFWPRMaWWFzqdkIiulmYtaHyu4gme/2Vq3/v8NfQqxL40z6k166qvNyLhRRALIKGqGB+vuTmb4PhpBBIgAESACRIAIEAEiQASIABFo7wRIALX3E9Z6vsYEEOtk9dEzY/D3kaObRQKdulaIMd/+BxU6ujcIEUCV1dVg4uSC7KbeU2OpYG//dSi+fHk815bd3NcfpSVg0Tt8ATXcwRG/zphj1FKP/TumLgWOIoCMQqdzcF16lo4OXE2fnWYgAkSACBABIkAEiAARIAJEgAg8+ARIAD34Z2jUEzQmgNhEFh07YoGHJz557kWwDmHmuFgJsE0Z6QhJPQjWBUvXZUgAsZo7sw+mgEUQCbmmDhrCSSAbS0shwwWN2fdHHgL27gKrYcS/mGjKeDtYcBeyvJJbYOegZkECSBB+GkQEiAARIAJEgAgQASJABIgAESACTSBAAqgJ8B7EWw0JIPUzvSJ+HFFjXsJgu15NekxpmRz/OP4/bMk80+g8jQkgVux5weF92Jl7wai9sMicmLGvwMvRyaj7tAffqriHz9PTdNYdUo+d7DIYSeOnGFyHRT+NSPgSWTdv1I0lAWQQGw0gAkSACBABIkAEiAARIAJEgAgQgSYSIAHURIAP2u1CBRB7LhYN9MHI0Vjg8TTsu3Y1Ki2MpUh9fzEHIakHIFcoDGLSJYBYt6+zN4rw2q5E3Ci/a3AOXQNYEliQ+zCsHPUc+tiIwNLchF5s36lXJAg+9F9cv2t4/Q9HPYfwUc/pTT1j8mf5zz9i/ZlfNbZAAkjoidA4IkAEiAARIAJEgAgQASJABIgAETCVAAkgU8k9oPcZI4DUj9i1c2cM7fUo/uE9Bi8OeKzRJz934zr+efIoDkjyUKZQgKV/Cbn4AqimtpZL9fr7z4dxvfwu2J+bellbWOCJnnb4wGs0/F2GNDodq/MTefIXTmDdrqwQ/AwsFcytV28cnDwDj3brprHGpZJb8E/ZwQkt7YsEUFNPl+4nAkSACBABIkAEiAARIAJEgAgQAUMESAAZItTO/t4UAcRH0N3SCgNte3LRNDadLcECapjokVXcg+R2iaBIGV1IffqLwUTTtTI5LpbIBEUNmXo0rE384z0fgUM3G+4ZOnfshLv3FWCpXn/euY1C+R3B0kfXHljtJNaSvq+oO2pra3FVfgeZN6+D1THSdZEAMvUk6T4iQASIABEgAkSACBABIkAEiAAREEqABJBQUu1kXFMFUDvB0KYegwRQmzoO2gwRIAJEgAgQASJABIgAESACRKBdEiAB1C6PVf9DkQBqewdOAqjtnQntiAgQASJABIgAESACRIAIEAEi0N4ICBdAUqTG7kGOIACD8HqwDxwNjO1Qy/Jj6GpRAiSAWhS3oMVIAAnCRIOIABEgAkSACBABIkAEiAARIAJEoAkEhAugTEQPD0SCoLUCEH86BO4kgATRatFBJIBaFLegxUgACcJEg4gAESACRIAIEAEiQASIABEgAkSgCQSECyBAUSpHJW8t6Q/LMD1KjJjD8+pkj/JrLiSAmnAmzXorCaBmxWvS5CSATMJGNxEBIkAEiAARIAJEgAgQASJABIiAEQSMEUDa08pSFuPlVWIN2aPra/q2QylgRhyUuYaSADIXSfPNQwLIfCxpJiJABIgAESACRIAIEAEiQASIABHQTYAE0EP2ZpAAansHTgKo7Z0J7YgIEAEiQASIABEgAkSACBABItDeCJAAam8nauB5SAC1vQMnAdT2zoR2RASIABEgAkSACBABIkAEiAARaG8EmiKAoJBDXm4Fka1lHRaFNBPnroowaIQYIgOwKAWsFd4mEkCtAN3AkiSA2t6Z0I6IABEgAkSACBABIkAEiAARIALtjUCTBFATYZAAaiJAU24nAWQKtea9hwRQ8/Kl2YkAESACRIAIEAEiQASIABEgAkQAEC6AMpEwcw0O6IX2CpZ/HQB3yHBw6WtYhZX47+e+sGsEMgmgVngDSQC1AnQDS5IAantnQjsiAkSACBABIkAEiAARIAJEgAi0NwLGCKDo4YFI0AsgQNUNTIKEyVMQjRDs2BkAMQmgtvXKFN28iVrUtq1NPeS76dihIx61t3/IKdDjEwEiQASIABEgAkSACBABIkAEiEBzEhAugIzYRbUC8mpLiOpLA+m8mSKAjGBqrqEeI7xQLJOZazqaxwwEXvPzw8Z10WaYiaYgAkSACBABIkAEiAARIAJEgAgQASKgm0CzCCCBsEkACQRlzmEkgMxJ0zxzkQAyD0eahQgQASJABIgAESACRIAIEAEiQAT0ExAugKRIjd2DHMEwB+H1YB84NjKeBJBgmOYbSALIfCzNNRMJIHORpHmIABEgAkSACBABIkAEiAARIAJEQB8B4QIoE43XANJeQV0TSD97EkCt8F6SAGoF6AaWJAHU9s6EdkQEiAARIAJEgAgQASJABIgAEWhvBIQLIEBRKkelYABWENk2XgSIBJBgmOYbSALIfCzNNRMJIHORpHmIABEgAkSACBABIkAEiAARIAJEQB8BYwSQuSmSADI3UQHzkQASAKmFh5AAamHgtBwRIAJEgAgQASJABIgAESACROAhJGAOASRLWYyXV4lVbeCFQyQBJJyV2UaSADIbSrNNRALIbChpIiJABIgAESACRIAIEAEiQASIABHQQ8AoASRLR9JXyThyVoI7/PmKJci9YQXxYEfYvxqBTVPFgniTABKEybyDSACZl6c5ZiMBZA6KNAcRIAJEgAgQASJABIgAESACRIAINEZAuACS4+D7YxB22ADP4eFIiZ3QaPcv9QwkgFrh3SQB1ArQDSxJAqjtnQntiAgQASJABIgAESACRIAIEAEi0N4ICBdAyi5gqdNisDXQHfzyztIflmF6lBgxh+fBHYaLP5MAasW3iARQK8LXszQJoLZ3JrQjIkAEiAARIAJEgAgQASJABIhAeyMgXABJkDRzCpJ9d2D7NM0UL6oB9AC9FSSA2t5hkQBqe2dCOyICRIAIEAEiQASIABEgAkSACLQ3AsIFkPmfnFLAzM/U4IwkgAwiavEBJIBaHDktSASIABEgAkSACBABIkAEiAAReOgIGCOAFKVyVOolJDz1Sz0FCaBWeN1IALUCdANLkgBqe2dCOyICRIAIEAEiQASIABEgAkSACLQ3AsIFkLIGUIJeAAHUBv5BeDlIALW9UyIB1PbOhHZEBIgAESACRIAIEAEiQASIABFobwSECyApUmP3IEcDgALS0weQetYePrOCMH+Bj6DuX+opKAKoFd4mEkCtAN3AkiSA2t6Z0I6IABEgAkSACBABIkAEiAARIALtjYBwAaT/yeWnohH4ize2h3pqdAczxIoEkCFCzfD3JICaAWoTpyQB1ESAdDsRIAJEgAgQASJABIgAESACRIAIGCRgDgEEsPSwVPicDoG7wRXrB5AAMgKWuYaSADIXSfPNQwLIfCxpJiJABIgAESACRIAIEAEiQASIABHQTcBkAaSQQ9FJBMtObF45JKeKYT9CDJERoEkAGQHLXENJAJmLpPnmIQFkPpY0ExEgAkSACBABIkAEiAARIAJEgAiYRwDJTsdj1cotOH5DwU0ocvPFvKXL4e9mjPpR7oUEUCu8lSSAWgG6gSVJALW9M6EdEQEiQASIABEgAkSACBABIkAE2hsBYyKAFFkbMX1WPCRd7eAywJ5DUZyfC1m5GPMTdyDwCePokAAyjpdZRpMAMgtGs05CAsisOGkyIkAEiAARIAJEgAgQASJABIgAEdBBQLgAkiN1xRgsyw1A/NchcO+qmkyejuhZ85DgshZHIn0oBaytv2UkgNreCTVVAN0ov4ujBVeQc6sYktISVNXUtL2HpB0RASJABNoogS4WFnjiEXsMtu+F5/v9BVadLJq80xOFV5FyKReni6S4Xl6G2tomT0kTEAEiQASIABFo8wQ6dAAcutlg+KOOGO/sAi/Hfm1+zw/bBoULIFboORC5K1KwaaKjBibp9/Mw/gs3xP8yn4pAt/UXiARQ2zuhpgigzed+w7L/HWIZlejTzQaONsbnYrY9IrQjIkAEiEDLEaisrsK1u2WQlsnRv3sPbHt1Ekb06WvSBn4vvoG//3wY+/7Ig3UnC3g79eM+lzuy/0VMFxEgAkSACBCBdk6gprYWhXI5jhdeQWV1NV573AX/fHYsBtv1audP/uA8nrECSLLyB8SMt9N4QFnKYry8Sox46gLW9g/+/7H3LmBVlWn//1dOchJBEcEzaiqGFaQVmJWYNmFlgfZTcZwpzLGw3pnEZt5kmv9r2MyYWqNiTknOmKiTh6YDOOmINRVoNlCJonnYKupGPICAsGFz+F/P2hvcIIcFLPZei/3d18UFbp51P/fzuRcIH+7n2RRA6qtRewXQvH99gvcPZ2P+nXdj/ZTH1LcwZkQCJEACGiJwqugaXvliLz46cUySQDGjx7Qp+49PHsfMT7bDx9UNr4U/iHl3hMLJwaFNMTiYBEiABEiABLoCAWNNDTb8mIWlGV+iuMKAbU/MwOPD2nhgTFcAocI1yBdAzWwBK/sRb899Fpv7/R6fr56Ghmqo5QXzDCAb3BAUQDaA3sqU7RFA4heNpz7ahs9nzMHkIcPUtyhmRAIkQAIaJbBwbxr+fuR7HJ/3ouyuym8u5GHClvcRMSgQKY9Foa+Hp0ZXz7RJgARIgARIQDkC+tISxHy2C1/mncHXMc9yS5hyaNsdSb4AAvDT+5gxe12Th0DP2ZCCX9/l0qY8KIDahEuZwRRAynBUMkp7BNBdf1uPyKG34Y0HJimZCmORAAmQgN0TOFVUiPDNG/DLMXfhzw9OlsVj3AfvodxoROacWPRw6S7rGg4iARIgARIgAXsgcL3CgLDNyejh4oKDP3/OHpas6jW2SQABqDz1Md5OfBsfHi6R1uXiNx7zlr6GZ8e2pffHhIQCyAa3BgWQDaC3MmVbBdANYyV6vP1HHJgzD/e085wK9VFgRiRAAiSgHgLP7v4Y/710ET/88vlWk9p4+HvE/utjfBY9WxLzfJAACZAACZAACTQk8OmpnzBt11b8LfJJzL39TuKxIYG2CiAlU6UAUpKmzFgUQDJBWXFYWwVQ1iU9xm56F1defAW9XN2smCmnIgESIAH7ICDOLZj/+acofzkB3R0dW1z0z7ZvRlGFQZLyfJAACZAACZAACTRNQHTL+rm7IzU6hohsSKAtAqgy70f8cLECvqPHIVC81lB1Ja7mXUCFXyD61b0sfBvWQgHUBlhKDaUAUoqkcnHaKoD+ffY0pnz4AWoW/0G5JOwqUhHSXvDBVM99KF8eAdf6tWdiWUA4dOsKseEp7w4SycSybuFAZi2W3NfBUK1ebpora4seO2f5tzparQMyX++G8MMp0H84G+pahTVrqdbq2F9eX5w7g4h//B2X4hajj3vLP+G4r1qGRePC8PqECPsDxRWTAAmQAAmQgEwCr/5nH9ZkHUTJr1+VeQWHdQYB+QLoKv718iNY6vcXfPG78XCpvoiPF0/H6/+pBNxH4tcbUjCnjed6UwB1RkVbiUkBZAPorUxJAWT9mhR9uhA+T7hiX/kKRNQZoAPLEBCmQ9LlDYjy7WhO1pQGFEAdrVbL17ezlid3YeHLaYhYtwFRAzo3Q0ZXnoBcASQOt+z/zipsjHwSv2BLu/KFYEQSIAESIIEuQ0C8erF4FeP8uHj4uXt0mXVpbSHyBdCPeHvss6hcnYFXwl1QeXA5Hor7J0Y9NQf9Tr6Pf/Vbjv3LIiAag+Q+KIDkklJwHAWQgjAVCkUBpBDItoQpSsNCn1gEZOrrO3Sy3wxFaG4CCt+PQkf7f4B2SoO2rKF+LAVQu7DJvqidtTywDN3CspCStxOzKYBk01bLQLkCKK/kOgavfxubH4vC7KC2vWy8WtZqT3k0Kf8BZL4egHBdkiLf//O3RiPgo+jO72b8fiVCQ9IQd2IfYoffrKI0//JwZGUvQkgHi6vMWvKx5ekAxIzJQO3vwzqYkfovl5jN3mVONBBhzyxC0uo4hLTxhQENB5Zh6rpAbNg0G4Fyl31+C6IH7kR0p/y/Y/q/MMGci39wJGLeWIsVj8vOrtlVSB3AsI/7Q24pu+q4D478iF+kfYTzz78s+1U2uyoLW66rrQII67/Dr8eW4F+/m4iES6/gk41PwzdjOcJfcsH73/0ad7RhMRRAbYCl1FAKIKVIKheHAkg5lvIjmbaBxQZkQC/9QJqNlSGh0C0txNrHvVH09UrEPb8CW3KAoFkJSFkXh5BS8YNVDII27UT+8jgk57ghavVOpLwYIm0ju3mNeD4OAS/FI8C8BUy3fSEWLt2JtJx8+AfPRsIHyYi7yxW6T+Ox8NUU0/PP7ET2+1ENtj9lvxWO0L2xOJ0Wi0BDJpaFRaFwuQ4rJt/cuFYnmxpvATP9EBqKjNolECts/G+Rb/ziJCQfKEfQrJVI3RKBTPFDun8iVpxMRnxYCmp/H4TMN+MQu2oLcvP9ETQrHsmrFyGscYdUUSZWvrwISRszoUMgIhevxdrlkdIPrYZjW5DwcgJW7tYBwyOxaOkKJM4Ksth6Z6pawy1gRc3Oaxq3Finj0pDwShrKJy5C8vsrEDkEQGkukl+JxbJ3MqXn4+/XIf7YzV/EbtbIVIf4d5Kw6P5bdV9LtRRzbFkaj4Q308xrTcSK12YjyPKHe0n+1P2YDESZt+e1dF+F7tqH8jUxWJY7Gove34C40mWY+lIycj2jsHZ7inS/1K1954QMJLyxpcHnBEO565P/dWK/IymAumjtJfk/Fa57yi2+jyq5/df8vdYaAsj8/1baC6ex77m6X8JNsmXFuCxkLe6o/lFqLUoKIB12vbAQaROTsWGGujYL133FmP6vDUJqYTzCDTrsfCUSCZ7JyF0XKf+PS6XpiH8iE9GfLEFYW8SRFQRQ1rtHkTwjAIWZKxATmY7o7Awsuqtj3y/kCqCiAysR/xsgNnOR9HMNH9ojQAGkjprJF0AlSF8yEQnlL+DNh67g7aUfInDZfix/pAcqKYDUUUw5WVAAyaFk3TEUQNblXTdb0Ufz4LM0yPRXUukvqTokFq5F5JmVCH/egJW7lyDMuwjpr0UgpmoFdC/kI2ZgDPT/m4pdr0UAn8Yj5OlCJOlTEFUl5NAKBH6ShsRHvVG0OwGRT6xEtFkAFZ3JBfyD4O0KZP/R1GmkXw4sCliB0JZ+eDJkY9nESOhfzcai/FiEn1gEXYNziyR10uQZQC0KoO9XIjxkJyLSUpAw0QcZbyTDbWkMdEIAnViCffsTEeFtQPYfIxD6yVTs+3QRIjyLkLY0ClO/Nwspy7IZ8qHL90bgEFcgfxfmBcQh8JAeS/x3IWZcHLA8HcmzgmDISUbcowkI3KJD4kRLiWUpgKKgb2HefCGA1s3Ght1JiBmiQ9LsUKyYkAX9/wYh8/VwhB+ORZYQdshG0guhWAjTuULe3y1DxLhUTE1Pw6IJrijam4ioyGzEnkht8NdzSD9AN1fLfOyaG4I4rET6utkIMmQj+eVIJAxIge4Ny/OkADTuABLMW7qvlu5D2uJQ5L4ZifB1Osx+IwPJs4CUuUMxzzcVhesikSvW/loU1mYnIy4YyH4vFqFLg7BPl4jwHJnrs82Xm+ZmpQDSXMlkJtxY/gOQvv/nIkGR7b9KSRN5y8l+KxShmfE3u42u7MK8PokIys7q8C/lIgP1dQCpv+O18f+9+DoB3Sa41f8xRl5l2znKGgKo/rxBHbZEDcXOGR0/f1CuALqFbTsx8TLbEaAAsh17y5nlCyCg8vu3ETNvM3QiwJBn8f6WF3CH40V8/Jsn8HoPbgFTR0VbyYICSH1logCyUU0sflCOOjQJQ7MXSb9k6/4YgNBX8xsmNSMF+lVA3MAYhNYd7GwWBeHZWYg5EYOAN0ItWu4bbhsyHNuFpNUpSDuWi6P7c5Ev4n0YhJ0RkUjEVCQsXoSYyUHwdrqVheHrBIS/mA7X0lAkZK5F5C3nE7VdALmKXxpOJErrlfpfzucjfwCQ3qBNPxvLAkKhf9fUFSU9TiZj0m1piL2lvbwImRsTkbw1G0d16cg8CSRm1iI2rzEXA9JfccOkHre2et/sAApCcgvzBm5seFi0dJ1eCJIAJDW6zvKXF72oa17yzTVDh+QpQ5H2TMMfXvO3t1DLIbsQE5CIUItfrgx74+E2xefWH+4bCaBsufeVdJ0eqUJGejf8BUxXv9a6ut1s9w/6QN76bPTVprlpKYA0VzLZCUvbwOYHIENv6o6UJErd90PLDj/Rsbh8LVY8FVjffddc52FdV2DjzkNXqWNBdFqaOyBXmbfMlGYj6aU4rDR3Ta44dBqLxlos4UoaFo6JhesmU8en9L3sg0hTN6jlSiV5lYF48/dkaW2vBZr+L1LLWmDuABqVglRDCha+adm5af6cReepfviKZrpXI5BusQUJ0v+jYch4YSESPkozd6kmIOVd03ar1jps291Raf7evuQNH+xaXYiEQw23+bYkgEIsOmIDH12EFetWIGrIrQxqJ6c32ELcfHenAblbExD/2kqklUZg0Sth0L2cW78FTG4HboPOVov7vuEXVeOfNSwEUGCylK8lk6jSFrp/r2Ri5UuxWLE1F24z1iLOfyHi+4ifC9DoD1o350xCnMXWOtPPGEvua75bWPY3BA60KgEKIKvibnaytgggEaTkzI84dqk7+oeMRD+Xjq2BW8A6xl04FQAAIABJREFUxq9dV1MAtQtbp15EAdSpeFsIXoRdz/ogKWwnZm+PRvaLJtEh/aLeQBSYQ0jCp7EAMv07VheNgI2ROL2n7ofzTCR0C4eb+AFlVBoWBiXAe1M6Eid7N/yLalURcvfuRPI7CUgpTUBauuhcafgwiM6VWcnIL43ChhMrEHFLO3jTAsh01kVAk1vAXMUaC1MavQpa4zZ9kwAq3GSxVUISQOmIE11PFt33uWvCMfqrWJzeFItA15vySxJA70VYcDEJoBgf0bHTcKWNBVBz8wa814QAkl49LBDJ3cJRaLG1Q/dBNIZ+atoCJgmgBms2CaD05/RIsdhKIP3w3lwtJQGUhAiLMzckATTXB1n6JQ1r15QAknNfSdehYd3M20kkAVRi8ep1Z7YgOtB03oMkgGSsz1ZfbVqblwJIaxVrQ74NumQst/8CaS+EIiVsH1J+HgicSUZ04C5EnkjF6K3t7Dw8r4PeOxCBnkD+9nkIeClQ+l4B6f+ZJBSua/7MOSGjQ1aFIm13CFKCViLoq0bditKSTfnnviZevVLk74OE27KQ9ZtAFa3F/H/LiTjs3L4CUQOKkPZaJKbmxOF02lTT1uP6ztNbtys3FCqN/78rgu4YEDDKG65V2Vg2LhRHX9UjZUIGYlrpsJX+z2lPR+UV0xbfqPdPY+czt55/0yBfgw5b5odjkegSfdkgba0O35uC2UMA3cZoDN0upN6tDCw7SKPym+/ujLmyDOFhWYi17Ap9Aaaz5yC3A1d0xTV931ueLdW427ho/zJERmSYumgbMznf0txFpm2KQ1KRtjQS3lfSkPD4VKyMalkAiVc5bXgvtKFLuQ3fHji0cwlQAHUuX7nR2yqA5MaVM44CSA4lhcdQACkMVIFwFEAKQGxnCGkb2CvpCDwZibXmjgvD/gQERqRjYXoalkz0huF8GlIOhyJ2THqzAmiJZxLCx6QgIm0XEiZ6Q7c9FhFzt2ChEEADhDhKRsThfYgbrkOy2NJj3pZU71AOLMPosKNIbCRWUJqJZZOjULg0G5F7QxDvugsZS8ManZ9j/oHYvC9fQuHkDe9jyxAwLgPxmeL8mELsmh+OmA8WSmIhxLzGWGkLWACK9meg8NHRyG7QAWQwbalKi26wBSz2fDyyNzU8q0j6QfpyKgpXRwJ7ExAxZZlp+5u09kVw3WS5BSwZoz9Nx5KxzW8B07UwryRBLF4u/qY4ikTWS0GILUpE2qoYBCEDKx+fhISB5i1gB8QPyqmIttwC9qwO8YdSGr5KV04LtbzP9IvMIteUBlvAkoPSkP6/prOg6h+SLNuCKFH3YED2fdWaAFo3GylfJWP2EAPS/xiJSWkxOJoZh0C562vn14q9XUYB1JUrbpL/iWOykPV4Fibdlo1F4vu/QQjeaGxptHTRaRCxt32dh/5XMpG8PBlbvj8K3V5xRlqi9D04aPdChEamIWRpIuKfiULYgIbfD00p6LDl6aFYmxcGPJ2EjN80faaP9AIGukQUrnJFols8AkSHoth+q5q1NHEGUP33uVjT1mOLA6JbPr+usQAyIPejJCRtTUNu7lGk5+Sbz1zTI6mVDtub3aNt7Kg0d7s0d8B/w0OggcAZa7Hz/TgE7I5BwNO33F3IqL2VgaUAaqm7M+FMSMM/WFlsAYvIlNmBm9/8vbLkPssvhoaHQMM/Aove3WA6BLrRHzxu7aS16P59Tn9LJ+3NLWDNdwDdKoDa0qXclb+faWttFEDqqBcFkDrqYLUsKICshlr2RBRAslEpP1D6S3A0kp83nbFi2uhk0VJ90h9Bj0dLBxfH+u5qXgDdZ0DuxoWIflUc2huJRati4PpEjKkD6D4DMt+MRswracCjK5D4eAZi9kdDv9obCROmIvkk0PSraQgBE4GoE2bhIv1FLRGB2zOQeP+th0DfPHIYwFLxl7RApL0SK7Xb49FFiBurQ/zrNw+F1n0Uj4WviQOoxUHXFodAW75SS5UOu15diIQPRHt9ICKfX4LE5bG3vprJmV2Y93gckq/4IHZ1Avyfrls7UPRdEuJfXCltgRAHLy9clYglk2/9q2mDQ6BbmLfhYdGNDo++ko5lc+chYbc42DoBiRPSES1YfzhbOlz75przEfhoHJa8sQKxdzX+xaulWoqTlrOR9LJ564Z/EGa/sBaJv49o4lVadNj17CREb9Rh9oeiy8j7Zqt+S/dVawIoewlWDMnEirfS4fboIqxdZz4AW/b6lP8y6ooRKYC6YlVvrkmS/++EYeeMLYg2b//1ln4RbrjFs+6K5r/vtNR5GIKdYaORPv80Up4JhGujr23D+Uzs2pqMta+kIzQtC2sfbXwgvThzLBzxmeUIeiUDqfUHPTeqjbQNTI+EXUD00gDT9i9VraUJAVR/Ls6t8qOl7tWwRmfeFe1eiKBXvZGyNxERvqZ5dj5l3tbbSoetVNP2dFQONG13alkAmQ+BFn+MMXft3ipF6urYnCAzzdFSd+fCYwHNrkESQHI6cFu4VxreaQ3/2OTq7X3zjx5NCaDm5v55rvRHsUiLTtrM17oh3Fn83OIqdbRlvFK3Nbuh8GsoB+V3KXft72baWh0FkDrqRQGkjjpYLQsKIKuhlj0RBZBsVBxIAm0iIJ3tkZ0AfaOOpTYFUdHgxr+Eqii1LpcKBVCXK2nDBUnyPx7pw3WIXFV3zpkOyZFDkeCbgox3ZyPQqQjZG9OB56JgaFfnoUkO6T8pxNpHgfSlEZj0enSj88LysWVuABYF3botVrc1BuEfRCB9FRAflIYY3U5p69CtD7ENLBJJpYD3C2nIkjqF1LQWs+DIW4LU7QmIcM1Fijg83zsZuatDkdb4JeK/a757Ncx8dtuWx49i34tBpi1BGyNwNC0OgWeSEXPbPKD+kGIzqWY6bKXvp+3pqDwvtoC1JoBu/rGlvl4nkzH1NrEdPAPJPw+E65VsJO8HYmcESOLKsguqwRaw8813r0YcXoigZwuRKF4UYRSQ8WYkJr0WYN4CJrcDt/l7pdFG7SZfcEJaX+MXPZA6kZrr/tUhKWw0UiaaXlDD+8wuxE6MwZYXTH+42jU3AHGeO5G9KhKumSsRGZGAAHNNTWfuGcxn5MnvUu7i3800tTwKIHWUiwJIHXWwWhYUQFZDLXsiCiDZqDiQBFokkL87CekBMYgKdoUhJwVxj86DYVXHX6FELdgpgKxXCQog67G2zUymbWDRG+PqD1yX8rA4nDZ/eBhi5yZKHX7Nbz2dDf8WOg/Lt8/D1JeSUegbi6RX/BE91/RqUK5vjUbky7nIRyDCnlmEpNWmg4vrH2e2ICZsrXm7rHj1yAiEZi/E6Q9nN9FtCEjbwF4BVli++pda1lJ3CLT/CqzNT8LC7aYOTdNhzU29RHx+y92r2+dh0tPJ0P18J/TrApDydAzidwORyxMReSgG6aIDaGIW5rXYYWvuHm1PR2Vj2dHoBm7plaosD3MOvC8WsW8kYslEtCiAZg9oqXu1COmvx2Dea2koD56NhKXhSI9Krz8EWm4HbnP3vcVRf82+4miTAkg0y7bQ/Ws4loyFMxKQnOOGyMVrEeM6FTFSB1AYDN8nIfbnidhyxQezX42Fz0vx0NdJPbEt/okoJOwHEsUrjd4ls0vZNt9kOGsTBCiA1HFbUACpow5Wy4ICyGqoZU9EASQbFQeSQIsExKGUMS+tRVpOPjA8EnGvJiLxmRDz1j7tw6MAsl4NKYCsx5ozkYAtCPD7qS2oc057J0ABpI47gAJIHXWwWhYUQFZDLXsiCiDZqDiQBEiABKxCgALIKpg5CQnYjAAFkM3Qc2I7JkABpI7iUwCpow5Wy4ICyGqoZU9EASQbFQeSAAmQgFUIUABZBTMnIQGbEfhpx3S8eu5/sOHlCV2mS9RmMDkxCcgkQAEkE1QnD6MA6mTAagtPAaS2igAUQOqrCTMiARKwbwIUQPZdf66eBEiABEhAeQIUQMozbU9ECqD2UNPwNRRA6iseBZD6asKMSIAE7JsABZB915+rJwESIAESUJ4ABZDyTNsTkQKoPdQ0fA0FkPqKRwGkvpowIxIgAfsmQAFk3/Xn6kmABEiABJQnQAGkPNP2RKQAag81DV9DAaS+4lEAqa8mzIgESMC+CVAA2Xf9uXoSIAESIAHlCVAAKc+0PREpgNpDTcPXUACpr3gUQOqrCTMiARKwbwIUQPZdf66eBEiABEhAeQIUQMozbU9ECqD2UNPwNRRA6iseBZD6asKMSIAE7JsABZB915+rJwESIAESUJ4ABZDyTNsTkQKoPdQ0fA0FkPqKRwGkvpowIxIgAfsmQAFk3/Xn6kmABEiABJQnQAGkPNP2RKQAag81DV9DAaS+4lEAqa8mzIgESMC+CVAA2Xf9uXoSIAESIAHlCVAAKc+0PREpgNpDTcPXUACpr3jWFkBfFl7Gl9cuo7jKCP/urni8Tz+M9OhhUzBXrl5D+ldfIf/yZbh2744xQUEIGzfWpjlxchIgAfslQAFkv7XnykmABEiABDqHAAVQ53Bta1QKoLYS0/h4CiD1FdCaAui1k0eQeOroLRA+vCsM0/sOQFnOFzje/yGE+JiG6A/sxdXgyQj2lMktPw1p+khEhsgcD+D7nBz8ZslrKDcYGlz0ZOSj+N3/vCg9V/zjFzg35CEEe8mPy5EkQAIk0F4CSgqgq8ZKVNXWoK+La3vTUfy6iooKlJSWwsvLCy7OzorHZ0ASIAESIAESaEyAAkgd9wQFkDrqYLUsKICshlr2RNYSQHmGMgz+MrXJvII9vfDj+EeAvB1469t78ZvogQDysCPpMMbHRSJA7mraIYB+veT3OPDdf5ucYcPbqxAcNAr61PXIvnsBIv3lJsJxJEACJNB+AkoIoC36c5JwP3ajREqkj0t3LBx8G34/NKj9iXXwyvxLBVix7h18feBgfaSJ94/H4oUvoJeP2fx3cA5eTgIkQAIkQAJNEaAAUsd9QQGkjjpYLQsKIKuhlj2RtQTQZ5f1eCLr62bzujrpSfg4XUFa0jcYEzcdA0/vwPrTUxDbfw/Wf9sTo5AFfcjLmJy3HtvKRuEe91P4unoqfvuEE/au2YHrd40Ccg8C4xIw3XUvks+4Y1D+17hy328x3bgVyccHYZhvT9w7MRiWjTwRT0ajrLy8ybzELyXRjz/WUADlp2H9f0OwYGrAzedr9mLNR9cROtIXPe8ZiXN/3wS95yjcG30Prny4A1eGhAK5WXCPfhGR/WSXhgNJgATslEBHBdD3xUUIzdzbJL2/3j4Wzw3oi5wvj2PQgyHm74d6fLvnKoKnBMNdJnN9ahryp0aiDQ2XeH7xb5H94+FbZgi/ZxxWvf5/He8CRTbSUv0ROVXOnw30SHs3GyHz2/BHBqMRRmdnsGdJ5k3CYSRAAiSgIgIUQOooBgWQOupgtSwogKyGWvZE1hJAuy5dwPTvM5rNS//Q4+jb3RXF/16PPSMXIPjLNch/YgGct6zFlbvHIwCnsD97FOb2P4hvQxZgWj/zD+8Pl+Hjs1OwYKIXcHoHdlyfjul3GqE/no28Ewex33E6nvf8GH+vmIJfTBwKr0Y/uU94bBqMRmOTef16wXzMfOrJVgRQLHp+shU9581FsIMIo0fa+m8RsmAaAoTEqsut4hus394bC+aMkl0bDiQBErBPAh0VQK+fOoo/nDzSJLwpvfviX2MfQN7Ot3Dwnt9gutRwuQNrfhyPF2WJE1PYtgqgvAsXMOPZ55ot6GdbN8P3RnrHukA7WQBlv7semL+gTdLLPu9grpoESIAE1EeAAkgdNaEAUkcdrJYFBZDVUMueyFoCKLu4CHc38xfp3i7dcXniE6aci7/A+s/L0LPUF9OfGYVv1v8TvrOfxCDxOSc33NifbN6OZRZAE67g48JZWBDuDORuwibDXEw8vQZZIbGIdP8CyeZuHePFbGzddgz3vzwLQy3o/Pz5OJw4rWuS14r/+wPuv+/ehgKoIA3rD4RgwRN1HUCz4f7JHgyaP90c1+KvyrmbsL4uNwog2fckB5KAvRPoqACKO5qFd/JONYkx2LMnfhw/BchPw5pvxuDF6IE4vX09Tj0ci4H/Xo9vfUYB2XqEvjQZ597dhrKR98D99NcwTv0tpjnvxZrt1xEaBBz+Frj31ekYeGgrvrg+CMg5DN9fLMDIA+uR5jwGAZ6DEHmfsEumxw85R/CrRYubLe2mdWsxYphbq12gc6uTkXhoGO4PuoKDucPw8vwQHN+8Cln+96Nn4bfQu8/EgqE5MrpA9Uhbswn6fqEYhWM47PsLLHjwFNYnfo2e/mMwKuAY9NLWX/P39Efcsemve4HbJmP2M/44tvE03Afq8XXBePw2ugpbNx7DoOGiC5Tnxdn71y/XTwIkoE4CFEDqqAsFkDrqYLUsKICshlr2RNYSQCKhx7K+Rtpl/S25/X7YaPzf8NvNzxvxzZqFyBq3Fi/e54yy7E1Yc8gX9w8tg97nIYzP39FQAM0LQfbqbSgLHgnjmSw4352A8flvYVtZMEYWfoPDAb/CNIc0nPYchCu5wOT5kxucKbTrs1QsX5N0S04jhw/H35NWS8/rU/+M5DO+CHAHfO9+AM7pn0nzXf/mMAJ+9VtMLtiEVQdEjs5wDwmGfmfdtgI9vnh3B/RDQ+F8+jB8n1iAh3iOkOx7kwNJwF4JdFQAvXriMP50+liT+MZ7++KreycK24697+7BqPnB2L8mH0/Od8aWd64gdHwAcGo/skbOxaCD5m5G89bXKWUf49wjC/CQaLjcvgPXZ0xHiLEYp3OPQZ+dhsN3/H+YkvsWvg6aiVl3BsBZ6oo0PU7qdJizIK7Zku74WzIGBAS02gX623EHsb5qARaMA6SOnF+MwcG67sqKb7Dj30Mx/VFfGV2gFt2a0OPjd7Mxfn4Adqw3YsGCeyzE/02pn2/RAWS8eAzZF47j4BfOmP4rd3z8gRFTZj+EoT7cIGavX7dcNwmQgLoJUACpoz4UQOqog9WyoACyGmrZE1lTAFXV1uL3Jw5j79UCXK8yol93V0z3H4gXBw2XnW9nDEzdsxf/Sv8CF/Pz4eraHaFjxuDZmFnw8fbujOkYkwRIgARaJNBRAfSvK/mI/O9XTc7xh+G34w/DRkufK96/HnvKeuJ67+mIHf0N1n/ii9lPSP2WcHK7gS82mmW2WQA9VPgxrs5YgPHdgWObN6F8ziwYNybD+EQsxp9LxnoswIIQI4pPf4G/73HGLxY81ODMtehfPosL+vxb8ho6ZDC2/PUd0/OtdIF6Ha+bxyyAZo7Cwc8HYcGModK1m74aiYmGHTK6QC3PADqNHe+ew5T5PbHlXWDB/BBc2b0e39xpsd14fiTqBZDYMvffUMROdbvJqEKP7G3bcGz8bzDLtv+l8auLBEiABEigCQIUQOq4LSiA1FEHq2VBAWQ11LInsqYAkp0UB5IACZCAHRPoqAAS6H7302Es1zXsAnqyb3/suiv8JtmKb7Dm11m49+0XcU/3MmT/fQ0O+t6PYQY9fB8af7Obse7w+5BsvPVhGYJHGnEu2xmhr06D899X4WD/e9EzOxVXHv4txuTuRdlAZ5zKH4XYGcENDkzO+PYQEle9hWuFRfU59O3TB68tXoS777zD/FzLXaDTHXaYRZNZAM2fC2xcg6yBoehZcAxXek7HNIdtMrpA9Uh78684NXQ8RpVmQX/Hi5gbchzrzQJIbJF7a1sZgm+7jm+OBuBXiyNRtTMR/8R0TB9/GtssP/cYkHa6JwZdOQw8sgCT2elpx1+9XDoJkIBaCVAAqaMyFEDqqIPVsqAAshpq2RNRAMlGxYEkQAIkYBUCSgggkehZQxl+LLkOY001hrl74s4etu9qrKmtRdYPP6K4pATePb0Qeked+LEKWk5CAiRAAiRgpwQogNRReAogddTBallQAFkNteyJKIBko+JAEiABErAKAaUEkFWS5SQkQAIkQAIkoAECFEDqKBIFkDrqYLUsKICshlr2RBRAslFxIAmQAAlYhQAFkFUwcxISIAESIAE7IkABpI5iUwCpow5Wy4ICyGqoZU9EASQbFQeSAAmQgFUIUABZBTMnIQESIAESsCMCFEDqKDYFkDrqYLUsKICshlr2RBRAslFxIAmQAAlYhQAFkFUwcxISIAESIAE7IkABpI5iUwCpow5Wy4ICyGqoZU9EASQbFQeSAAmQgFUIUABZBTMnIQESIAESsCMCFEDqKDYFkDrqYLUsKICshlr2RBRAslFxIAmQAAlYhQAFkFUwcxISIAESIIEuQkCn0zW5ksDAwPrnKYDUUWwKIHXUwWpZUABZDbXsiSiAZKPiQBIgARKwCgEKIKtg5iQkQAIkQAJdhIAQQEajscFqHBwcMHz4cAogldWYAkhlBensdCiAOptw2+NTALWdGa8gARIggc4kQAHUmXQZmwRIgARIoKsRoADSTkUpgLRTK0UypQBSBKOiQSiAFMXJYCRAAiTQYQIUQB1GyAAkQAIkQAJ2RIACSDvFpgDSTq0UyZQCSBGMigahAFIUJ4ORAAmQQIcJUAB1GCEDkAAJkAAJ2BEBCiDtFJsCSDu1UiRTCiBFMCoahAJIUZwMRgIkQAIdJkAB1GGEDEACJEACJGBHBCiAtFNsCiDt1EqRTCmAFMGoaBAKIEVxMhgJkAAJdJgABVCHETIACZAACZCAHRGgANJOsSmAtFMrRTKlAFIEo6JBKIAUxclgJEACJNBhAhRAHUbIACRAAiRAAnZEgAJIO8WmANJOrRTJlAJIEYyKBqEAUhQng5EACZBAhwlQAHUYIQOQAAmQAAnYEQEKIO0UmwJIO7VSJFMKIEUwKhqEAkhRnAxGAiRAAh0mQAHUYYQMQAIkQAIkYEcEKIC0U2wKIO3USpFMKYAUwahoEAogRXEyGAmQAAl0mAAFUIcRAqVFMLh6w9VJgVgMQQIkQAIkoGoCFECqLk+D5CiAtFMrRTKlAFIEo6JBKIAUxclgJEACJNBhAvYigIo+mgefKD02nEhF7PAOY7MIkI9dc0OQMUuHFT4r0W1VIPQfRiD96QDoXq7FkvuUnIuxSEAuAQNytyYg/o0UpOXkA8NjkfrVBkT6y72e40iABJojQAGknXuDAkg7tVIkUwogRTAqGoQCSFGcDEYCJEACHSZgHwJIh+TIhcgeDuSOWYt9zwV2mFuTAQ4sowDqHLKM2kYC2W+FIzI7FmmrYhDi69rGq1sbno2ksCT4bN+A2QNaG8vPk0DXI0ABpJ2aUgBpp1aKZEoBpAhGRYNQACmKk8FIgARIoMME7EIAnUzGpDd8sHOpAbGP65GQvQghAPK3RiMgMxxr85Ow8KtALHo3EeGfxiLuvUKMXp6G1MUh0L03FQu3GlCep4PP/BTsXByGInFddihWfLcWGc+9h9DZGxGYtxOzzzchgEalISFqJTKhh+5yOFZ8ugFRQzpcNgYggeYJFKVhoc8uRFzegChfy2FFSHs1GisPAPo8PcLfSMWGGW7Y8nQAskJWIHt1BmIPxUM3cAWw3AfJrwQipXY2Cl9ZiJXfFUKPcKx4Px5YHYWFb+ngOnE04pbvQ5xvGuJfWonsy3ogbAU2rIqEW4OvkWwklsbe8nWktJbiLUEC1iJAAWQt0h2fhwKo4ww1FeHOcffiWmGhpnLu6sk+HDERG9/9q+xl/vvsaUz58APULP6D7Gs4kARIgARIQD4BexBA2W+GIml4OjY8Bex6NgK6l7Kw6C6zANoYgaN74hC4eyHcIg3Yqd+AqKotiB6oQ3ztEoRVARBn+5SmYWGPNEQWrkXo7mgELA/Cvv2JiPDOxLJuK5oXQBZbwHLfmYQYwwpk/UboJz5IoJMInN+C6JeAFbtm45Zet7r7+VgSJs0yYEV2DHKfDsCKUfuQvjQC3hD3cziy3j+Nnc8EQrdxKhZWrUXqc4Ew7F6IwK+ioHvDDSvr7vkBpu46rBZbKw1IeykQGU/psDA/xuJrBEATX0eR3p20foYlgU4mQAHUyYAVDE8BpCBMLYQaPGIUampqtJCq3eTY168vvsv4SvZ6KYBko+JAEiABEmgXga4vgDKxLCAcCfk38fj/7z7o3ogwdfKcjEft78MA8Uvzy0DSh7PhL/0SbJI6YbnLsGxNFkT/Q/anAUjM24mIr6IRkBuP2qVhgMXYJjuAgrOR/Eoi0vKBohMZSH96l2k+Pkigswjk70JMQAZiy1cgokGbjQHZG+OR+KkeKMpFxv4Y7KqNhe7pABx9qRaJ94uEzPe+bidmDwEyX++GmLQIBPYwJxu8CCmrfJBcL4DE+BikTg6Em3lIyIspiC+Ns/gaAXR7b/064vaxzroBGLezCVAAdTZh5eJTACnHUhORKIDUVyYKIPXVhBmRAAnYN4GuLoAM+xMQ+M5oZEtiB4C0PSYdUeUrMPqjVgTQkVhk3J6BKGMiIgyiAygZ4XUCqE4ctSKAIjNDkeC9E6nPBEJ0AI2+kkgBZN9fclZYvQHprwQiwbASSa/NRkjdNrDvVyL0NW/s/CQWgaIDKKgIiWYBdPPAcouOtgFA9luhiHdKwb4XgyzytpRE2VgZEg/XD/YhLvjmEGl7Zd3XiPQ1d+vXEQWQFW4FTtEpBCiAOgVrpwSlAOoUrOoNSgGkvtpQAKmvJsyIBEjAvgl0bQEkfhF2Q1KIHjtn1b38URHSXvDBrsmFSDTEttIBlATXpRGIzwxA2LMR8Hk5q80CaJHTSkTPSoIhKAoRd+mQ4GzuOLLv246r72wCVTqk/TEB8eu2IDcf8A+OQ/Jnsch9PhpJhiBETQ6B7lU3xLcigFCajaT5MVh5OACBAYDo7lnxuDey35yKyFeOYuEhPRY5JSH25yuR3ScQAU4hWLRpBUL3Wwgg5GPX/Fu/jiiAOvsmYPzOIkAB1FlklY9LAaQ8U1VHpABSX3kogNRXE2ZEAiRg3wS6tgCy79py9SRAAiRAAsoToABSnmlnRaQA6iyyKo1LAaS+wlAAqa+euaxiAAAgAElEQVQmzIgESMC+CVAA2Xf9uXoSIAESIIG2EaAAahsvW46mALIlfRvMTQFkA+itTEkBpL6aMCMSIAH7JkABZN/15+pJgARIgATaRoACqG28bDmaAsiW9G0wNwWQDaBTAKkPOjMiARIggRYIUADx9iABEiABEiAB+QQogOSzsvVICiBbV8DK81MAWRm4jOnYASQDEoeQAAmQgBUJUABZETanIgESIAES0DwBCiDtlJACSDu1UiRTCiBFMCoahAJIUZwMRgIkQAIdJkAB1GGEDEACJEACJGBHBCiAtFNsCiDt1EqRTCmAFMGoaBAKIEVxMhgJkAAJdJgABVCHETIACZAACZCAHRGgANJOsSmAtFMrRTKlAFIEo6JBKIAUxclgJEACJNBhAhRAHUbIACRAAiRAAnZEgAJIO8WmANJOrRTJlAJIEYyKBqEAUhQng5EACZBAhwlQAHUYIQOQAAmQAAnYEQEKIO0UmwJIO7VSJFMKIEUwKhqEAkhRnAxGAiRAAh0mQAHUYYQMQAIkQAIkYEcEKIC0U2wKIO3USpFMKYAUwahoEAogRXEyGAmQAAl0mAAFUIcRMgAJkAAJkIAdEaAA0k6xKYC0UytFMqUAUgSjokEogBTFyWAkQAIyCOy7VoDJh77E0uG3I2HYaBlX2NcQCiD7qjdXSwIkQAIk0DECFEAd42fNqymArElbBXNRAKmgCI1SoABSX02YEQl0ZQL6CgPGH0zHmfIb0jL/MuouvDj4tq685DavjQKozch4AQmQAAmQgB0ToADSTvEpgLRTK0UypQBSBKOiQawpgK79sAf7T5XAacAETLvHD6gpwKG0r3Cuyg/jHpmAQW51S7uIzA/Pov/0MAxyMD93PQepB5zxwCNuyNx6AWNnhaGXoiQYjARIwBoEHvvvV0i7ko+5/Yfgh+tF+KG0CH8bMw5z+w2xxvSamEMZAVSFa9+m49SwKRjXG8ClQ0j95hyq/MZhyv2DUP/t9nwmtp3rj5nhg+rZlBxORabTA5gy6Bi27euFmU8M0wQ3JkkCJEACJGCfBCiAtFN3CiDt1EqRTCmAFMGoaBDrCaBqlJTUokcPJ5z7ZCNOjn8Gow5uxqnxczABX+G9ff3wXFTdLxk52PznNGD885hzfw9pvRf3vofN54fhl89EwE9RAgxGAiRgLQK//elHvKk7jsm9/RHt3x9VtTVYd+4UjpYW46OQcEzz62+tVFQ9T8cF0DUc2rEfhTXlcJo4BxF9LiI15RQeiJkAfP0e9vR9DtF1TVdHNmP5Z0DYgjmY0FP6bos9723GhaG/xDOT+N1W1TcKkyMBEiABEpAIUABp50agANJOrRTJlAJIEYyKBrGeALqZ9vFd21D+2BRc2/4dgmOmwA8F2JOSg7ExEeaunhxsTinEYBRjWMxU9Ks5jtS0AjhfN+KumGDkpOQgOIYiSNEbgcFIoJMJ/O3CGTybcwijPbzw0pCbW77Ka6qx7uxJnCgrRfq4B/FQL0qHjgsgUzEL9m1Gzh1zEOGQjs1ZwZgz2Q+4tAebj47FnInmHsojm7G5cDBQPAxzIvsBx1ORetkZhRV3Yc6kAmxOAebEBHfy3cHwJEACJEACJNB+AhRA7Wdn7SspgKxN3MbzUQDZuABNTG9dAVSOc3u34VC/mYi+vQTp9SKnwOJjkaQQQMDMoBx87DETUy5vxn+GToHbfiF+WhdA5eXl6gPNjEjAjgn8t6QIk77PgIejI14dMgJuDo4NaBRXVeGvF3Q4V1GOjLsfwJ0eXl2OlqurK7p16yZrXYoLIKRj84/BmCM6ei5bfCyyEQIIMxF85GO4TZ+Cgq3/wbApbkiXxrcugG7cuAEPDw9Z6xKDysrKZI/lQBJQIwEHBweIr2e5D97zcklxnFoJtPWet8U6KIBsQb19c1IAtY+bZq9SlQD61XIcmXAMt895v57n/M3fYdb5sZj4u3YgfmYTjszMw+2PLGnHxba7xHoCqAI5//wM5Q9GY5yPab3f79gJt6hojEQOtu0AZj5d91dmkwCaE9MLez45hHKDHyKeHoZDkjBqXQBVVFTYDihnJgESaEDgRnUVJmZ/jcOlxXh54HAMdW9aFlw1VuKv53W4WGnAD/dEYIS7Z5ci6eLiYjsB1Pt77NzlhujpI4Ej27ANMzHzdjNeSQDNwRyfPfj4u3KU+0Zg5m2HzMKodQFkNBrh7Owsu1ZiPB8koHUCvOe1XkHm3xYC4o8XTk5ObbnE6mMpgKyOvN0TUgC1G502L1SVAMI87M96AFtD5+JdCeez2JY1A3mhj2Jxe/BSALVC7Sw2/zkVToGmbQeDw2cirDwV637wwhiHC8D4mZjQty5EnQAKRok4r6LPc4geWdcl1LoAak/5eA0JkEDnEIj58SC26s9hdsBgPNDLt8VJ9JUGaTvY5coKnHvwMQxwrT+quHOSU2lUxTuA+gCnPluH773HAHnAhP83AX51B+zXCaDbS/BV8h74PRONkVfruoRaF0AqRci0SIAESIAE7IgABZB2ik0BpJ1aKZKpugQQ8Obn32HgtrGYuRHAn3YjLyQLAx85hW1Zv8N4aQfCKWwb/igWS3IHONznPun54gN/MnUOieeX3AcxtPjUKQBZUgfQm5//hJnm84xP7hiBib8Tcskcs/gAXgidi08VIdrxINbrAOp4roxAAiSgLQKJp3Lx2skcTOzlh/8XMFBW8ufKy7Du3EkUVRlxJWIaejm7yLquKw1SSgB1JSZcCwmQAAmQAAk0R4ACSDv3BgWQdmqlSKZqE0A3pY+QNiYZlD7JYhvYM5uwf9IXmLjvIRxZMhqHlwlZtAz7T4biu+HbMTDrBWCNSSCJ7WO/7/M5BlpuAavrCto2ULXbwyiAFLm1GYQESKARgY8KLiA6OwMjPDzx8pCRbeJz6kYp3sk7BUNNNUoejkJ3h7p2lTaF0exgCiDNlo6JkwAJkAAJ2IAABZANoLdzSgqgdoLT6mWqE0D1276yMDZroLQd7DaL7h2J86ntGNhA4NRtFbt5jbSFzGILmCSD7jMfYlp8AK+HzgXMz5k6gtRTQQog9dSCmZBAVyFw/EYJ7j+4HzW1tXh12Cj0cJJ/Rkwdg2M3SqTtYD2cnHA5YlpXQSNrHRRAsjBxEAmQAAmQAAlIBCiAtHMjUABpp1aKZKo+AWTq3JnV5zL8Lm+XtnU1eRB0g/N96gRQMx1A2waauobqtoi9CPyl/pwh07azkrfGYum/FEHa4SAUQB1GyAAkQAKNCDz47X58VXgFvx4yAqM8erSbz48l16XtYOLg6JMTItsdR2sXUgBprWLMlwRIgARIoFUCVddwaP8pDJs8DuJE0PLj6Ug7UogewyZiyp2mM0LFoyR3D/5TFYapY27+/HAuYxsuDJqJ/ke24cI9MxFmfkGZumsogFqlr5oBFECqKYV1ElGjADKd41O3vUtwsDivB4DUsXPc8hW+LA6LFucGTTcd9nPzDCBg/8kZGC49WYxiHMVf1gD/Yz4rSOooUtErhVEAWefe5ywkYC8Enj+ahb/mncLTAQMR0cuvw8v+7/VCvHf+NEK8vPHfsMkdjqdkgILKCqToz+E3g29TMiwogBTFyWAkQAIkQAK2JlB4CDv3F8J4wwkRP4+AX+X32PaZG2ZGjcTxHRtx7ZFnEGb2PQX7NuJvR7wwbWE0Rood4JXf4+O/7EFJ5CuYU/cKlo3WQwFk6wLLn58CSD6rLjFSlQKoS5Bt/yIogNrPjleSAAk0JLD67An8+tj3uN/bF3P6D1YMz4Giq/jbhTN4qJcf0sc9qFjc9gYSW9tWnzuJv5z5CWcNZVJOIjelHhRASpFkHBLoOAGj0dggiBZeErvjq2YEeybQnnu+pqYGDq2e11f3ir4R8Mvdhs2VMzHnTgA/bMY2lzmYGWSiXrBvM77v7oZr7tMwM9QJJV9/jO9RgrM+czAlfzNy7piDiD4NK0QBpJ07lgJIO7VSJFMKIEUwKhqEAkhRnAxGAnZLYN+1Akw+9GW7Dn2WA01sKUu5eBbT/Prho5Dxci7plDGi4+cvZ0/gu+vXcE/PXnh+0HD8op9yskskTQHUKaVjUBJoF4EbN240uE78kuvm5tauWLyIBLRAoD33fFVVFZycnFpZnoUAOrIZmzHH1NFj+bFZAOXcEYHyPafwwCw/7NlRjmm352AbKIC0cP+0liMFUGuEutjnKYDUV1AKIPXVhBmRgNYI6CsMmHAwHUVGIxYPHQmfTnrp9n1XC7A9Pw9z+w3G38bcY1VMe65ewuozPyHtSj5Ge3hhYm8/jOnRE3d7+UhvSj4ogJSkyVgkQAIkQALqIGAhgC7twbYTYZh5fw+p48eyq6fu3w/kfYzU81VAUDSmVZqEETuA1FHJjmRBAdQRehq8lgJIfUWjAFJfTZgRCWiNwLTsb/BpwUUsHHwbgj3Nr4DYSYv41+V8/LPgAuIGDceaoJBOmuVm2OySIqw+cwJ/v3gGA13dENG7L8K8e9cPoADq9BJwAhIgARIggS5BwEIAoQSZKTtwbXB/lBT1w7THglHXV1cvhHofx86NBZgSOwE9zF1CFEDavxEogLRfwzatgAKoTbisMpgCyCqYOQkJdFkCv/vpRyzXHUeU/wBM6d3XKuv87LIenxVcxOIhI/HnkXd0ypx5hjKsOXsSb539Ca4OjvhZH39E9PaDI7o1mI8CqFPwMygJkAAJkAAJyCbAM4Bko7L5QAogm5fAuglQAFmXt5zZKIDkUOIYEiCBpgiIg5mfzTmE+318MUfhc3BaI/7RpfP4/Mol/GH47fjDsNGtDZf9eUNNNVYL8XPmOC5VVuBnvv7Sdq+eTs5NxqAAko2WA0mABEiABEigUwhQAHUK1k4JSgHUKVjVG5QCSH21oQBSX02YEQlogcCh69fw0KEvMdDVFS8PGWmTlP+hP4f91y7jzyPuwOLAjuew8cIZrDpzHEdKizHex1d6Gfv+ri0f9koBZJPSc1ISIAESIAESqCdAAaSdm4ECSDu1UiRTCiBFMCoahAJIUZwMRgJ2QeBGdRUe/PYLnCm7gV8HjoCfS3ebrTvl4jl8VXgZa0eH4oWBw9qVh9hS9vbZE0i/eglBnl5S189Ijx6yYlEAycLEQSRAAiRAAiTQaQQogDoNreKBKYAUR6rugBRA6qsPBZD6asKMSEDtBOYe/habL57FgkHDcFcPb5unKzp3DhZdxfvB4/DL/kNk53Og6Kr0ku7/yM+TJNY0v/64u2fbXtGLAkg2bg4kARIgARIggU4hQAHUKVg7JSgFUKdgVW9QCiD11YYCSH01YUYkoGYCb5zORcKJHDzVdwAe8bXOoc9yeLybdxpZxYX4x51hmOE/oMVLTpWVSuJn7bmT0qHOMwIG4KFefnKmuWUMBVC7sPEiEiABEiABElCMAAWQYig7PRAFUKcjVtcEFEDqqofIhgJIfTVhRiSgVgIfXbqA6O8zbHLoc2tMqmtr8c65k8gpLcanofdjap+AWy4prjJKW73eOvMTrlcZMcW3Lx7tEwA3B8fWwjf7eQqgdqPjhSRAAiRAAiSgCAEKIEUwWiUIBZBVMKtnEgog9dSiLhMKIPXVhBmRgBoJHL9Rgoe+3Q9vZxf8ZsgINaYIQ00N1uedxLHSEqSPewgP9epTn+c7eaewUnccp8tvYGzPXpjm1w99FDi7iAJIlbcCkyIBEiABErAjAhRA2ik2BZB2aqVIphRAimBUNAgFkKI4GYwEuiyBSYe+xA8lRVg4+Db06+6q2nWWVFXhnbyTOF12Awfum4RzhjLplb0OFF1DoLsnZvQdgKHuHorlTwGkGEoGIgESIAESIIF2EaAAahc2m1xEAWQT7LablALIduybm5kCSH01YUYkoDYCL+ZmI+ncSfxq4DCEeNn+0OfW+FytrMT6vFPIM5RJQ70cnTCj3yCM82rbAc+tzSM+TwEkhxLHkAAJkAAJkEDnEaAA6jy2SkemAFKaqMrjUQCpr0AUQOqrCTMiATUREOJHCCC1HfrcGqP8inLsvpyPgO5u+Fkf/9aGt/vzFEDtRscLSYAESIAESEARAhRAimC0ShAKIKtgVs8kFEDqqUVdJhRA6qsJMyIBtRBIv1qAh7/7UpWHPquFEQWQWirBPEiABEiABOyVAAWQdipPAaSdWimSKQWQIhgVDUIBpChOBiOBLkMgv9KABw/uh2O3btK5P07dunWZtSm5EAogJWkyFgmQAAmQAAm0nQAFUNuZ2eoKCiBbkbfRvBRANgLfwrQUQOqrCTMiATUQiM7OwH8KL+P5QcMwwNVdDSmpMgcKIFWWhUmRAAmQAAnYEQEKIO0UmwJIO7VSJNOhQcEwGisVicUgyhDw9fVF9oEM2cH+ffY0pnz4AWoW/0H2NRxIAiSgLQIJJw7jjdPHNHPosy3pUgDZkj7nJgESIAESIAGAAkg7dwEFkHZqpUim7ABSBKOiQdgBpChOBiMBTRP4qOAClp48gh9Krmvu0GdbgacAshV5zksCJEACJEACJgIUQNq5EyiAtFMrRTKlAFIEo6JBKIAUxclgJKBJAj+WXEfiqaPYcem8dNbPk3798bBvX02uxdpJUwBZmzjnIwESIAESIIGGBCiAtHNHUABpp1aKZEoBpAhGRYNQACmKk8FIQFMEblRXIfFULpbrjqEWwAQfX0T5D4Cbg6Om1mHLZCmAbEmfc5MACZAACZAAO4C0dA9QAGmpWgrkSgGkAESFQ1AAKQyU4VRJoKa2Fhsu6HDdaERwj54I9vTCQDs/2Pi986fxx1O5OGMowwiPHnjKrx8C3T1VWT81J0UBpObqMDcSIAESIAF7IMAOIO1UmQJIO7VSJFMKIEUwKhqEAkhRnAymMgIHiq4i+YIOyed1t2Tm5eRskkEeXrjdLIWCPXuij0t3la1C2XTSrxbgj7pc7LtagN7OLnjcrz/u8+6l7CR2FI0CyI6KzaWSAAmQAAmokgAFkCrL0mRSFEDaqZUimVIAKYJR0SAUQIriZDAVECirrsKG8zpsOH8aOaXFcHFwwFgvH4zr2QtD3T2grzDgYkU59AbT+0uVBlypvPnqhEIA3e7hhTu8vHG7pxeEFBLvhTDS8uNs+Q0sO50rsRGPR/v4Y5pffy0vSRW5UwCpogxMggRIgARIwI4JUABpp/gUQNqplSKZUgApglHRIBRAiuJkMBsS+OJagdTpk6I/J2Ux3N0DY3v2wr3evVs906YatdAbyiU5JMSQvtL0cX6FoX5F/bu7SR1Dd/YQQsgkhYQcEoJJ7Y8/ns7FmnMnpfWEevngyb794dfFO52sVRMKIGuR5jwkQAIkQAIk0DQBCiDt3BkUQNqplSKZUgApglHRIBRAiuJkMCsTKKwy4r2809I2rxM3StDL2QUhXt4Y590bQxQ640eSQtJbOfIN5civrMCFinKIc4XEI9DdQzpTKKSHD0Z7emGkRw/c2cPbyiSanu7D/DysPnsCGUVXMcTNA5F9/HGHSnJTBSAFkqAAUgAiQ5AACZAACZBABwhQAHUAnpUvpQCyMnBbT0cBZOsK3Do/BZD6asKMWifw+dVL2JB3GjsvnZcGC6lxd08f3NOzF7q1frkiIwoqKyQpJDqG8itF51C51GFTUVsjiaiHe/lhsq8/Inr7IdDNQ5E55QbJKi7CW2eOS91Q3s7OmNS7Lyb35su6y+XXlnEUQG2hxbEkQAIkQAIkoDwBCiDlmXZWRAqgziKr0rgUQOorDAWQ+mrCjJomILpwxCtXiW1eeYYyDHR1kzptxNk+fbu7qgabOGsn90YJjt0oxrHSEikv0X3zM19/ScTc17MX+ru6dUq+16uMWHnmJ6w5ewLi44m9/PB4335w58u6dwpvEZQCqNPQMjAJkAAJkAAJyCJAASQLkyoGUQCpogzWS4ICyHqs5c5EASSXlGlcSZURV4yVuFJZUf/+cmUFrhorpIOEr5jfF5gPFhbPi5fYFocQ392zF+728sZYr15wd3Rs28R2PPrjgovSgc6pl/VwdXDEXV7eCPXy1sRWJrFNTMig3NJi6U1sHROPkB7eeKSPP8Z7++Lenr3gq8B5PEKMrcs7ieziIkmMPeLrLx16zUfnEqAA6ly+jE4CJEACJEACrRGgAGqNkHo+TwGknlpYJRMKIKtgbtMk9iyAjLU1JmkjCZw6eWMSOULcSM9VVkAIHpPkqcSN6qom+Tp264Yejk7wdHSGp7MjPM0fezg6St0q58rLUFRlrL92lIcXxvX0kQ7kHdvTR+oiEHLD1o9rxkrk3hCyQkiL65K8OHKjGHnlZdKhwf7d3eBvft+3e3ep86avi3gTnzN9rMTLqOvKb0idPu+ePy3VQPAa06OnxKqnhl+Nq7jKWC+ERIdQkdF0T0T08sNDvf0kGXSfd2/pXpL7EC/rvi7vFHZdOo9Bru7SljMRgw/rEKAAsg5nzkICJEACJEACzRGgANLOvUEBpJ1aKZIpBZAiGBUNYs8CyOHz7c2ydHV0NAkdJ2d4ODjA08kJPRxdIIROD2chekyyp4eTeO8Idxm/sAsBJLYHCRkkvTeUobjqplASryw11kucZSM6hUxiyLlb57zClHj5c0nyiG1KN0pwtPQ6jpaWQHQu1T2E1Aro7gp/IXi6u6KkukrqgBI5l1Qbcb3SKJ130/ghrhMSSFwnrhfXCjnk52J6L2SREEXiY3FWjuXjH/l5kvj599VL8HVxwR2e3lLHj+ii6ooPUYejJaIGxZIYqq6thZezs3R+kDjPSIgcIYW6NyEHhSRbd+4U1pw7AZduDojw9UOkb0BXxKTqNVEAqbo8TI4ESIAESMAOCFAAaafIFEDaqZUimVIAKYJR0SD2LIDezdNh37VLktwREqeH6N5xdJIET2eJl8bFu1ZZibMVokNIiKFy6b0QLXUP0fUyzquXtOVJvKS5+GVTCBa5DyEJjortR+bzaI7eKJb+LTpR6h5iO1p9Z4+r6PCpEzbdW52moqZaEkLFRiOuVws5ZESJ+He9KBKfq8T1qiqIjqvGD8HZr7tJFv1UVioJJtEVJdYt1tyU+Gg1KQ0P+OlGqbkDqxhnym9IKxFnHd3v06eBEFp77qQkf4Q4muDji4d9/SWxxof1CVAAWZ85ZyQBEiABEiABSwIUQNq5HyiAtFMrRTKlAFIEo6JB7FkAiUOFP718UVGeSgQT28/OlpXhXIW5U6i8vMHWM9ERI50p5GU+U6hnr/ptW6KTR+roMW/jEoKm7uHj4oK+zuZtXEK6dHeTOnSstaVKCCAhhq4bjSiuNkkjSRSJbiKjEQNc3RHa0wf9u3fOAclK1MaaMcqqq6Vzg6TDpMtKcLmiQppevMz88RsluN3TCw/79kWQh5c10+JcjQhQAPGWIAESIAESIAHbEqAAsi3/tsxOAdQWWl1gLAWQ+opIAaQ+AdTUXSLOIDpbbu4UksRQGcqrb8ody2ukM3lcXeEvZI/U0dMdAa5ucFPBGUPq+wrQTkbiZedNnVzFCPbsifE+vtpJvgtnSgHUhYvLpZEACZAACWiCAAWQJsokJUkBpJ1aKZIpBZAiGBUNQgGkDQHUVNGFEBBnCV2qrJDO05HO3HF1hSPkbxFT9GZiMBKwQwIUQHZYdC6ZBEiABEhAVQQogFRVjhaToQDSTq0UyZQCSBGMigahANKuAFL0RmAwEiCBdhGgAGoXNl5EAiRAAiRAAooRoABSDGWnB6IA6nTE6pqAAkhd9RDZUABRAKnvrmRGJKAdAhRA2qkVMyUBEiABEuiaBCiAtFNXCiDt1EqRTFUtgJ7ZhP2TvsDEOe8rslatBKEAogDSyr3KPElAjQQogNRYFeZEAiRAAiRgTwQogLRTbQog7dRKkUwpgBTBqGgQCiAKIEVvKAYjATsjQAFkZwXnckmABEiABFRHgAJIdSVpNiEKIO3USpFMtSWAnsW2rBnIC30UiwHM3/wdZp0fi4m/M338+/tML718cscITMRuHAkBMGwYCnaMwHchP2HmMDOyU9sx8JElivDrjCAUQBRAnXFfMSYJNEXg2vkLuHbuAq6ey8PVc+fRa2B/+N82DH1HDIebVw9NQqMA0mTZmDQJkAAJkEAXIkABpJ1iUgBpp1aKZNolBBB2Iy8kq6HU+dNu5E25jNdD5+Jd8bHF59/8/CeMzR4hiSM1PiiAKIDUeF8yJ20TqKqsxLWz53E177wkeq4J4ZN3HrU1tdLCnFxc4NHLB8X5l2B6BvDy6wP/kbfBf8Rw9B0xFD18tfEy9xRA2r5XmT0JkAAJkID2CVAAaaeGFEDaqZUimXYFAbR1wM1OoHoof9qNIwO24/Y57zfoFJI+b/E5RSAqHIQCiAJI4VuK4eyMQHlxCa7m5ZmEj5A9Z8/jekFBPQVnNzd4+vjAo7c3PHx84Nm7F1x7eNZ/vvjSZWl8yaXLKC64jOqqKulz7t7e8B8xDP4jhRAaDp9+Aaohayi9gWL9JRRdugSv0nK8Nm+eorl9ce4MIv7xd1yKW4w+7u7Nxs4ruY7B69/G5seiMDtojKI5MBgJkAAJkIA6CBhrazolEeduDp0S1xZBKYBsQb19c1IAtY+bZq/SngB6AVgzFjM3AvWdPM10ANUJICF82AGkjVtUX2HAp5cpgLRRLWapBgJC0Fw7ZxI9dd095UXX61Nz9fSAu4+3JHlM0qcXXNzd2pR66dVrkKTQpUvSe9FNJB4u7u4mITRiuPTeN3BIm+K2dXBtbS2u51/C9fwCqVOpSC/yEe8LUHHjhhTOrWcP9Ontiw/fSWpr+BbHUwApilOzwd77YDOGDh6MSQ9M0OwamDgJkEDHCfztwhk8m3Oo1UA+p/IQ8O0PODrrsVbHJt4WjFeHBrU6TisDKIC0UimAAkg7tVIkU7ULoCNL7oPpZJ+bZ/vkTTcd5lNcXIyCPaYzgIQMqjvjp/4MIHMHkBhr+fniA3+SOoPU+mAHEAWQWu9N5mVbAlI3T90WrnLopn8AACAASURBVLN5uHLuPKoqKuqTcuvpBQ8he3r1gkdvH6m7x9m1u+JJlxVdR/GlAly/VCB1CFWWlUtzODo7o+9tZiEknSM0DN0c2v7XTNHBZBI9l3BdX2CWPPkoLrhSvxZ3n55w8/KCq6en1L0kzisSb0JK3X/77XjqrlBF100BpChO1QUrMhpbzemLL/+DP725EgH+fbH8T2+gTytbIr2dnVuNyQEkQALaJCBXAI3ctQeuRcX44dnprS6UAkib5w62WlgNDKAA0kCRlExR1QJIyYVqKBYFEAWQhm5XpqoQgWqjEaLTRrzduFaIkivi/TWUXrmGkqtXceNqYYOZhNzx6OUtndtj6u7xhoONfuEUwkYIISGDxJuhpLQ+V7/bhsL/tuGmg6VvGw5nN5OQqqmuru/mua6/JHUXifdF+ZdgLDeYru/WDR7e3lJXj0nweJmkj5endGZRcw8KIIVuSjsK0zv9YxQaTZ1tTT1cC4txx8adKBgzAn6Hf0LBHSNx5uHwZsf3cemOSxOfsCOCXCoJ2BcBOQKo97HTGJb2JU49NhFXR7TeIUsBRAFkq68iCiBbkbfRvBRANgLfwrQUQBRA6rsr5WcktuIIAVBRcgPlpaWoKC1FebHpvUH6uMT0nBhTXIqamhq4eLiju/Tmge6eHnCt+9jDAy4ebqbnGzznju5t3MYkfwWdM7KyvNwkd4TQuSbeF6L02jVJ9JRevQJD8U1pUpeBWLNg4+rhaVq/pwc8zZ097ems6ZyV3Rq14kZZvRASZwmVFxXXD+o9aAAqysoksVX3cHB0hLu3Se649/SCm3dPuPUwCZ9ujm3vIKIAslalu848rQmge1ZtxPXB/XBi2sMIOPgD+h/8ocVf6iiAus69wZWQQFME5Aig0VtT0a26GkfmyJPBFEAUQLb6aqMAshV5G81LAWQj8BRATRIQZwD98+JZ6YyRqkqjtL2lusIo/dtYWWF6rrIS1eLfBjHG9Cb+Xfex0SDG1T1nhLHC/O+KSlSJN6MRLm6ucHZ3g4urG1zcXeEiRIObm/S89N7d3fSxuxucxeelceY3N7cWuw/ae0dVV1ejWuRat14pb6N5beL5urWa1iTGOzg4wsHJAQ4OTqb3jo4N35yczP8WnxMfNx7jAAcnZ9PzTo7meOb3jo6oRS0MJSUQB+wKQSEEjngT4kZ6rk7olJSYZc+N+leVaszB0ckJToK7iwucu3eHk2t36b3oWqmuqER1laixETVSjY2oqjJKz9edN9M4Xrdu3cw1McsjTyGJPCDOvBGixFIaOXV3gRgvpEnD992kNYtOk24O3dCtm4NpjIN4qu5j8/PdugEOgnU3abyD2Nok/i2e79ZNkl43rl41CR2z4BGip/TyVamTp7Kuq8W8EDGPlK8keUTO7lLu0sfm59Usedpyn1cZKqRDpcWWsbJr16W1uvfsWS97LA+gbkvc5sZSAClB0b5itCSAxvztI3SrqZHkT3nvnhKY4E3/BFCLY09HoqqJbZYUQPZ1/3C19kegNQHk9+NxDPl3Bo5HT8H1wf1lAaIAogCSdaN0wiAKoE6AquaQFEDqq45NO4BqCnAo7Sucq/LDuEcmYFD9WbEXkfnhWfSfHoZBdX+Qv56D1APOeOARN2RuvYCxs8LQq4M473skss0RxC/JjkJeCMHh7GT+2BGO4t9OjujmKJ5zgqOzWY44OaHaWIWaqipUC9FQXYWayipUVwv5UCX9WzwvtuQ09xCiRcgL8WpKLm7dzaLIHd3r5JGHmyRzjEJMGSphFIJDElimj+sElyQ+jEZJStXWdM4rSrQZqMwLxNkyzq6ukgxzFmJH8HDpDic3k9gxCR7xvOnzgll7HyahZ+Ik5FCNJASNkjSSJJGxShJk1VUmQVhVWYUaiatJotVUVbd36nZfJ87DcTV3MAmpI4kpqYvH0/S8xjqY2g3CBhdSANkAusanbE4ADd39H4htHCeefBhFgQPqV+l1Xo9RH/4L+aG349xD99yyegogjd8QTJ8EWiHQkgByqK7G6JRPUOXqhmNP/0w2SwogCiDZN4vCAymAFAaq9nAUQOqrkC0F0MW0zTg1fg4m4Cu8t68fnosyHbgN5GDzn9OA8c9jzv2mb9AX976HzeeH4ZfPRMBPIYx/++QT7M7MlISN1M3i5GiSN07O6CY+Nksd6fNC+oj37ThkVm66QhQJqSC9l96EZKiWpI14qxHiwfz5xkJJdNWI7SuWXTni346OQko5Sp0m0nrEONFJYl6v+Jyj1IViWr94vu7zpmtFXEep86SmtlYSRzffTP8W26pqa8XzNz9fU1MrDl6BeF9bUw3xikq11TUWMWpRW1uNmuoaoC6mQzdJ6phkl0ny1HXuyGWoinG1tWYmpjVLjOr5mJhAPG9+rqa2GrXVtZDeC17S5wQ/83WCWz13wa1GOgDZ1IEkOpI8IbqO+LANAQog23DX8qxNCSD/rCMY9MW3ODvpPly689ZX5hGfE2N+empyAzkkOFAAafluYO4k0DqBlgRQwHeHMfA/30mv/FUa0Kf1YOYRFEAUQLJvFoUHUgApDFTt4SiA1Fch2wmga0hP+Q7BMVPghwLsScnB2JgIc1dPDjanFGIwijEsZir61RxHaloBnK8bcVdMMHJSchAc07wIkn55lvE4mq9Hcvq/ZYzkEBIgARJomsD9o4Px1F0hreIR2wHlPvgqYHJJaXNcYwHU40I+gv6xG/qxY5D3wNhmF3Xn+ztgdHPFsacfRY1FlyMFkDbvA2ZNAnIJNCeAnG+UY/TWT1HWpzdOTJskN5w0jgKIAqhNN4yCgymAFISphVAUQOqrku0EUAHS60WO5ceCkRBAwMygHHzsMRNTLm/Gf4ZOgdt+IX5aF0BlZWUwyniZXfVVgxmRAAl0VQJe4pBpmRKoMwRQyeFUpOaWABiMB54OQ7860Oczse1cf8wMH1SPXozNdHoAUwYdw7Z9vTDzibruzK5aHeuuy1IAOVRVYezqD3BtxBCcfGxii4l4685jxEd7cfHeO3F+fGj9WAog69aPs5GAtQk0J4D6Z2Sh/4EfcPgXUfVnhsnNjQKIAkjuvaL0OAogpYmqPB4FkPoKZDsBBHy/YyfcoqIxEjnYtgOY+XSwGZBJAM2J6YU9nxxCucEPEU8PwyFJGLUugNRHmRmRAAmQgHwCnSGAclI2AzFzUPddtj6bI5ux/DMgbMEcTJDOHL6IPe9txoWhv8Qzk5TacCt/7fYw0lIA3blhO6rcuuOnJx+G0cO91eUP2fuN9NLwx2Y8iuKB/tJ4CqBWsXEACWiaQFMCyLWoGLdv/gSFwwfj9M8mtHl9FEAUQG2+aRS6gAJIIZBaCUMBpL5K2VIA4UQq1v3ghTEOF4Dx/z97ZwNX893+8Q9KHURFISYJecjECiFWJluZTGZtMneMe4+2ext7sKd7s/33xL3Zw717hpkQk8nEhBqhTY2QEdKDCgclByc68n/9fueh89j5nXN+53d+p67zenlZdX2/1/X9XN9z5vfu+l7fBER0VuujBkDBkO1bhgyfOYgPUlcJEQCy7y6SIntDAYKmRsHX8hux7RsazU4KNBMF7AKAtiaj+p4w+PcMRI8OLg1KHk9GcrU/cC0QiTF+QGE60i+5ovpWCBLHSVUw3gAbNZNM2GeZagAUtCkDbS9cZuHPdT9usK2l4g4GL98AubcnC4EIANknRzQrKSAmBYwBIHVfsPy5CbjdTnOLCuewCQARAOK8WXg2JADEs6Bin44AkPgy5FAAJD45mnVEZdtScHFsAsIq07CsLBxz6Lf/zXo/0OIdp4A9AJBCLoNcIUPBpkxgSiLC1f/2ZQAQEhB8PA2SqdGQrtuLwGgJMo8GcwJAzJHbNm3MV66o1WTsm/ure04G2mXlwC/3GIpixuJKv14WSdLxVAkCt2ahfNR9qBx+Lzq5tkbJiPEWzUHG1ivAXAbh7u7OeQLa85ylIkMTCiRfLMfTp45oftpWeoWt/rk4ZABKI4dbpdu7PYMw/57enMYyl4K4ublxsnWUUXFxsUH7B+a92rt3wxpXHz+Kmdt+QfkzL8OvHQEgR+WKAJCjlHeQXwJADhK+EbfNAgDVS5GzPh2lrQBplT8S5tqhukUIHxdzkPJbKVAvRVXPBDwbye03xpbsOkWNDHUdPCDbmYz8exMRranKsmQWQ1vmqnSX1sqqA3lhOlL+kMFVLoUkYg7iB1r+mytz0djfhxyFW1Nw4KYr5FIJxsyORzDvy2giPoR4bwjhQ4D3n3pf2wMAqedW5CUjrUMi4vuovsMCoEQkemUgLU8OeacoJPTJRTJHAMT0W3N1dTX3ltT8/NatW5xtm6ph3+XfoGvaLraPD9PPx5pX4LY98DpTyjaEdr+nG86N4n79szX+aEyDAkwvr9atud+8SHuedo+tCqy+cA5zTx7WTBOQsR8+BaeQ98IM1LtqVXRa4Oi9gH54zb8vpxGW7nlOk/JsRACIZ0HtOB0BIDuKK8apCQCJLyvNAQApDqVhR6c4xDI9TsvSkVw2RnO9PF8Zsb8PBfI374D35Fiwy9iajNIIdc8OflYhPZKP2rtFyG0Rg/hBMmSuzIF/UhwCbT4KJkNhVhG8IkPgi0qkb67AhMlhcIEcuWu2of3j8Qiy2Ye2BgL4qExHWuUExIW6APJcJG9vj8QpQbYnol4G2S0PeDAwyV4+dKSy0zq0fNj/vQHY34f933/aaeEfAFUhf0c+6trKkHvaA1NnakFwNQAaKEP28gz4JsUj6EomZwBk+6ZvXjNUXriIKTOTIB3UFyXjR1m9eBf5LQxe/jNk3bugelosLkZOsnouGkgKkALiVkD7CJhH+UX037ANFcNDUDHK/A2UplYm+BGw+jLkbDyAUgDeg2IR3V9dgSND4Y69qBsRi2C2Dx0A1rYC/tO6oWBdBUIfD1fdEmw6TwSAxL2HtaMjAOQ8ueIlUgJAvMjI6yRNDQBJD+VAFhyOQOaXcxezkZLvj6ndD2C1PA5JoRKgPh+pmz0QP8XaW20UKDpQAI+RDMywlw+tFMvLkLk5Fx4PxkOycyXkDychjIEDR1KR2ia+4bf4Nu0KOQp2JqPUKxGxoUDBhlTIJiQivDYTy7K7IWlqEKz7/ZJ2UIyPfPiOD0TBqlz0nhGLHi0B6c5UFI2IbziOYuk6ruQj53IQwoMkwG05ZHdc4SGpQqa9fVzfi5V/9kbSRAbHSZGxsQjhU8Nhc0GxPB/Jyw+grs84zBhagdX28MH+40qK7PX58B/rgt2H7LAOId4bAvmQH09HmjwcwWfT7PT+M9z0/AMgS99YZG8vBR6ePgNl7dxxfFIU6l1s+2T1OX4aATv24coDo3B6/kJ7hUzzkgKkgIMV0AZAvbdmwetMGXJfmmlTVIIDoEvqXyzoV69LkbnyRxR0iMM81S/SmF/qLNkpQ8xrRi4uMLFqAkA2bQdBBxMAElRuxzsjAOT4HOhH0NQAkEIuB9wkcFEUIvXLAgS/wlSXyFGwcSUKu4TB41wZfGPiEaL+LYMVKVHIFYCbi119qMMq2pYKWWQ8QhjoIy9A6qpC+A71QEW5L2KnhFgBHBQo++Mw3IeFwbelArKySsi79IBvaSqWFoZhHgM05AVIWStF1Owo+NYDsLE6R3FDDkgkcClS9RYKLsDKbXIE96lF0a0wTB3XwwbAxFQRpcI1MhCleS7wrs2FdNBcxHvv5cGHWqtglK4z9BFxYTXS5cHoXVuEutCpiOph28Mc6hVQVJ9ETnY+TnaIxpxIX0izVtrsQ/v4nXJfKVC4cQkKBi5AfH/Yx8dtnt9/jDb1LtB5XhbCx6VMLEt1RdzTEfDl5f3H7QOHABA3nZzN6rkFr+OCVIoDsWNwsX1bXsLvk7YbHSqlSPnyP+jl78/LnDSJrgL6R7iYviKWHHskPUkBWxVQAyDP4nL0/WUnzo0Jw/lQ25rzNwaArNnzd+7cAdMryOTrUiZSc7wR2N8PwYG+cNH825K55CUfrpIqeExMQEhrGbK35AOyUnhNj4aUvQE4SvlL10ZeBIBs3WXCjScAJJzWovBEAEgUadAJoqkBIGZx0qxk5AYmIkqWgmRpFPsgzT72MnCIARE2p4F5gN6Ia7EJCD5rHx/qqoMh5VnAJNURKYUCChegjl2GDasoS8fKwiEYWZ8Daa8Q4I9M1EXPQe/clTgZlqTs+8MD+FHnItvVD/JCIDopCrXbVD58FJArXCDh3kbBdNYYYLWkAMELExBcz/wmKRO+TyQg2I0HH6xWYUgaLTXuo5UcCheJ1j9krNxcl3KRskuK4AcmINjHBUWbl6E0fA6ifNiNa4MPuaaiK/BECtKPVUHedRySxtUhTQ35mJBv8+/j8YDD2MjX+4/J8UYZYqcHomB9Ogpq5PCLTEKUIo2/97gJH2Hlycj2S0J8f+Y9p4DyY8SG9x+HLUIAiINITmby6VdfY9PWbVj8/nuYdOM8qutu87ICt2s32KNg4yJG48OFb/AyJ02iq0Btba3ON5h+KGJviEs5bFoKqAGQ+ubAQ88+YfMCGwNA1ux5swCoXgH5DTnkFzKRenwI5kxmKqjZfykik4E8kXJknB2DRJ8MpNyIQ/CJFIAAkM15FuMEBIDEmBU7xkQAyI7iWjl1kwFATIPWXUWQ3fbChGlhOJOSjW4z4oAtK1ERMQdRfDQz1vYx2R8HNjFVMmNQvZFHH0wetasOLmZiWYYHYmO8cTirFGFT+GlgLd29FClIwDzmpq/6QqRulCNuqh9yd0sRMj4Y/PQzlqKwUIIebjnYdkiKa63HICnGHTk8+WAaPSfvLILHiETESTIaQEBNDtKOBCJujLnfF5l70yigULigak8ycvvoAUXefChjqMpKRk6POAypL4JMEoggPzkyV6VA2j8BCSNsXAdb0ZUJj8FzEBsqgfxIMtLuJGCqJA0rKyP4ue3NqI+pGHJ2NW/vP/nxFCRneSBkdizCJHLkr0kDHp0KCY/vceM+olC1WgUV+XljmNt4IABkViKnMvh5y69Y/M1/8epzz2LqpIlQXwPP1yICC06jY8Y+vPHSPMQ9RM2g+dKV5iEFxKIAA4Dmp65HYPoetncY00PM1pfgR8A0AZchfU0FxkxXH5tXAaDpY1C5JR2lt4HgKXGQr0smAGRrkkU6ngCQSBNjr7AIANlLWevnbRoASIHcLZnwnxiO6s0pODkoCXGee7EsyxeJU/2huOEBD5ubsxj6iFWoHqAjJZDZ7IO58SkZO877YUJiLLwOLNNUHSjklSgtV0B2JRdFsjDEj1f/1sTSvMtRti8DhzEE0SPdkbOSgWTxCHIpQ9q6CkRp/mds6by69iyY2VEK3wlJiAsqQ/pWCWInuiP7u42oe+RZXmBc5b4UZGIkEkf3UFXLJKFbNs8gjunHs6kO8Y/7q7TiGShW5yNt0wGUyiUIi4+Dr7QM8OmBqt1ZkMyIh23F3cqcMFd/17l6QFKsdcQPBUheAyROD4asRgaPDra9ORRXpLjm5QvvIiM+Hvfn4b2hgFxWB1cPCUo3LcXJ0HnKhu7q5sX9Zfb30UsGmasHPOxb+KN5IxEAsu0zSEyjj504gTkvvYIn4qdg3tyn2ND4BkA+rd0wbccfKCuvwHeLP0XXznz8xkNMKlIspEDzVoABQIvffAet5LdwdPZUXsQQHACVZCOt3B0epbmoDknSugFWDYCi4FuYimWXojFntAcK1hAA4iXRIpyEAJAIk2LPkAgA2VNd6+Z2bgCkejBsK8HJjUuQeScYsROjEVhdgEKvYPSol8G1g4fNR74amsD+aODDr972B2gmc/KD6cjxj0V4RTKW/OGHOc8Go2C5XtVBdSXKXPzQw8rndeneVBT0jkNI4bdIrk/AvHsLsPSHfEi6ByFsYixCvKzbQ5pRiioUnS5Cqawzoob5IH/jNiA2AlVrN6LSxRuBMQkIZ4402fKSFSK3sgfCuuRj5VYJEqaHQFIvRca6fIQ8Fg6J3FrYJ0Puhhx0nhYNv5IcHJaEI6wzwFSEpNbEIrFPLs9AkTnjnouBE6PgzTSRXp2L4OlhkB/KR67UD3ETba/CUpzIQPoVCeRHpRjyVDwkGcuw1zMMQVWHUdZnhupIky3JUI1VH5Mb74uyrXz7UKBwRzqkbeU4dmEI5k6RYMfyvWg/LAhVh8rQb3o8gmw+RiiED8t0JgBkmV5itVYo7mBS4gzcO3AgPn67oUmzPQDQH71C8PjcpzExejzeeuVfYpWE4iIFSAErFHht3Rrs+XENiiZG4krfnlbMYDhEcADES9SmJ6EeQHYWmMfpCQDxKKYzTPXUM8/i1i1+zr07w3qdIcauXbvg0w8XcQ51V+lZRG9Yjfr573IeYxfDegUKd6ahwssdpae9MXWKB9JXFqBbqDcqeHqAZuPWawKbwrMPWXkhKuGHoO4eUJxIR/rtMYiu24hlNbGYN1LCb9WBQgFZ4Q5k3ApHcEkqKkbNQbg7P5BMUVOJ3ENF8PW9hvQ8X8yZGQYJcyzoVznipoVZeaRM78Y1NiEy5KxOh8fUBAQeT0aqazwSBzM3gCmgaO1iM+xjK2I85Eqg9Hg0fFvKkP3dStTFz0N4az60qkL+gUsIGilB5upSjJkRwTbylu5OQUFIAsa0UcDF1v4y8kKkr9qBIrchSEiKgG9NDpJ3eCB+qi/yd5YiaFwYvK2tZNFcU69AwZY0YHw8giXMbW4rkRuUhNjuUuTY6kP1gcFUkq3cUQTJ0AQkjfaF7EAy0jvEI6FTPjJKgxA1zNvmfAvhw5rPPwJA1qgmvjFPv7IAN2vlWPzv9+DTqaMmQHsAIOYa+NUbfsY3y1fi368vwITI+8UnCEVECpACFitQV1eH2KTZON/iLo4nTrJ4vKkBBICs/G0qbxlovhMRAGpmua+qroa3l61lBs1MNDsv9+ixAtw7iPthE7EAIGmWqodNpC9bpcE2ex7rrWzQ2tbap1uV2PVS5KzPQNHNOniNS0BYkVYTWKaJHR8+GFcl2Ui/EYh+xekoCJqDiPIU5AVGw7cgH5KIcAR58N9wpGBrGtrHRKNqTyYQEIWQnvz4YPrKLJNGY954ZT7S5HFIYPrN1NgGTdQ3ruF0qrJfDdPQW56L5E2uiJ8ehKIdefCeEAE/nt4nGpDhlolle7wRP1qOvLJARIX66t5AZYU/tpKs0hfdqnNQGjQH8S5pSC4OQ/zQKmTtc0X0NGtuddMLpDIbyVnuiJ4eBuxehswuiUgYKIE8LxXZXeIR3d2KwLWHaF9TP+YaNv4qQdy0YEjkuVi5RIpxC2Nh7QFFbTeV+5KR2ToaiaFoaOotkSN3Uza6TYnmJd9C+LBWbQJA1ionnnEf/edLZO3bzzZ9vnfgAJ3A7AWAGCfMcbNr16/ju88/gZenp3gEoUhIAVLAKgXWbtyEpct+QGF8NGr8u1k1h7FBBIAIAPG2mSyciACQhYI5uzkBIPFlUOwASF7JXFPuB2/mukgGzKzZyPawmfp4IApWqXrYtAaKtqVB/kAcgm09DlIPKA6lIfOeOIRXpSKlMARJkz2wV/84li2plBciLWU3SsvbI/y1RIS1liJzeTa6TY+ES+ElSHoFwc9e/1+6mIu0PVL4j+fhyJeOBg23TYV3kKOANzDD3LiWgqrxifDNUt2M1VmO3A3/RfWQlxHdx5ZEGBnL3iKWA/+kOPhXF6GgygvBfWyvNAGqkLkmD8HTo+ELOXJXpQDTkjDkdhlKa7zg38PGo4q35ZDdAiQeCuSuTIMkIREhDDDZkAbJwwlslY7NL0UVpOWVKMxvuKaeha+nA9GvXgqvibG2v//U66jPx2r1ET95LlLUoMnmRQCKGzLIW0rgcTu34Rghzz5sDZMAkK0KOnb86g0b8c3yFXhvwat4cFyUQTD2BEB/F57CrHkvsc2mmabT9CIFSAHnVeDqtWt4NOkptO/uh19iRvG6EAJA9vqHNq9papKTEQBqkmk1vSgCQOJLuNgBkKysCHXdA1kAVLYzDVWj4+C7bylW1kzAa2MrsJJp9MxUIPAibRUyNxcirE8plmUBwQ/FIjqgGgWFXgjuCX6OY93IRcrSSgS/EYdg5oav7G5ImhoEl5p8ZJcFIWIQPyvhRQ5LJ2FvgmJuRouCjfdW6XpWz5sUjIJVTD+h9vAbm4goPkpNjK1ROy+WaqBvX52P9J0V6DY+Ft57luFk+BxEdwakB5ORUhiIpBnqWzBscHQpG6k5XgjpXoAdZ4dgbuw1pLAVUiGQyHlsXlxfhvTVJxE2IxqyLQ3X1CtuqRpN21h4B711zOiZizTVET9bK8nU6jJ9sHI6hsD/+A4UDZqLmBspmmOEfPmwIZOaoQSA+FDRMXPszfkDC957H3OfnIFZ0x83GoQ9ARDj8PufVmPFmnX49L13MCZ8hGOEIK+kAClgswI/rF6DH5LX4JGF8/GG/LLN82lPQACIABCvG8qCyQgAWSBWUzAlACS+LIodADGKVe5YiZNDkxDlA6gbGfc+9C32BsxBfHeF7Y2eFVWorGkPv44uKNuahqqYaLhsXIkCvzB4n5PCb3IsPxUUqvRLs5Yh01d5NIfpa5LhlcBfQ15Hb7F6AEy1Fs8vxQnVETDm2noBXtLdK5HbPwmxtpwtu12I9G1yjIlxQfp/8hH89BhUrtuMig7ekARGI6omAwVDExHV0BqE+8qu5CLzQj+EdKkDjmcgr9tIuBw8ANexUxHRxQXyExnI84pGhC3xq6JRHE9DGqKVN3ZczMDK3H5IinHn75r622Uoq+mBdidS9NZRh4KdPB3xY0CYWx3yN+bBb5gLcnNcMSY+An6t+axW454+c5YEgMwpJM6fX7x0CTOeeZ6FLo01YrY3AGLUSXz6ObRq1Yq9FUzi7i5OwSgqUoAUMKlAxfkLiP/HLIwdGY7+T83ArIJcXtUiAEQAiNcNZcFkBIAsEKspmBIAEl8WnQEA4XYhUldXICIpCtVbknEtYgxkgu1dywAAIABJREFUhyoQMiIc3pZ+fisUULR0gQsLKZhbxOSAK1CZuRF73cYhoccxZCIWsX2YoyJMsx+JypbP3DU0MmaP5tgJmvAZsRjmKtqcDGlkIsI72D8aBsxl+iUizqbLNhRQ3K5CztZ8+I+QYHeWFxKmq6rVFJXI3FyE4KkR1lVLKYqQ+n/JqJuyAAm+OVj6kxxT/xULv0uZSC8NQ+wwS98YRjTVHCsDDmuOksmRu3IJpJELEWuTNlr+buciNaMz4oefscs6ZCfSsXpzKfo99SyCC5YiWT4VL8f4QZqVjtLQWITxIBXfO5IAEN+KCjMf03/H1dUViz94r1HoIgQAOnTkKJ5d8DpmTJuK52bPEkYA8kIKkAK8KfCf7/6H9b+kIWXZ//B7qzsEgMwoS7eA8bb17D4RASC7SywuBwSAxJUPJhqnAEBMoKfTsKwsHHNGKlB4Sg6fgYFW3GQkQ87mHPhPjIafiwKFW9MgDQqCfG8OJJPmILwuG6t3HIZrjwQk2rvSRF6Gwkt+COph67kZ8e0pu0V0JBkprROR0N9uHlQTy1FZLodfd2/bHV3KRFpxOOL885Bx1A8h4wLhW1OAjIMKhI4LsWIPq6GlBK63TmLjDuUtayhMR0pWJSRBExAX2cPmI5GKE2lYXeSHIZ5FOFAZjKSHgbS1RQgMUkDaIQ6xg2zft1UHU5HlFon4wa7I2VaA4JhwuPC8DpRlI+NGCEIq09lb1qI6ylG4LQW7KyToNz4OUTw1Qbd9o+jOQACIb0XtP98Hny/BX0ePsk2fA3s2TkeFAEDMir/8fhnWpf6Crz7+CGFDQuwvAnkgBUgBXhQ4ffYsW00YO/4BvP3qy/ixooQAEAEgXvaWGCYhACSGLAgYAwEgAcXm6MppABCAsq0rcWa48iiYdS8F8jekoG5IMCSeEhRmyREZVIS0c8GY+mAQPJhn2noFFPUuNt/4ZF18NMq0Aurr04NshhvCqixH4e40nHQbiejRtoIZQ2gZKk1BcmUYCzL8+/jZfC26UhsZcjbmIHAq07AakO1Lxt5eiYj1lUNW5woPW6+pl1Wi8KwULt2D4VWehtS/eyDcuxqK8dEIseH4oEIBzfuWud499aAUcpdgxD8WBkVWJqTjohBYUohLfkHoYWuzeDtvIgJAdhaY5+l/XLce3/24Cp+//x5GDx9mdnahABATSPw/ZsOnY0f2KBi9SAFSwDkU+Pdnn2P7rkxsXZuMTh29CQBxSBtVAHEQSSQmBIBEkgihwiAAJJTS3P04EwDCpUwkHw22qTqnau+3WPL3ILz2dDgqNyzBgV7PICnUBQWbs9F+cjQvV1hzV58sSQFuCigUCri4FCF1gyG0rCoqRK0vvzfHlW1uaFgtP5iKzO7xtvVDUi+zJgcpuz0QPd4bRZvTIXtwDqLci5C5KQeuExMRYU0/JHZu1U16M+IR1LoM6VuqEBvji8x1mZA8mIjAo2nIllcBfnGIG8rHrW7c8matFQEga5UTflxm9j68uegjvPzMPzFtchynAIQEQPsPHsQrb7+HOU8mYvb0JzjFR0akACngOAWOFBzHP1+Zz36eMJ8rzIsqgMzngwCQeY3EYkEASCyZECgOAkACCW2BG+cBQEz1QzrqxsXZ3JCZubo6tSYWiSPkyF2fhpybvhgzJQ4hXhYIR6akgCAKKFC0bTXyPScgeqSvcNCyXoqcNekocnOFpHsU4kbyU11UtTcFeUEJ7E1ouJ2L5K3eSJwSyI+SNTlI3uGB+Gm+yFmWjKKOEYifFAZJYQFKW8rRonsYgkTY78fY4gkA8bMl7D3LmeJi/PPl+Xh4QjReenouZ3dCAiAmqE+Wfo0tv+3Afz//FPcOsPsZWs46kCEpQAoYKvDy2+/iwMFcZKVt0vQSIwBkfqcQADKvkVgsCACJJRMCxUEASCChLXDjPADIgkWZNZWjYAPTUHiODcfJzDohA1KABwWYBujXEBnTGZfK6+DT3wNFqc4FLaUHUpBeVAW51wTMHV6KlVm+SJwWDMnFDKSeDkf8aNupjPx4OtIqfdGtOgelQXOQ2CUHy7bKERJUi6L6CCSMEeb2OB4Szk5BAIgvJe03z927dzFr3kvs8SrmunVLXkIDoNu3b+ORJ5PQp1cvfPHRB5aEahdbpkH10MH32mVumpQUcGYFcnLz8K+33kHSEwn458wnNUshAGQ+qwSAzGskFgsCQGLJhEBxEAASSGgL3DRPAMRUH0hRecMXflT1Y8FuIVNHKCCvLERhjQQ92p7EttMhNh2BFDr+yh1LsbltAp4d7Qtp1jJk+iYirm0e0nafgWv/cYgZaWtfJGZF2j2L5MhdlQJMS0KYK089i4QWjQCQAxS33OW7H3+KopJSLFn0b/h26mTRBEIDICa43XuzsfDD/8O8uU/hifgpFsXLxTjn6hWsO19m0vT21RpI9/+Ji/v+xB15LVq1bo1OI0LhOzIUki5MSaDx19L+Q7i4JxtSoEko8NRLL+NU0Vns/XWzznoIAJlPLwEg8xqJxYIAkFgyIVAcBIAEEtoCN80WAFmgEZmSAo5WQFZegPyDBcCoBESYflZydJiG/m8zFUwViEiKgm9LOXI3bEP7KfEIsv0SMR1f2j2LpAeTkV4djhkTAnlqii28rFQBJLzmlnhcvmYt1vyciiWL3kdI8EBLhrK2jgBAjN93P/kM+/74k20IzVQD8fliANCoPzMNpvQsLofP0ZPwKjqHWs/2qOrbE9V9esLrdAm8T5XA/eo1XO/qi0uD+uJK/16ob9VKM8eTfj3x46AwPsOkuUgB0SqghrQvzJmN6VPjCQBZmCkCQBYK5kBzAkAOFN8RrgkAOUL1xn0SABJfTigiUsBAAYUcckhg6wVcDlH2dBqWlYVjzjg7HsOqlyLz+xSUdvCGJDAaCcPs6EsAEQkACSCynouHD+3j5PTWkb9xLWUzPB59GO5DBzU6ZvWg4fB0dTWwcRQAqrkmwyNP/gPDhg7Fx+8s5LRerkbaAKjV7Tr4Hi2E75ETcKu5jurAe3C1d09U9fHHndYNerSsU6DjqRJ4nilhARFaANJBQbg8sA+ud/UBASCu6pNdU1Bg2uw5uH7jBralrDVYDlUAmc8wASDzGonFggCQWDIhUBwEgAQS2gI3BIAsEItMSQFSwCoFpCeKIOkfCNu7/Vjl3ukGEQASPmXD/9iN3JqqRh13LDyLwPQ9qAgPQUW4+aNJVVGTRQWAmMVtzdiJRYv/gwUvPIcpE2N5E5oBQBM2r4fvkZPo9PcZ1LWR4HL/QFT39WcrfMy92p2XwutUKbzPlMKtRoabPt4IGD0CKx9LhLeXp7nh9HNSwKkV2LR1Gz796mu88dI8xD30IAEgK7JJAMgK0Rw0hACQg4R3lFsCQI5S3rRfAkDiywlFRAqQAs1bAQJAwuffHABijioNTN6Caz264vSkcZwCFCMAYgJ/7d8f4PjJQvYoWHc/P05racxoy/YdWP3rFpwrKkZNDz9UBwWw1T4KdzeL525RXw+f42fgdaoEHUor2PEPjovCg1GRGBF6n8Xz0QBSQOwKKBR3EPv4E+jQvj02LF9mNFyqADKfRQJA5jUSiwUBILFkQqA4CAAJJLQFbggAWSAWmZICpAApIIACBIAEEFnPhTkA1G/jb+xxpsIp41Hr1YFTgGIFQBellzD5yX/gwXGReHf+q5zWom9UWl6OX7Zuw+Zt26G4cwfh48fhe4+WkHXvYtV8xgZNu+OCYaVSZO3bh0uXr6BH926IHT8e948eCf/u3XnzQxORAo5U4Md16/Hdj6vw4cI3MG5MBAEgK5NBAMhK4RwwjACQA0R3pEsCQI5U37hvAkDiywlFRAqQAs1bAQJAwue/MQDUPTsPfrnHcGZiJNvEmOtLrACIif/nLb9i8Tf/xTvzX0HMA9wqmphxWfv2s9Dnz78OoW9gL0x68EFERozCqRb1RptAc9XKmJ26B9Ddu3eRtv037Px9D/46cpQ1jRw9ClERoxE5ejRcXBoaR9vij8aSAkIrcE0mw4RHE9C/bx+sWPqFSfdUAWQ+MwSAzGskFgsCQGLJhEBxEAASSGgL3BAAskAsMiUFSAFSQAAFCAAJILKeC1MAiLmpqvfWLFQMD0HFKPN9f7SnFTMAYuKc98ZCVJy/gP8t+QydvL1Nin61pgZMjxIGwly8dAkToiIxMXo8woaEaMaYugXMlkwaawJ9qqgIm7f9hszsfWDi8u3UCROi7mdB0ICgvra4o7GkgOAKLF32A9Zu3IQvPvoAI+4zfcSRAJD51BAAMq+RWCwIAIklEwLFQQBIIKEtcEMAyAKxyJQUIAVIAQEUIAAkgMgcAJDbtets35/rfr44NfkBi4MSOwAqLi3D43OfxpSJMVjwwvMG6/vryBGkbd+BjKzf0dnHB/EPxyI6MhJdfH0MbIUCQNqOmYbWv+7IwJGC4+y3hw0dwoKgyNEj4dmB2zE9i5NKA0gBnhQ4f/EiHnkyCaEhIfj6k48anZUAkHnRCQCZ10gsFgSAxJIJgeKwFQD9/sEUzCh5HIeWPwr2nx8Xfsbc0QuBj/fj+6mG/yDhsqy/PumLyac+bJiTyyCuNqr4BqWcwguhXAcJa0cASFi9yRspQAqQAuYUIABkTiH+f26sAihoUwYkl6tROPVByL0tBwpiB0CMiqs3/Ixvlq/E/729kD1WdefOHfaIF/Pn9NlitvHy1IcnYvSI4Y2K7ggApA6oqLgEm7f/hu27drPXaLf38FAdDxuF4fcN5X+z0IykAA8KfLB4CdIzduGHL5YguH8/AkA2akoAyEYBBRxOAEhAscXgylYAVJ35Ie6dW4Kv9i3D5C7ApY1zMPR1aL62Zo0EgApw76BgztLtKj2L6A2rUT//Xc5jyJAUIAVIAVKAuwIEgLhrxZelPgDqtv8Quv15BEWxY3ElqJdVbpwBADELm/OvVyCX1yJk0ECkbfsNrVq1Yq+IZyqDuN4S5kgApJ2c7bsykbZ9O/JVVUH9+/bFyq9M91axKrE0yKkVYI4OVjN/qq+iV09/h1SLMdBy+tPP4v5RI/HxO2+Z1ZMqgMxKBAJA5jUSiwUBILFkQqA4bAVAuLILc4c/q6r4ATbPHoUXoKzeKWMqeVS3Jz7EVgSV46vej+HTsWPx0J492A5A+X0fFTja07DqsYZzQPU9n7yPcU/CCqWt+nvsF5eU/vfMwuYzrwOs/7G6MMpIBZAOtIJuBRMLo7TW8CHexNDXVXGyvu/HftanKvQ563HuNct6EuinmiqABNr85IYUIAVIAY4KEADiKBSPZtoAyOtMGfps2Y3KYfeifLT1V487GgBdvn0LMwtyzaqkOFcJ2fotaClxh/uI++B236BGx6QPHW3wcyEB0OrKUrx44nCjMbauuooOR07A7cIVlD8+0awGL/Xsi3cCB5i1IwPxKaANdEquXMbaMyehuHEDius3obh+AwrZjYavb9wA7t7VWUS7wAB4hgyE55BBcGnbxugCvxtg/eeAsQnnv/c+snP+QMqy/6Fnj3vMikoAyKxEBIDMSyQaCwJAokmFMIHYDIBwFZtnD1NBn95I6f0Yjn28H0pQoqoEKmeATRG+2vcszo1mAJAWOGFg0YfAQs2xMV2IpDlEpgE3+3HPf0fhhb6mQMthFjIdmzMLWLYCBke9LABAOmtQ3aKqhEV7sEB1hEwJiJTA6T7V3D2/P4g3ozytTiABIKulo4GkAClACthFAQJAdpG10UnVAKj19RsYsHYrbnbywqkp0TYFIgYA5Ju1xaY16A8O9+yI/cOjHA6AZh47yOu63us9kAAQr4paPxlTnXP1ag2uXrvGNvo2+Jr5Wc1V5c+v1qBOodBxdqe1K+raSlDXhvnjjrq2bZRfa/6W4Lbq646nSuBVeBbep0vZOa5174rqIH9c7t8bzDzMK8KrE/YMi7R+QXojDx89hmfmv8Y2Un/rlX9xmpcAkHmZqALIvEZisSAAJJZMCBSH7QAIAFuRU4SvPg7EC69Dq/pGdxELUtYDCY/hU1WVjOao1zNFGJqwQheqsD2A9KprVBVDOlU4Ripu1JAGxqpxLABA/ywa1QB3VEvRPeKmqjhSVTz5QAmfZASABNq95IYUIAVIAWEUIAAkjM7aXtQAqO8vu9DuvBQnp8XgZifrf7nCzE0AyLY8GrsFjJmRqQAiAGSbtmIcXXDiJH5avwF7c/4wCM/FxQXenp7w9vKCt5cnvDw7wNtT+d/MDXYdvbzQsaM37rSVoPfBTIuX1wKANwOCCkvgdUYXBvUZPRJ7R1reBN5UEP98ZT7buHzr2mR06mj69j3t8QSAzKeUAJB5jcRiQQBILJkQKA5eAJAKfHzKxKyCLsZ7ASkBiQEAMlUBpPo+W8XT3bC5tNJHoLL6Rq2Xugn12LHYvqehUkcjp7Em0GqAxfQx0joCZroCqKHHkbEKoAe2nsK0xnvHNZpdqgASaPOTG1KAFCAFOCpAAIijUDyaMQCo8rdMdMs5jLMPjcHl/oE2z04AyDYJCQDZpp+YRj9+xBDqqOO7W1eHq5n7cDVrP1y9PdHuvhC08miLVh7tlH+3U/53i1atdJa0bvAIgyVevF2Lrlm/2rT0Fnfq0fFUMbyY6qCiMnauoffeiwfGRuCR2Bi0aMHgIutev+/bj9c/+BAJj0zGS0/P5TwJASDzUhEAMq+RWCwIAIklEwLFwQ8AAtS9ctRHoxr68agWwh77Uh4RMwBAOv2CxuKhsUx/IFMVQFsQs32SpueOuoeQ0osKMIE5kjUb59jePMZ7ADH9h5QvxnYCDjBxaWmuntd4DyDtJtfqvkOqwdQDSKCdS25IAVKAFBBOAQJAwmmt9jT8p2VoseYXnA8NxrkxYbwEQADINhkJANmmn5hGd9j9C2R6R7WY+LxPFaPrwWNoK72CC0MH4HzYYNS1dTcbehc3d1Te/7CBHR8ASHvSlnfuYETFFYw4dwn7/lQeO2Rg0IPjIjHpwQlm49Q3SJjzT5SUnUNW2iZI3M2vUz2eAJB5qQkAmddILBYEgMSSCYHi4AsACRRus3AjVAXQHcXNZqGnWBfJ6N/KxXhzQ7HGTHE1KED5E+9usMf7igCQsPmuqr6KmGeewTWPNjgZPwGw4Tf82pETALItjwSAbNNPTKP1AZCk6iq65B6Dz/EzbN+d88MGoaZnN84hCwWAmIDUPYBqb91C5t5s7NqbjQMHlc3VGRj08IPReGicYV8s/cVs2b4DH33xJZ5KnI6nZkznvFbGkACQebkIAJnXSCwWBIDEkgmB4iAAJJDQFrgRCgDlbo3D5XO7LYiMTPlUwKNjMGRXCvickuYSUAHPzqG4ejFPQI/kiosCbTr0wtgnjhqY1tbW4lZtLVq5uMDV1RVubm5cptPYEACySC6bjV97fxH25OahYNpDuOnLrScHF6cEgLioZNqGAJBt+olptDYA6vrXcXT98wh7G9f54YPZqjtLX44AQNoxyuVyFgRl7t2HnDzl/5sZGDRlYgweGDvG6HJiEp6AXF7LVv9Y+iIAZF4xAkDmNRKLBQEgsWRCoDgIAAkktAVuCABZIJYTmxIAcuLkASAAJM78GQNAN2/ewP59+3CDuW4YQI8e/hgwcCDcLSj3JwAkXL5Xrl2H/61aDTzyIA4GdOXVMQEg2+QkAGSbfmIazQCglkVl6Jp7FO3LzrM9tpiqH3lHL6vCdDQA0g76xs2b2L2HqQzai4OHDrM/GjZ0COInxmLsqJHs18kbNuLr5Svw4j/n4PEpj1i8ZgJA5iUjAGReI7FYEAASSyYEioMAkEBCW+CGAJAFYjmxKQEgJ04eASDRJk8fAN29exeHDx9CWanyFhn1KypqHNp36MB5HQSAOEtlk+Eff/2Fl958m23Iui4kELk1VTbNpz+YAJBtchIAsk0/sYxmjliO+PwjeOcVsDfrnR82GFf69bIpPDEBIO2FyK5fx+692eyf3MP57I9GDQvDn4cOw7N9e2xdl2zVugkAmZeNAJB5jcRiQQBILJkQKA4CQAIJbYEbAkAWiOXEpgSAnDh5BIBEmzx9AKRQKPBHTg4uX76kE3P4yFHo3Lkz53UQAOIsldWGNdeuYe7L89GhvQf++9knGJn7OwEgDmqGe3bE/uGG/U5yrl7BqD8tv367MZcEgDgkROQmv+7IYK92P1dRifNhg1AZdi/uuLe2OWqxAiDthTGfMQwI2rUnG2dLS/Hc7CQ8PCHaqrUTADIvGwEg8xqJxYIAkFgyIVAcBIAEEtoCNwSAlGL1nXIZgZ3dcf1kMLKzSixQ0DlMxQeAPsKof85Du0ufYsem9xtEHJyOB0aOhfxYMPbvszEP7FwhuHagGw4ecY48mYpSlEfAVLm6dbIdsrOcW19roycAZK1yjh/39v99AuZK5u//sxj9+/YBcw08VQCZzwsBIPMakQVw4tRprEpZj9/3H8CI++7Dhr5dcaGrD2/SiAEA7au+jDyeqwYZgV7q2ddAJwJA5rcOASDzGonFggCQWDIhUBwEgAQS2gI3BIAYsRgYMRdutYDb7fX4fd1zkFugoTOYig8AAf0evY6ADn+i6IdxOKUSMWBSBfp1LUFpyij8XWOjsgSAbBTQzHACQCAAZN8tZq/ZV2/4Gd8sX4k3//Wi5ipnAkDc1CYAxE2n5mp1u66Orfj5af3P8GjbFjMTpmHa5DiYugbeWp3EAoDGHOT3tx9J3QKwPDiUAJAVG4MAkBWiOWgIASAHCe8otwSAHKW8ab8EgACM3I+HBtSi6CgQcF9nXPg1GEfKxZcrWyISIwBidR/cE1c0FTozETrzG/jc/B6///yy7RCOAJAtW8b8WAJABIDM7xLRWTB9OV54/U1MmRiLBS88p4mPABC3VBEA4qZTc7RiKuoY8PP3qVPsUScG/nT382OlIADEbUcQAOKmkzErAkDWayf0SAJAQivuYH8EgBycACPuCQD1xIBHC3DPHeYoUi3Cn3oHbiWx+H3XHgDzMGzWR+hYuwdXXMeiYxsAt46gNHMU/i4BfMLTMXDgWEhcAdTXQn7+exzf8iZ0u3+II+eiBEBs5dU8SM6/iV1blgJ9UxE1bgJuHWmH/cfnYvCD78LPW9k4t+7S9/h758uoHPoXHurXBdcqLqBd1yC0bFkLecn7+HP7UsgxAf0mLYZ/157K71++AJdOXqojYAsQOuNF+LRTNeKtPYLSLCaPPRHw0FYE9ugJ15YAbu7A36viodvC1/E5dJ4jYKr3jHwVtq9jHq71vu6gzGsXzw5o2RKoq3gfu0rHssf+6q8WwrV9EG6eaofs4o8wbPRcdPRwZ8Wvl+1B6b5YnLTxVCDfmaQKIL4Vte9812/cwNOvLICrqwv+t/gztG7d0IuEABA37QkAcdOpOVmVV1ay4GfLbzvQr09vzEx4DJGjR+lIQACI244gAMRNJwJA1uskhpEEgMSQBQFjIAAkoNgcXTV7ANRhCUYlPIn6w52QcxAInHwZfdtswcG1s3BF/fDqUoKLB59D6Z15GDx6AlqWv4xdZXHsQysqPsWRnDS4BS1Bv0HDoTithkccEyCQmTgBkBK++bfZgWOr4lH/UBEG97iA4v9NBx7Ng7/LFhzbNgvVviswPGoaUBSL3+8swUP9glB38Xuc/PMPtB/5Lfw7laL8v/ehMvIvDGPg0LE3cawQ6D72I/j7QFVhNBOBw4GrJ1fhSusliJgyF26VL2NXSRweGD0c8mPjsH+feBsFNQ0A9Bn6PZqHAK8LuJj3Ckplj2FQiBy/n+rJvpdcazbgSPosVNbMw7Ckj9ARe1CU9SYuuM/EwPC58Ly1QfW+FOhNw8ENASAOIonI5P3PFmPbrt344YslCO7fTycyAkDcEkUAiJtOzcVq/S9p7JGvGpkMTz72KGY+9hjc3AybPBMA4rYjCABx04kAkPU6iWEkASAxZEHAGAgACSg2R1fNHQBJIv/C/f2C9NQqwcVfg3Go3EQ1g2wp/q6diQF+JSj+3yicZEePxdDEdHS+o6584JgAgczECYAAyej9uH9QF1zaPQv1w9LR+dZSbP+5AyKemYl2etrUVbyJXbKZbAWQ5thYJFMR5IlLuwNxa8h1dHffgSOr4lHJjNU5AjYB/WI/gl9nf7i6uquqT97Erj1dMOqxeWiPi7hWtgqlf72PchGWcDUNAFTDVny5lc1C5vYNbHYDBs9DMSawAEjTTHpQOh4YPRZyphLsgHITdIwuwLDAWyzoOybQe4aLGwJAXFQSh826Tb/gy/8tw4J5z2NKbIxBUASAuOWJABA3nZq61V9HjrLg58+/DiFixAj2uJc+VNXWgAAQtx1BAIibTgSArNdJDCMJAIkhCwLGQABIQLE5umreAKgnBj1egO71q3DkMHPki3mNQMCYuXAti8XvGYOVR8CMHGf5+/pkDOh8UquBsQoA1a3C9vUNfSU4psHuZmIFQGArsObCtXwH0GMC6tiH/m9YAORa0gAKNAKxwEcfACm/lg+4ju6ttuBg8hO4wgwISccD4cpbwMq7FmGwvxyVe6bjyMmxbF7bX1YdPfOZib73PQk/v+GQuBxB8fpROGlrA2qeM+o8AGgaQmeugM9tY0fAwOa1FVPJlaF+v6lBnT4AGo4bfymr8ggAMWdPjb/OyWrg/90XSJ44BU/0H8Tzrms60x0+egwvvLEQD42LwsKXXzK6MAJA3PJNAIibTk3V6mrNNRb8rE3dhK6dO7NVP48YAar66ycAxG1HEADiphMBIOt1EsNIAkBiyIKAMRAAElBsjq6aNQDqvgL3PzwNd/Sufmdvp2rDVJLsQXcTAGj738pjK7pHwAbj1t/xyN6j9XDLMQ/2NhMtAILqGJg3o8ARVUXVWAx+Ih1+7QpRuXcWjpz3RED4O/A6Pw6HvE0DIBbyBLjj6rE3caoY6D5mMfw8b7Fw6JJ/Bfr5lqA4bTouBSzHkPuGA0xFEdN7SPVqP/YvjBrQBVf2dcNBMZUGXqSHAAAgAElEQVSZABAzAFIUzcIpVW+eOzcOwnd0Abp7HEH5vjdR2X4Bhtw3Fq5XGSC0QZXXEuURsItB8O/fBYcuDdatAFIfvbyrewSs/c1VyFv/nBLuieRFFUAiSUQjYchra/Hcgtdx6/Zt/PCfxZBIJASAbEgbASAbxHPyoczxSQb+lJSdY5uoM1U/nX24Xe1OAIhb8gkAcdOJAJD1OolhJAEgMWRBwBgIAAkoNkdXzRkAdXygAMP6SNjjQ3nqe8gBSMYV4P6+zPe/RMvRxiuAtq/7DH5j1mBAv8FwbcV0qa3B9eJPkJfBNCMW30u8AEh9DGwwcJk5/vWmUryeuk2A667/ifKscTjZxzQAOlgyF0NjPkJnT3c2H9fKSyDp0VPZBLrmG0Q8MBPtXIH6qj243nYsJEwFUPFYRI2cADemAXR9DeRln6gaSosrh2IGQEwPdPWLPaZXOgL3h01im6PXy47gVuvBkKir6HwWIHTCi/DxUDX31moCrTkCxrwH+yzB0NFPor27sgl03dUtKNr2BIpFVplFAEhc7xNj0fzfF0uRtv03tunz4OCBJgOmCiBuuSQAxE2npmJVp1Dg5OnTSNm0Gbv3ZuPegQPw5GPTMHr4MIuWSACIm1wEgLjpRADIep3EMJIAkBiyIGAMBIAEFJujq+YMgDhK1CTMxAyAmoTAdl6EKAGQndfsDNMTABJ3llJ/3YrPvv4W/3rmn3hsclyjwRIA4pZLAkDcdHIGq4M1VQZhVl+5grKiYpSfLWb/PldcjOvXZGjt7o7xkx/G+MmT0LJlC5PLG9CuPdq1cjH4OQEgbjuCABA3nQgAWa+TGEYSABJDFgSMgQCQgGJzdEUAiKNQTm5GAMi5E0gASJz5IwAkzrwwUR39+wRefGMhxowMx79fm282UAJAZiViDQgAcdPJGaxC9+9EYdEZtLt4BW0uXEZb6WW0kTZAoZu+3pB19cUNP1/c7OiJm74dzS7r2gOPEAAyq5JpAwJA1otXXFyMuro6nQlatmyJ3r17a763+vhRzNz2C8qfeRl+7Tysd0YjbVKAAJBN8jnfYAJA4ssZASDx5cQeEREAsoeqws1JAEg4rS3xRADIErWEs2WOrTB9f6qvXsWKpV/Co11bs84JAJmViAAQN4lEa3W5qgonT53GydNn2GNd+44fB67fYONVuLXGdT8l7GGgD/Pf9S7M+XbLXgSALNNL35oAkPX6EQCyXjuhRxIAElpxB/sjAOTgBBhxTwBIfDmxR0QEgOyhqnBzEgASTmtLPBEAskQt4Ww//+ZbbNyyFd98+jHuG3wvJ8cEgDjJRBVA3GQShdWpM0Us7Dlx+pQK+pzB3bt32dh6+fvjTMf2KPXpgOtdfSD39uQlZgJAtslIAMh6/QgAWa+d0CMJAAmtuIP9ffjxJ7h+Q/nbBnqJQ4F7g4Px+GPTOAezq/QsojesRv38dzmPYQxzt8bh8rndRsb0RMCk3QjAl8jZIs4GyhYtVKTGBIBEmhiOYREA4iiUwGYEgAQWnIM7puEz0/j5udlJmDHtUQ4jlCYEgLhJRUfAuOkktNXVmhol7DmlhD0nTp2G9PJlNow2bSQY1L8/+ye4fz8MGtAfbdu0QWjOLhy6Vs1rqASAbJOTAJD1+hEAsl47oUcSABJacQf7GzI8HJeviOkSXwcLIgL3D8fE4NulX3COhF8AxMCf/ejXTX0j0JvYTxCIcy4sMSQAZIla4rMlACS+nLAPVh16YewTRzXBKRQK/JGTg8uXL+kEHD5yFDp37sx5Eb+XlSBq/SpcfG4+fNq0MTnunKwG/t99geSJU/BE/0Gc52+qhsyD77w3FrJVP//39kKLlkkAiJtcBIC46SSEVXrGTlWFj/JYF/P5w7z8u3dH8AAG+PRjoU9gQE+j4RAA4palCK9O2DMs0sB4X/VljDmYxW0SjlYEgDgKZcSMAJD12gk9kgCQ0Io72B8BIAcnwIh7xwEgXfijDo25RpogEP/7hAAQ/5oKOSMBICHV5u6LABB3rextWX/3Lua9/ibOVVZi1ddfwbNDe4tcEgDiJhcBIG46WWt19ia3Kvkff1iBjPTtcG3dGn369kHfoCD07tcXffsFoV27dgbue7Ux7INFAIhblggAcdPJ0VYEgBydAe7+CQBx16pJWBIAEl8aHQOAjMMfgkD22x8EgOynrRAzEwASQmXLfRAAslwze4348vtlWJf6C/6z6H2Eh4Va7IYAEDfJCABx08laq4Qjf2DDhXNmh7tXX0MrRR1u+Ji/meuv8PEY0t6wxw8BILMyswYEgLjp5GgrAkCOzgB3/wSAuGvVJCwJAIkvjY4BQOLToalHRADIuTNMAEic+SMAJI68bN+diX9/+jnmPJmI2dOfsCooAkDcZCMAxE0na624AiBL5icAZIlahrYEgGzTT6jRBICEUtp2PwSAbNfQqWYgACS+dBEAEl9O7BERASB7qCrcnASAhNPaEk9OBYAu5iJ9fxkUvmGIHt0DEvVCy3OQUtYNCSN7aJYuO5aOHJcxiO5xEim7vZEwKdASWXizTTz6Jw7Lrpqdr3XOIbSokeHWg2PN2q4KHobQDl4GdgSAzErHGhAA4qaTtVYEgLgp18XNHZX3P2xgfPF2Lbpm/cptEo5WBIA4CmXWTI7CrG0ouOKBwHHRCNF8DMtQuGMv6kbEIljZEhSoL0POxgr4T+uGgnUVCH08HN5m5icAZDYBojEgACSaVAgTCAEgYXS2xAsBIEvUcl5bAkDOmzsmcgJA4syf8wCgSqSvKcKY6RHAvmXI6DwH8X1Umh5PxqdbgfCnExHB/uO7EhnLklHR6x9IGufrUOEZALT2fBmvMRwc8QABIBsUJQBkg3gchhIA4iASAAJA3HRqzGpRn2C82au/7RNxnEFxKAVpbRMQ36cQqauqEJ0UDg92rBSZK39EQYc4zJsSxH5HcSgNS3bKEPNaIoI5zk8AiKNQIjAjACSCJAgZAgEgIdXm5ksoAHRHIUfLli7cgiIr3hW4c+c2WrVqzfu8NKEwCtxR1KKVi7swzsiLRQq0aOmqsRftLWBXMpF8KBiJ432BixlI/jsUiZGq36ceT0ZytT9wLRCJMX5AYTrSL7mi+lYIEsdJkbwGSJzO9Z/gFkln1pgAkFmJWAOf1m64GDnJwPjy7VvwzdrCbRKOVgSAOAplpRkBIG7CEQDiplNjVkIDoMINyZBPTURISyB/TQok0xOgxD1SZK7Jh6ukCh4TExDSWobsLfmArBRe06MhXVOA4OlRMPfrCAJAtu8JoWYgACSU0iLxQwBIJInQCkMoACS+lVNEpAApQArwq4BoAdClTCQfDUYiU9Gj/d/M8hkAhAQEH0+DZGo0pOv2IjBagkzW3jwAksvlkEg0B8rMCsrYc329cfZvrqac7R716YahHupzBg3D7OHr9R590cHF8Bcf9vD1f70GGGhwpe42Pj93hrM2XA2N+frzWjU2Xz7PdQrOdsZ8rb1YjmM3rnGeg4uhRysXvOnf16hpXV2dzvdbtGgBDw9l7QKXlyV7frO0gsuUFtmEtvdGd3fD96g9fD3UqSvcWrY0iM8evib7djPwI7tTh91XpBbpw8XYmC/mxraj180fUeUyv7aNMV9/1lTh/C3un51cfLZp5YLojp152/PM//9cjHzeqR0UrEkGpisrerT/WwmAChAcKUfG2TFI9MlAyo04BJ9IAQgAcUml09kQAHK6lNkWMAEg2/Szx2gCQPZQleYkBUiB5qiAaAFQfT5SN0kQPzUIOJ6CFCQgYaAqQywASkSiVwbS8uSQd4pCQp9cFTAyD4Bu376N1q25VxfeunWrOW4NWrMTK6APgFq1amUR9KQ978TJb6ahW7Pn79y5A+a9Yeol3ZmCwmEJiOigAj6aqh7112NQuSUdpbeB4ClxkK9jgBFVADXFLUgAqClmtZE1EQASX8IJAIkvJxQRKUAKOKcCogVAAIq2fot8z0HAOSDisQj4qn9JrwZAA2XIXp4B36R4BDFHxjhWADlnpihqUoAUIAVIAUEVqMlB8qYq+HeX4ZpfHGIHqqvStIBQYSqWXYrGnNEeqiohAkCC5kggZwSABBJaLG4IAIklEw1xNBUAdGXLi5jw/n7Nwka9swNfTuqo+voK0uZNwAcHlF/q/kz5vaNLQzHrp0SsyHsJ9zLfkKbhxZgPoJlx5NvYsTQO6hnFl0nxRtR4blj18UXoLCSrlpD4Qx5eCjG1HpWtkXwY5BC6eWdnfHIF8uaxGdZ66duNwtvbvkQce+C8kTn09wgAo7FzsVPZQGffOjanSj0bYjCdFz2N1BobWTc7mzp3ej9vPO8A8r9A6FPJBu9fnf1lZF+of258fg57xILciBkAOXY3kXdSgBQgBUgBUsB+ClAPIPtpy/fMBID4VlTk8xEAEl+CHA2A7t69i9raWjB/a7+YM/bu7u5g/ubyOrolDd0mKQGN+sFV/cCn/Fr5UD/6DyUoangY1H4A1AVAaZVxiAsB1A+QxsARl9iau01juVGDNq7gQ/Owr/OgbyKHKrBUbBaqHEXalm6IY4GhGkap94Lya6NzsECiWAsWmci0OTsV2GBGi2mPNeRNXxPddeqAt0ZgiS6IUc2pgkXKn6ERLRtyrK2RIfTTz0EDXDQOgBrJLzOVhbkhANTcP+1o/aQAKUAKkAKOUIAAkCNUt84nASDrdHPaUQSAxJc6RwIgpndEdnY2unTpwsIe7RcDhS5cuICIiAiL+kswc+gCmwpldYl+1YHqwZN9gGT6X/yk7IOhqQDSDkZdqWC0ekR8ORVzRPowzfwDvNZqtCtGtACQ6Ryaebg3KpQaNKirgOwMgNg1ZSLgSSD5p/2iAkDa8mhDVGVllPql0gvqCjldsNNgp1e5pQ+KVKDFVBWQdpWPBgBxqMzRrmKyGABZkRsCQGL+9KHYSAFSgBQgBZqqAgSAnCezBICcJ1e8REoAiBcZeZ3EkQBIKpXixo0bCAgIMLom5sO8bdu28PU1d/mj7nCdCiA/1VEuDbwxdoSo8QqHxo+Q8JqOJj+ZbnWWkeM3piCcurILb+PtMx/gAw1wUEtmJIcGR5BMAD4d1fXmaWQO/aNtxo+XNQBJjRsjIFHcVWamj93pA9fZJRM01XY6oMjg+JY2aJuN4hgtSGvwLlD6xztvo/j9D6CpFtOqzlEP0amgUgGcqHcC8MH7yRyP5xnuEUtyQwCoyX+E0QJJAVKAFCAFRKgAASARJsVESASAnCdXvERKAIgXGXmdxNEAiLlpoFs3w6s8mUVWVFTA1dXVIgBkcETIoHqHOwBqqB7Q7gnDq/zNajLD41tq2KLSF/qwTksezTGqd4BFE7gBIG111bCg0Sou48eMNNM0Mof+sUNTiTVlZwlkEGzTaMOvRnXT7eGk6fGjCVStqx5c0QM4po6/sZqdeRs73gLej2kAQJr9pF3NpzrqGeer8tl7BfLGZLK9g7j2GNIHeZbkhgCQYLuTHJECpAApQAqQAhoFCAA5z2YgAOQ8ueIlUgJAvMjI6yRiAEDMETD9a1Ld3NzYI2CWACANsNF+WLUBAHF58Oc1GU14MqO5Uffb0RznMlGJpXPUB8qG3lwqgHT0bLzKS7sRtWlQ0MgcnACTVk8ZPaBiCWQQfpvoH4vTjsBExVSj70FDHUxV2en0BlIBQnUFkP4YbQ2VlUgq4GTmeFnDaozn15LcEAASfneSR1KAFCAFSAFSgACQ8+wBAkDOkyteIiUAxIuMvE7SVACQfjWAwUOdiR5ASjuOcIBuArNq75nOjYn+MXo6Gxy1UkehY2dLDhsqf6y9gczUDVUGgpm5yUpMTaC1Yzd5DNIUYNU+ymdkzQbzGQVoxo4IKqNideqxWqeyp2HOFcBTDbfKaa/DmvwSALLqbU+DSAFSgBQgBUgBwRQgACSY1DY7IgBks4TONQEBIPHlSwwAyPYjYFxuKdK+BUz/tiHD8Ve2pKFiUpzySniu1R3iS68IIuLSX0mVD+0KD9XDvWFfHX1opF6iET/5aUjzi1Ne564HIXQe6k36YsaZnsPwdjP1UUHdGCsMbqgzPFJoCWQQJqnaN6MZb4ytbJoehUymyboa+BhpmG60gbTee0obCM0oU97UZwDDDJo+6zacNtlQXK8CSMeukfyqdbYkN1QBJMzuJC+kAClACpACpIC2AgSAnGc/EABynlzxEikBIF5k5HUSRwMgXppAGzTqVUrU8ACp26PEsArAGABSPoRqXlT9Y92+M5sbQPumJg3wMQndLAFAzDXtyQ1xax1L0n6ofwfv6+ZauXuUV5JXmp5DJ26goceMHqgwaaelqCWQwbpEWDpKr6+P9voMKuYa6wFkov+PNlhVhaZ+v5rUwtitXzr7y0SvLh0ApHdLmX4jaRsbdBMAsnSfkT0pQAqQAqQAKWC7AgSAbNdQqBkIAAmltEj8EAASSSK0wnAkALLXNfDiU5kialYKaBpWf6msPqKXeBRQAaOAH/LwUgj/YREA4l9TmpEUIAVIAVKAFDCnAAEgcwqJ5+cEgMSTC0EiIQAkiMwWOXEkAGICvXv3Lmpra9m/tV8tWrSAu7s7mL/pRQqQAqSAMyhAAMgZskQxkgKkAClACjQ1BQgAOU9GCQA5T654iZQAEC8y8jqJowEQr4uhyUgBUoAUcKACBIAcKD65JgVIAVKAFGi2ChAAcp7UEwBynlzxEikBIF5k5HUSAkC8ykmTkQKkQDNWgABQM04+LZ0UIAVIAVLAYQoQAHKY9BY7JgBksWTOPYAAkPjyJxQAunXrlvgW34wiYh5MXVxcmtGKm9ZS6+rq4Orq2rQW1URW4+bmpllJcwRA165dw6FDh5pINmkZpAApQAqQAtYo0Lp1a4wcOdKaobyMIQDEi4yCTEIASBCZxeOEAJB4cqGORCgAVFVVBYJAjss/Aw8YiEAv51SA+YcV0zSdXuJSgIGqPj4+zR4AXb16VVyJoWhIAVKAFCAFBFegR48egvtUOyQA5DDpLXZMAMhiyZx7AAEg8eWPAJD4cmKPiAgA2UNV4eYkACSc1pZ4IgBkiVpkSwqQAqQAKUAK2EcBAkD20dUesxIAsoeqIp6TAJD4kkMASHw5sUdEBIDsoapwcxIAEk5rSzwRALJELbIlBUgBUoAUIAXsowABIPvoao9ZCQDZQ1URz0kASHzJIQAkvpzYIyICQPZQVbg5CQAJp7UlnggAWaIW2ZICpAApQAqQAvZRgACQfXS1x6wEgOyhqojnJAAkvuSIHQAxfWuYxqr6L+bBi2tT3J+mTsXPxppQx3+GX//RT2fqkz8+jPmpwCOf/IpZA6zN10mseHg+ftEMfwSf/ToLup6sndu6ceIHQCrN7puHn94bDy+TyzRid2Un/v2PpchTjTGWu+pd/8aTX+aZzqvOHKGY9+O7GN9RNeHfK/Dwa+ps6uZSvV9YSyP7Sb0MU3bquNR2oS/+hHcfMFy9aAGQnvaatOnkUff9oMyPhe8RUzkw9X39uBrbVybm4JIbAkDWfR7RKFKAFCAFSAFSgE8FCADxqaZ95yIAZF99RTc7ASDRpQRiBkDl5eVg/nTt2tVAuPPnz6N79+7sH64vLnBHaaMHALg60NidxM5dnTGeeZBXP1w2Agcsnt6KAWIHQJqHbTMAyNBOBRJU+ip/Dl2AgwbYYBzsaUOlUOS99ySW/qUCPWqQwM4PJdhTxQhtqAQlJDIGcHTgk55d9a6duPjAePRDNXayfo3vPdECIL29aADaVPrBAGxxf48YzymARnLjdWUndl4cj/EDAHVMRuFao/k1nxsCQFZ8GNEQUoAUIAVIAVKAZwUIAPEsqB2nIwBkR3HFODUBIPFlRcwA6Pjx4+jbt6/RSh+mMujUqVMYOHAgZ1G5ACDOk3E25FrZwnlCqwxFDYC0qzUaA0DG7PQBgwq4aYMe7eobowBINUYNCLQhxiOVupVDDYBwHvCVFihSQyaD+NVgR105ZHo/NFal5BwAyHBtSr3MVcA19h7RBXzam19fL5PwVgfy6NbhcZ3DVG4IAFn1cUSDSAFSgBQgBUgBXhUgAMSrnHadjACQXeUV3+QEgMSXEzEDoMLCQvTq1cskADp79iyCgoI4i2oAgNQP/veFIu+vPPYIz2eY31ABBNXRovtCEfpXnuqIUSgeiQd+SVUdODJX2aMHFzgHy7OhmAEQmxfMw7ySpVgK00fAjNtpV848hnP/aKjQYQ9SsQ//BzDyxXuw9MtfjB4BM3i418rZY+VP6lSENdh+Brym7Usf9KgTqA83TNmZ+r5yHqcAQAZ7Xb0m7c1sBAY19h4xdsRM9Z7TBz6mIE1jYI3bHKZzQwCI5w8qmo4UIAVIAVKAFLBCAQJAVojmoCEEgBwkvKPcEgBylPKm/ToDAKqvrwfzR/1q2bIlmD98ASBoVW3oPBBqAJASSqiP/Ch7vXRu9MiOdv8Q2/oJ8bNnRAuA2If/c5j3o6qixhQAasxOp4cLtI5hqR7ce36GX4cdYI9oceoPJCgA0uqF00j1k/gBkDFIol6b6lib+v2kc1xPCVJNvkfUuTVy7G7kQd3jmsareZjZTR/pbBwAmc8NASB+Pp9oFlKAFCAFSAFSwBYFCADZop6wYwkACau3w70RAHJ4CgwCIACk27fFKADSe2BVHxXi1C9IXcFgtrmxffeGKAGQzvEtKIGaMQDUmJ1ejyVtCKAEBKqKEyNHw9SKi6MCCGjsiKLoAZDRY1b61U9qoKJXBdTYe0S/Okgr3zrVeh0bev0YwKRG+nBxqwAynRsCQPb93KLZSQFSgBQgBUgBLgoQAOKikjhsCACJIw+CRUEASDCpOTtyBgBk7LYvpgcQXxVA2s1heQdAmua+5vqgcE6ZVYZiBED6tyxpFqYHyxqz+2r0AbygfbuX5mH/eTyS+rXWTWwNspkCBI7uAaRuGG6sWbHoAZDRY1yqqiAN1DPV66eR428mejwxGs3DUp2b3UwDWe59l0zOYeKYGgEgqz6OaBApQAqQAqQAKcCrAgSAeJXTrpMRALKrvOKbnACQ+HIiZgBk9ybQRh7qeAFAf+/Ezs7jldeIUwUQx02vBwtMVm00bmey34teBZDuzVAXtW73Ut0CpoYWxm6J0qsIY4GS6nYvJVzSjdHYbWEau10XMf4BZWNiZ64AMgVOdG7wUh0BY28E88sz+R5R66UEYbqVYcqfqW550zlSprqhTZMb9Q1eMLiJT6cxtcn8dsZODrkhAMTx7a1vVr4W8fdMx6Zn0lH9bQw8VT+vzXoLAVEf4vmcu1g4wsq5aRgpIEoFLmDttK6Y/jMTXBf0f/wtrPn+OQxpJ8pgKShSwOkUIADkPCkjAOQ8ueIlUgJAvMjI6yRiBkB2vwbebgBIeSV4w8ux1T9MHGKsANLdyFYCIGYSkz2AtDw0CoC89ObQzZdOBZJOdZJuk2NN5Y7B1ecm7DTVYQ1xGr2qXPRNoBtvYK19C5uyf1Y/g5wBDZobXtuu1YtHr1+QqdwYVI1p8mZ4q5jxOQwbWBvLDQEgK/93xAKgz1EcMhRv7fwBUzox81zFplmzseb6Jgx92RoAdBjfhH8Dr59/wBPdrYyLhpECdlNACYCKVXv7xH9jMb12EQ79a4jdPNLEpEBzUoAAkPNkmwCQ8+SKl0gJAPEiI6+TiBkAMQtljnopFAqDNTMPXsaOhvEqThOaTPwAqAmJrWlY/a6yCoyHl+iPgPGwRkGmUMG5e9hKLds9EgCyUkMWABUjZsUBbMLXSE8KAM4sR+xHwBT3p3DhSSUAqs3/BrNnLMLaggsIeGgRfvhpIaI65eDDFp9DviQAh1eswSGf57Fpy2xUvzMFz/+nGO6RA/Dcp7sRdTgWz6+rhfxcMbzmrkHq/HBcXRePrjkj8fX1VCxeeQFRG3bjh0cDcGKZoa27lUujYaSAcQV0ARD++BAtvu2P8wuqMXveWtTKi1Hs9RzWbHgF4Ze34dVnF+GAQgKv0Few5qMYuDPvhZc34cKl8/CcuwZrXhgC9xLG7nks3l6MLsGzsejnrzG7H+1c2oHNUwECQM6TdwJAzpMrXiIlAMSLjLxOInYAxOtim/FkBICcO/kEgMSZPwJAVuZFBYBePReAzx8+j7cOvwLPlbFY3GkRRq4eqqySCMnEWwHfYEBOKp7oCRSvjsfI3Nk4sdQL37SYguqMYnw+Htg2T4I1Eeex5tFiFgwFnEtVVgAxvzdwAXB9G5732IaY6q8xdHs8uq6OwdltsxFw8huMi7yKz88vxBAjtjHqc2lWLpGGkQK6CmgDoKvIfCcKiwNSkT4jQLlPUcvu5W3jq/HW9dmYcuEtHFBXB9Vm4q1B2xB1+HNEtTuBb6Jfhfu3XwPz4lH85gEsGu2O2n1vYeT8rliT8xz6k/SkQDNUgACQ8ySdAJDz5IqXSAkA8SIjr5MQAOJVTtFORgBItKnhFBgBIE4yCW5EAMhKydUA6O5zOD8rCsXPLgdeSMWQrOdx4UnVMZnuaxH/rByfb5mNAMZNyXLELpBg+YYALNcCPTkftMDnvc8j9XFdAFS880N8+NUhVOM8Dv/aFYvOpSIqOx5dz7yKu2+HA5oYFqKLEVs6RmZlbmmYCQW0egB16Y+YGZ/j609jEFCSiQ/fX4xDV4Hzx7ah6/vnkfrweSxf8BYWZ3ti9n+/wSs9tyE+bBGuDuqqmXvKR4twNSwd4XWLEMUAJEUm3nLNQezdhQinHJACzVABAkDOk3QCQM6TK14iJQDEi4y8TiIUAKqtreU1bprMMgVatGiBu3fvWjaIrEWjAOVPNKkwCMTdveHIBXNc9Y+cHFy+fEnHLnzkKHTu3JnzIn4vK0HU+lW4+Nx8+LRpY3LcOVkN/L/7AskTp+CJ/oM4z+9wQy34MiTrLQyYuxZd5qbiwPyuDX1SjFUAnXgOxR9JsLgxAFSciic8t+F5rwOYwjwc1zIVQMsx0hQAqh6CNUZsCQA5fJc0sTyQbRQAACAASURBVAD0joCxq7uKbc964cCjd7EoUlkBtDycgZldlGsvWY74gAt4ld2jyiq2hsq0YiyP0asA+igAqUx1WxNTjpZDCnBRgAAQF5XEYUMASBx5ECwKAkCCSc3ZkVAAiHNAZEgKkAKkgJMqQACIY+K0AFA4DmPxkLfg+XM6ZvfWfUhu6AEErVuTlD2A1Ee9GiqAPHH4s1jELPgbz+ceRv/vo/BqTleEz4qC18uHTAOgu7Nxfq6hLQEgjrkkM44KGANAwIVfnkLUggPoGjYbUZ1exaHw81je7nPEf3UYcpkcQ19eg68fDUDxr6/i+Zc3oTogABJMwecZz2GIVg+ggIdewdfffo6YnhzDITNSoIkpQADIeRJKAMh5csVLpASAeJGR10kIAPEqJ01GCpACzVgBAkDNOPm0dFKAFCAFSAGHKUAAyGHSW+yYAJDFkjn3AAJA4ssfASDx5YQiIgVIAedUgACQc+aNoiYFSAFSgBRwbgUIADlP/ggAOU+ueImUABAvMvI6CQEgXuWkyUgBUqAZK0AAqBknn5ZOCpACpAAp4DAFCAA5THqLHRMAslgy5x5AAEh8+SMA5OCcSNPw4iLgnaVx6OjgUETpPv8LhD4FrMh7CfeaCtDA5grS5k3ABweYAaPw9rYvEeerO/j/2TsT8KiK7O2/bCKIsgkoyBJRkUVGx4gSEDWyzKCAiH9FDRGDCwIGHEXcQAg6jjuJirgQEcIAKkbWGRbjMiwuQTECgoIBAihgCBiULcD33a277l7dffumbnL6eXiE9KmqU++pbrw/zjlVPH8kei1PxhIr3eX5cpQBqdnIT1dXlmLVeyJWSj9PGqsbW5CViLTpypCUt/Mx6mKzs9Y2BZiUmAZ1NduxQsbGxilZ2wxZJeaVwsSQ3bP2c34drHW0iTkbS7A+6L1znxPoMm4JMvs6f0oJAAXppJKvpAApQAqQAhVFAQJAwYkkAaDgxMoTTwkAeSKjp5MQAIpQTq+BjdfzRbgdsc21h3r7B3fAbCMDiK1DFHAjAYDsBAPoUWGDAeLIWsiQpxBDZOCkzF2YJgEdacxUJKgwSQIGU1spQEC3nm58WF1bmz0FKEBHdJQAlc1YsWPk7p209wyMU+GJXsfQaE4dWN3ZlXU/Z2KOtQXAxR1luKqLATPYPn4FKFjbER1lmGfjt2H7BIDczwNZkAKkAClACpACXitAAMhrReM3HwGg+Gkr5MwEgMQLCwGgCGPiNbDxer4ItyO0+dpJGLk9AQkZhUi2ywCysJFgQF43LQtHenDP042XHvhnIBmFy82ZV3pYAQUgfZ6M/G55yn/ZbCA5c6srVqRnAE+Es4z060sKSyDJzcbaTuj4cDmn19+kr+UcZr1CcM4yW84Y40jG88YGMMfV7DwBIK5DQUakAClACpACpICnChAA8lTOuE5GACiu8oo3OQEg8WJCAEjNDNBKVkIlP2xJiVrW05QpAWJKfdjyEa1MRHnQHYLk5WlyKZL88xYzQqVFoTIhFQAN6Z6HNNUH43vJ503ExOlqFgxbhuRQbiTeSYvUI+2hPhl5BoATnsnaxpQBZAVungAyLGCC6SFfjc/93fPwSiiLRfLA3j8z5LCGUOGsGHVHFREGyoBuUKh0qiBrJApbJWBihkWJnRZYOx1CsG+iWjLHfCYMsbSCNdbwiTM2oXg7lCICIAAU6eec7EkBUoAUIAVIgdgVIAAUu4Z+zUAAyC+lBVmHAJAggWDcIABUhEmJcw0ZJsasAOYh0fBwqn/QDI/r+oXUBwVq/xm15EiDS2xZkgp0oPUXYcuA1PcStJ4y8p/zkBzqacNXliLeqXP3KKyr+QFdG+1kE4JyujIvJq6w7r1UHgAo1DPHqiTNXSqBLYyfIxWqQuufxJbYMSDWRgdFJ+0zxZR0DSw09dEKxzEMcq17+LgAoFAPIacyxHAICAAJfBzJNVKAFCAFSIEKqwABoOCElgBQcGLliacEgDyR0dNJCAAdxLz0qzEx9FAqyatvSKsIrjYT1oEDfZaQFhgpg2fQdrbvieFBmIVIFtkOoYdXKeOIzWwwZFNI6/GV1Hh6ZOI+mblnjL6Ey7xv9iFeDxXYvjpgS8NsskzKAwCFBDUBvrhLHd8FpP3MTkCmVjan66mkLG15fm10MPXw0WJokc1llwFkbvwdSQZQGmDT4FsTkgBQfI8UzU4KkAKkAClAClgpQAAoOOeCAFBwYuWJpwSAPJHR00kIAKlyaqVVcpYOTH1jdA/pIShj02vE9GBLAIj/0FrBNwbAybd5OdhMT0beFH1vHxkGXDQWhaPVG7x0zugzO8q3B1DFAnpyr6UWmbob0Yxgxg5gWv5c68dk6sOUgBm6MkG7z6XVz/l7AIX6QYWAlvlUEwDi/6STJSlACpACpAAp4JUCBIC8UjL+8xAAir/GQq1AAEiocMjOEABiY6JlAwxCYXov5HW3uPbZogQsDcxV4ep0+gdYFwDElnUZS8DYDKBKVAIWjooxu0ffTFmxY20UOBTO1LC7dYrJrjJmZPl4C1gz5pYq3pumxPsWsfLIBsLobmULx6brrvBtXXod2Hnsb2KzvgWsK3auBTperF7dbnkjnOF2MPbzt7YABRd3REd5e4bMMpsgEAAKxukkL0kBUoAUIAUqlgIEgIITTwJAwYmVJ54SAPJERk8nIQAk9QDqrzaVVZs9h659Tgv9HKG+JOGyL6VZs7EMTMkoaaa7+totA6gQCchBzioptGqpmXYtuLFRcagniXIMQg2jPT0VIk0WKQDSrlMPZ/tYauRQhhfqySNFQ+vNJEnCah9qFh6GA1Kzb138dCV77DlhYlxh42nfu4nVNxQbWx0sPju91djqYsBmhYWzutgG7QCT7aUrT7OJjaHhunUPIf1nhQCQSN8d5AspQAqQAqRAZVGAAFBwIk0AKDix8sRTAkCeyOjpJASAPJWTJiMFQgoUz5+EFVeMQj+5bI1eQimwdhImYZSuPM0L/wgAeaEizUEKkAKkAClACkSmAAGgyPQqT2sCQOWpfjmsTQCoHER3WZIAkHgxIY8qggJSVskMJGQ5XxteEXYaxD3I19EPzPQczokFgMqw76s8bGndE5dJVXC7v8aildtR1vgy9OzaArW0wO1Yjdnbm2FgUotQKEu/X4TV1buhZ4uNmP1xAwzs2zqIYSafSQFSgBQgBSqJAgSAghNoAkDBiZUnnhIA8kRGTychAOSpnDQZKUAKVGIFxAFA+/D1B5+g5MQhVL8mBcmNdmHRzC3odvuVwIq3sLTJ3Rhwvhqo9Tl4biHQeWgKrqwr/WwXlr6Vg53nDsad11L6WiU+zrR1UoAUIAUCowABoMCECgSAghMrTzwlAOSJjJ5O4hcA+v333z31myaLTIETJ06gatWqkQ0ia2EUOH78OKpVqyaMP+RIWIEzzjgj9AdxAJDi0p6Pc7CuYwqSq+Yh55sOSOnRGNi9FDkbEpFyTQPFaH0OckpaAr+3RkrvpsCmRVi0twZKjlyMlGv3IGcmkHJ7Bwo5KUAKkAKkACkgrAIEgIQNjckxAkDBiZUnnhIA8kRGTyfxCwDt27cPR44c8dR3moxfgRo1auDYsWP8A8hSKAVOOeUUHD16VCifyBmgevXqaNSokfgACHnIKeiAFCmjZy/zew0AYSA6rJ+HWjf1xJ5Zn6N1z1rIk+3dAdChQ4dQq1aooMz1WEj29CIFgqxAlSpVcOqpp3Jvgc48t1RkaKPA/jK+/3/78afNmJHzb0ycMI5Ly3rVa3DZSf+AWLNmTS7b8jIiAFReyke+LgGgyDUL9AgCQOKFjwCQeDGJh0cEgOKhqn9zEgDyT+tIVgoMAGq4FnM/rIUBN7UB1s/GbAzEwPbqTqUMIKQgpf5SzMs/hENnJmPg+V+rwMgdAElgUjqfvC/6hwBepchOVAUkAERnXtToVEy/ZvxahHs2fuu6uWarv0XjtRvx7X23utqOT7gQY1pe4GonGUR65rkm9diIAJDHgsZxOgJAcRRXxKkJAIkXFQJA4sUkHh4RAIqHqv7NSQDIP60jWSkwAKgRsGXhZKytdxFQBFx5y5VorFWEagCofSn+N3UpGt85AG2KtSwhdwAUiV5kSwqQAqQAKRC5AtN2bkXauq9dB7abtRB/NmqArd2TXG2fOr8DHju3ratdUAwIAAUlUqAeQMEJlTeeEgDyRkcvZyEA5KWa4s5FAEjc2PB4RgCIRyX/bUQHQP4rQiuSAqQAKUAKeK0ADwCq8+tetPv3Qmy6qRcOtGjq6gIBoNNdNSKD+ChAGUDx0VXYWQkAiRca0QGQ1LdGaqxqfEkPXhLU4HlNv+kmvG/Vf2jA81gw+ELdFBun9cHouUD/ZxcgrR3P7C42G7LRZ0wuEkdOx5Pd63swYXRTlCcAKlk+AamZ+SHHLbVQdbLXfSOy+4xGrjpL2E7/c6A/nl+QBn1US7BsfCqykI7p43vAHAX1/TWai4lIn/YkekhXZ8P4HgDt3BQvw4TBWQjvzO3caHPpfdTOnLz6pdY+lgcA0vkFt70BcIohx3u2nxGDzsYzojtfJv3cYh/+PGnzsPO7xYYAUHTfRzSKFCAFSAFSgF8BHgAklX+d9e0GrBl2O9fEBIAIAHEdlDgYEQCKg6giT0kASLzoiAyAduzYAenX2WefbRLul19+wTnnnCP/4n3xwB3FhgUAvLNb2YXhQWUGQBuXL0OT7gp4sYoB+wBvDYD04KSJDJSgQpqNWLa8CXpIcE2FDCFAI4eEAUQ2cEWyCc0RstcgjTK+yArgyesVMbCIDwaykErZe3gvMuSyAJPlAoBCcdM0tIJryp6dYugcX7fPiLq2qoleL+082fnFE3stZmFb7QzyxIYAUCzfjzSWFCAFSAFSgEcBHgAklX8dOrM+Cnt04ZkSBIAIAHEdlDgYEQCKg6giT0kASLzoiAyA1q9fjwsuuMAy00fKDPrxxx/Rvr3WydRdWx4A5D4LvwX74FuZARCrmKZJSA8ZogD9B+Qi1y7zSssAMWbemECJ+hAfAj0KXFjVqj8wNxf5tgBI56GSLbRGg4BeASA2UykMLJQzqf3ZPlulPAAQq4ojGHWKoUt8XT8jauyhATg2k6iJkoEVek/30Yws9mymjwaAeGJDAIj/+5AsSQFSgBQgBaJTwA0Anbb7N7SfuQA/3tgT+1s141qkXABQ2T58/ckWtO5xGRoAOLQpD4vXl+D01teg51+knyiv0h+W4vOyzrjuojCk2b5qNna2GIhm62djZ6eB6GxI56YeQFxhF8KIAJAQYfDPCQJA/mnNu5LIAGjTpk0499xzbQHQzz//jDZt2vBu1Zx9opVnXZqI/DX5cmnP8xgdzgCCWuJzaSIS1+SrpT6J6D8AyJ2rFv5YZGsoDikP/BiZjqJMu4dUbtdjNizPEjAzSDCXEznCOTsAZAQ6duV22nguAGTIdjGVeYXhjbG0TZ95pA+ZbLsiCemtspAVAj7hsilp7PRz5silclZZUOULgIxgzfo4OsXQ+j2ez4iWISQBuVtQNHg0crU4ahlfjDsm0MoTe9lmFZJGNkdWZm5YfyajzC42BIBi/mqiCUgBUoAUIAVcFHADQM2+WIuz8tdhzYgUbi19B0AlX2PuJyU49kd1JA9KRuOjazF7YS0MvLENNn3wDvb1uhOdVd6z5+N3MG39Geg3YgDaSBcWHF2LeZlLUdr7YaTY/LsvASDu0Je7IQGgcg+Bvw4QAPJXb57VggCATpw4AemX9qpatSqkX14BILbvii7TIQSAlL4s0HrZyNCniSFTRK+2PM/WdEy/H8iyzVLgiZA3NiIAoBAwsQAxztlZeiijlIDlh/rlhOJi16eGBwLIMruUI1mWmKm4z6l3lLp+82cXIOkrNuNHv6Yyk3U5U7kAIBZ+2YLO8PmMFABxf0YMoEeDPKHzpPpmmaXkGns15q2ex4JOq+R+XWEAZ+z/ZI4NASBvvp9oFlJAZAWOHz9ucq9atWoiu0y+VTAF3ACQVP51uEFd/NzrSu6dOwGgaM78yZMn5evinV97kDdzHTrcnozGP8xGztGBSPnL//9fn+9yMPuUFAxULyXb83EO1tashX21+2HgX6ujdMU8rEUpttVPQc9fc7CuYwqSG+lXIgDEHfpyNyQAVO4h8NcBAkD+6s2zGgEgfYNmSwCk6z+SH2robFcWo+sdokIk6zIVngh5Y1PeAChUYmMDElzL8ywaLpsybuwe9l0hgKSxuQeMWXmHXji2cEjfw8ayrMhQbhbKcGEcKBcAFFqfzcLRmmNbqOMAwYzx5f6MGHRlGzX336WAQH3PnvDnU/bQJfa6eOgaVRv3bJ0FRQDIm+8nmoUUEFmBgwcP6tyT/gGqdu3aIrtMvlUwBZwA0Gm//ob2/16An/p1R0nr5tw7dwJAxjMvAc9atWo5zi21ZnC/nIUBQOtzkIMUJaOH/T0ACQCt65iMQ0u3oNutjbH0g0Po134dZoMAEHeABTYkACRwcOLhGgGgeKga25xBAEBWf6FIf9F4lQHElo3EDoAsbo1SQ1SefYDKEwAZMzWsTqwrAGIHMRk1+pvarG/ZcoMAbOaP8+1vDqVQduVnFmVKylakbJIkrJKaPht6FoX7D4U3Xb4AKNzk2Ukf/gwg/s+I6WYuFggZMnasbvFyjr3xBrmw3v2ffR4Y4x4bAkCx/f1Do0kBUoAUIAXcFXACQM2++A5nf1WA/PRB7hMxFr6XgMlrMwBo91LM/qkzBnY9XQU+4aweBQCloFvRPCzaUQa0HYB+RxVgRBlAEYVZSGMCQEKGJX5OEQCKn7bRziwyAIp7E2iLh/bYAZAhEsYmttEGKsZx5QeA3G+QkrZmgge2GTUGyLNhGZY16aFc2R5BBpCuGXXTXLn0x7KHDzu/4byYbzfTGkfbN3MOTgYQezOaTTaMoVyNHwA5f0acYqOHPE7ZVeoaFmdCHwPGF8oAivFbhoaTAqQAKUAKxEMBJwDUbtYiHKlbB1t6XxXR0uUOgFCK1TM/wL6WzVC6vyn6Xd8BWo6RBoCSG27C3Hf2oOeQK3G6miVEACiiMAtpTABIyLDEzykCQPHTNtqZRQZAcb8GngBQtMeGf5xV6RYQKqPTJnIDQOwtTbo+OaYMG4seOhYQgIUM6chSegrpXirM2S3dUpYbfocpYdP7xDS2doB+Zvjg3mdGWtz/DCBzdkw4+8ca6sUFAHWvD9j0AJKDojtfGoBjAmmKvR4a6UKuA0DSO+6xoQwg/q8CsiQFSAFSgBSITgE7AKSVf23um4x957WMaPLyAUARuRiRMfUAikiucjUmAFSu8vu/OAEg/zV3W1FkACT5LpV6lZWVmbYhPXi51xq77b7yvF9+GUCVR+PQTmWQUIT0afb9ciJVxX8AFKmHAbG3LR+Mzn8CQNHpRqNIAVKAFCAF+BWwA0By+deX3yF/ZCr/ZKolAaDwFfMRi0cDYlKAAFBM8gVvMAEg8WImOgAST7FgekQAKJhx07wmACRm/AgAiRkX8ooUIAVIgYqkgB0Aajd7EY6eXhubr7sm4u0SACIAFPGh8WgAASCPhAzKNASAxIsUASDxYhIPjwgAxUNV/+YkAOSf1pGsRAAoErXIlhQgBUgBUiAaBawA0Gm7i9F+5nxsuf4aFF/QKuJpCQARAIr40Hg0gACQR0IGZRoCQOJFigCQeDGJh0cEgOKhqn9zEgDyT+tIViIAFIlaZEsKkAKkgBgK/LpnD24YNBgvZoxHl8s7ieGUgxdWAKjZl2vR9IvvkJ+eipNVqkS8BwJABIAiPjQeDSAA5JGQQZmGAJB4kfILAIm3c/KIFCAFSAFvFZD6lX2xejV++22vbuLOSV3QpEkT7sU+3b4VyXPexe7ho9Godm3bcUWlB9ByyiTkXH8jbmt7Eff8ZEgKkAKkQEVUYPfRw3hqyw+uW9s2dz72/O9LNEy8GOem/J+r/SttL3G1iaeBFQBqO2cRymrVwk99k6NamgAQAaCoDo4HgwgAeSBikKYgACRetAgAiRcT8ogUIAWCqQABoGDGjbwmBUiBiqGABIDO/mSB42bqbt2BNh8uwy+JHXDWNxvw/R39cbj+GbZjrqx/Jj7rFHmPHS8VNQKg0/YUo33OfPz89274rW3rqJYiAEQAKKqD48EgAkAeiBikKQgAiRctAkDixYQ8IgVIgWAqQAAomHEjr0kBUqBiKMADgC58/z84taQUa++5GR2z56K4/XnYeflfAgWAmn35HZqt/Ea+/etEtWpRBY8AEAGgqA6OB4MIAHkgYpCmIAAkXrQIAIkXE/KIFCAFgqkAAaBgxo28JgVIgYqhgBsAOmvNerT47Cts6X0Vii88F81WfYMGm7fh+9T+gQJAbecsxvGap+DHG7pHHTgCQASAoj48MQ4kABSjgEEbTgBIvIgRAIp/TIrnj0QGxiGzb8P4L1ZRVlg7CYl35Si7SRqLJVn9YFSvICsRadPVDadmIz+9o/qHAkxKTIMyugvGLs5Ev8bKW7oxhvdY6Vi7lLfzMepi7V1lbuh+prwnxbnX8mRLX7XRljbsXnX7EDmY9jro9pqxUonCuCXq+WdjE47tTjaW2gSGuOtjpxqFbOxibr2e1SfRMjZ75mFk74mQd2FzDtkoEQAS+cySb6QAKVDRFXACQKfu/x1tZy/GwbPPxE/9FHBSq/gALnr3Q2y57moUt0mwlEe0EjCt/Kuw15XY2/68qENKAIgAUNSHJ8aBBIBiFDBowwkAiRcxAkDRxqQY89IzgCfCcMFuJgJAEWosP3TnIVkFN9KD/9RWGkAIg5h585uhnwrVwjbAvPReyOuu2ktwJTtBhTJ8MbNeT4NHKUhJzQG6MVBIhQRITQE2J2CcBayCnY3880IMyR+FjpD864XCNBY4RaidD+YKiLHQgVlbhilbhzBQTn1T2u9TsNaIGS+tkcdqbLGvsI2im2XMedazjZ8Ej6YiwfEc6h0jAOTDAaQlSAFSgBSwUcAJALVathKNv/8RBXfeiMP164ZmOG/hJ8CJk9hs00xZNADU9KsCnLNiDdaMSMHxU2pEfRYIABEAivrwxDiQAFCMAgZtOAEg8SJGACjamPDBBGl2AkARaixBm8+Tw/CA4yE+rPFOTErMQ7IMVGT1GVAn/X4GErK09yz84ljLFk5wjJVBEANATGfDuPcIpfPT3B7SSOCEjQHjlbT/2QnIDGVrRRcDvY7G9ZiYg2M9zQVj/KI4hwSA/DyBtBYpQAqQAnoF7ABQ/S3bcf68j7Gz8yXY2TmU0isPlkrAzpufh/WD+uKPRub8UNEAUNs5/8GJGtWx6cYeMYW/ogGggwcPWupRp06d0M9nrC/AHYtzseO+f6BpHQJAMR2gGAYTAIpBvCAOJQAkXtQIAGmQoBcmrlLjo5XhGB8IQ3/uihXpBvtueXpowTw8Kg/5Q5C8PE1dIwXZKqBQ3ktGQsZE5GjrsiVBDmVK4p0mbzwyZY/osmSs1wjBiKZsRk04tkpWjb4cKFyWxMy5dhJGbk9Q4iH/OBwrzcpLAGSaiwcieSNzzLM46jAbSN48UT3vTBkex9mW4j+jRSZTdmd2VWdjOh9MJhWYUkK3z5IbnIMD2FJdJAAU87GiCUgBUoAUiFoBSwB08iSknjk1/jyMgrQBlnNf9O5HKDn3HOy4MtH0vkgASCv/2tqjC/ZcdEHUOkkDKxoA4hGDABCPSvG3IQAUf42FWoEAkFDhkJ0hAHQQ89KvDpePqH1i5JKjK1boy1V0D4iGDCBjtoABAPXKQKgXDQs45N9nJISAEOQHZIT/zAE/xDtVMXpk2LNJI+P0pjIvpoxKLe9JMPXsse5ho6xlHSsCQHrhbQGQCnlCvZN08dHDNt1Zl99yhyxmG0PpnF3MjZ8t4zkiABTjB5eGkwKkAClQvgpYASCtZOqnfteipHULSwelW7XOlMrD0gbgZNWqOhuRAFDTLwtwzso1+Gb47SireUpMYhMAogygmA5QDIMJAMUgXhCHEgASL2oEgIowKf0bDGL7tmgPgk8AGWy/khgAkL4JdPght5mhQbRV9gNPPxTxTlZsHikgRmsgPBYJy6GPkTq93I8GbANoQOu3ozXuHXteHjDQ3KvJqjTPMvvI0LOGMoAU8R0BUKjvkhPUsSijlDOwBjk3TLeyMTRrto65S9kmAaDYPrQ0mhQgBUiBclbACIBqFZeg/cwFKGndEluuu8rWu5r7S/GXd+aisEcS9nbQZ9aIBIDavrdYvvZ904BeMStNAIgAUMyHKMoJCABFKVxQhxEAEi9yBIAIAIl3Kg0e2fTF4QNj9hkllr2ZOPq+eAmAKmQPIFMZm10MzECmIGskCi1gHXsi3G3419OdNOoBJPxXATlICpACpICTAkYAdO5/PseZP2zB2ntuxtE6pzmKd+7iz1Dj0GETXBEFAI3IW4IOOfOw7drO2P2XC2M+CASACADFfIiinIAAUJTCBXUYASDxIkcAyKEErK/UUDh8C5D+mmjDw6uhbInNTDFeL20sAdNlB1EJmOFDwt7EFHlzX7sbvZQyIjW2UqPgUJaP+81PXgIgJVspWLeAaQEy6mC8lUu7zcz2RjBTaZgVuDFCIvcSMduY25WiaRuyBFcR3gJ27Bi+/PIL7N27V3eOk5K6oHGTJtx/AXy6fSuS57yL3cNHo1Ht2rbjikoPoOWUSci5/kbc1vYi7vnJkBQgBUiBiqgAC4Aa/FiI8xZ+iqJul+GXxA6u2633cxEu+Gg5fri5N0rPCX9fiwKAnsieKt/+9e19t+JYrVNd9+NmQACIAJDbGYnX+wSA4qWsoPMSABIvMASApJjomwNDa8as3uAVKkUyXPMdKlNS7ZXrsZUYp6SmIAfKTVZylsfWBGB6DrSypCVqyZltGZJa/gS3xrXiHSkPPGLjwTQQZm/02sU291WXTBorX/e+k4mDrtEzWyYkxUjrC2TV7Lv3RCVWzFmwAx+hDVtkkJjKmSyaktRoFgAAIABJREFUPOvL3YzX3XsgZ5ymsAdAhs+UGhfpbhV2r6YG25YNsC1Aq8U18uxnj4257XpWt5FZrc82rbY4C1bSbt1aiLXffqt7q2evXqhd2/lfn9kBBIDidGhpWlKAFKjQCmgAqGrZcbSbtRAnq1TB+pS+3HtuP2M+DjZtjG3XXhEaIwoAem5cBlC1Cjbe9Dfu/TgZEgAiAOTJQYpiEgJAUYgW5CEEgMSLHgEg8WJCHlUMBYrnT8KKK0ahX+OKsZ8KtYu1kzAJoxxvGot2v4cPH8a2bVuxtXAratY8BR07/gUNGpqvFnaanwBQtOrTOFKAFKjMCmgAqNnqb9Fs9VpsuqkXDrRoyi3J2fnf4+yvv0dB2k2hJssiAKAXVq/AB+P/ie3XXI5fL2nHvR8CQHoF6BYwT45OzJMQAIpZwmBNQABIvHgRABIvJuRRRVBAylyZgYSsUehYEbZTwfbg3kcotg2fPHkSR44cQZUqVVCzZs2IJyMAFLFkNIAUIAVIAUgA6Lw509A+Z77czLmwZ5eIVDnl4B/omD1Xvg5eAy0iAKCRb72BLz+Yh7X33IKjdezLgiPZLGUAUQZQJOfFS1sCQF6qGYC5CACJFyQCQOLFhDwiBUiByq0AAaDKHX/aPSlACkSngASArnzwQdTbsh1rhw6M6qr0hCUrUGvfAWy49TrZCREA0ICRD+CHgwew8ea/RyeMxSgCQASAPDtMEU5EAChCwYJuTgBIvAj6BYDKysrE23wl8uj48eOoVq1aJdpxxdoqxU/ceFavXt1z5wgAeS4pTUgKkAKVQIE5S5bg5Zcy5R4+u//SNqod1922C23mLsGP/Xtgf8I55Q6Afvr5Zwy6bwSKruqEXy5tH9WerAYRACIA5NlhinAiAkARChZ0cwJA4kXQLwC0b98+uSSCXuWjQI0aNXDs2LHyWZxWjVmBU045BUePHo15HprAWwUk+NOoUSNvJwVAAMhzSWlCUoAUqOAKHPzjD6QMG4Gfqp3ED7co2TvRvqQG0ofr18XPf7uy3AHQ9DnvYXL2NHx31//hyBl1ot2SaRwBIAJAnh2mCCciABShYEE3JwAkXgQJAIkXk3h4RAAoHqr6NycBIP+0jmQlAkCRqEW2pAApQArET4HX35mGd2e/J5duHTw7ttsXzvp2A875PB8FQ27C5c1b4LNO18TPcZeZR4x5FDv+OIj5fbp56gMBIAJAnh6oCCYjABSBWBXBlACQeFEkACReTOLhEQGgeKjq35wEgPzTOpKVCABFohbZkgKkACkQHwW+/+EH3D3qQVzf53qMOz/2rMwafxxCx2kf4tfEDjj3b9eWGwDaXFiIlKHDccX/3YCs5vU9FY8AEAEgTw9UBJMRAIpArIpgSgBIvCgSABIvJvHwiABQPFT1b04CQP5pHclKBIAiUYtsSQFSgBSIjwIPPD4WP/z0E95+5y20WPFfTxZptXwV6uzag/oj7yo3ADTjvffx2tR3cNuzEzBq91ZP9qVNQgCIAJCnByqCyQgARSBWRTAlACReFAkAiRaTjcjuswpJC9JwoYeuBQkAlSyfgNTMfMPu++N5gyYbp/XB6Lmq2YDnsWAwo1jxMkwYnAV5lkvTMX18D+xm7bXZ1ffC/65WgmXjU5G1RjFIHDkdT3ZX37WYU35nQzb6jMlVZzT7Kb/hZMO+Z9yHOmuQAJB7/KQzPhqKYmG9dPFEItKnPYkeDfXHwN6GjRszlo2ZzZyOsbGLueoWASAPv6RoKlKAFCAFolBg/n+X4J8vZ2Lsgw8g8eorcfYnC6KYxTzkjB2/4sL3/oMat/TF/9KGejJnpJPc/8hjcv/MpIfuR9q6ryMd7mhPAIgAkKcHKoLJCABFIFZFMCUAJF4UCQCJFhMCQMaISEAhC+lhECMbbMSy5U3QQ4UzEhiYc44Ka+SH9iLc4gLRpDGrOi1AWjtmxeJlWLa7B3rIP1OgQtHNko0UlzlorkIJdr2SDRuBdhdCgkEy/Nhxix5GST+3s9H5yq6nVyFIAMg5fnodw7bS3rOA+83Qh8dGF38JqL3XXIZ+WL4Mu7v3UGCqzbmwj599zDWfCACJ9v1J/pACpEBlUqBk/37cds99uOC81sj851OQroH3CgBJOkoAqF7dM7DqpUm+y6qVfw0dnAp0u4IAkAcRmLG+AHcszsWO+/6BpnUIAHkgaVRTEACKSrbgDiIAJF7sCACJFhMCQPqI8OnBQiJLsGMMswQDXgHSx/eQwY3dKzQXstHnq6Qw2LEbzzMvYwMj3JLgBbuO6lhwAZA+ftYwT4NtuWg+3inzTYJEVjbGM2IHkzjOEhs/YywsYksASLTvT/KHFCAFKpMCL73+Bt77aB5ypryG8xISPAdAjQs2QSoFe2/qW2hxTjNfpc157wO8OjUbc95+A59UPU4AyAP1CQB5IKIHUxAA8kDEIE1BAEi8aBEAApSH/OeBMWpZCluGoyvd0UpLzFkMLHRgy1RCJUTqw+MtXVdhtFTeJJceNUeuVgoTWlN9SH0WGK2WFYXLkJT3mo8sQlYmlBIZMKVOUkHNs4aMFvXIBakETPcp2ZCNCbv6G7J/zJ+jsP4KJEBXSSOljExXxqUOlUBEbtMn9dk/pmnDICHxW2MWkjVMsAcc4ckdYZUNQAosADLEb+O0CSg6pzmyMtWSOd2518rCrGMmZX2FS8cYGwvN7LK73KAfGxtzLM0xJwAk3t9p5BEpQApUDgW++a4Awx5+BKm33IxhaYPlTXudAVT9yFH8dVouBl13HYYPudNXYaXyrz8PHcLUzJcxbedWAkAeqE8AyAMRPZiCAJAHIgZpCgJA4kWLAJACgEbP1XqRMHBnt9TbBeHeM0wJSRNd5kb4wRC6siImE0EFNVB7ytiu2VB9yNU9GGulR8p7RVpfGtmfVUgK9UqxK68BggmAeMqC1P46aslPfQ0SWOqnff44MkEM5VzOMCDcf8YKNimrWtuYQEWFAkDG+KkaQOnJVF9XYsd+NyrnHDYwU7FkbJqYs7nMAMi+vM4uNgSAxPv7ijwiBUgBUkBT4J5/PITde/di3ox3Q6J4DYCkiTuvLkDjn3cgd/o7vom/pXArbh86DHel3I67Bt1OAMgj5QkAeSRkjNMQAIpRwKANJwAkXsQIAGkZQOHMGe3hsf8uc5ZI6MGSfegMZTlA10BYi7aclWN4SNU/XLIPymY4EbbdrW8QbZEdY5eBEkgAJMGQBc3xJNvc2fARkkEa2AbQztlZ8nDXrCIFFqzqGm4AzQMDZMwj9QBakaQCDuvPO2sjNabW9SGqSADIFD8zhLE7rxFlUl2Sbyrn0wEgEyi1/x5mY2Mqz5Ohk75BO2UAifd3GnlECpACFV+BD+YvxAuvTcbTjz+Ka7tdGVcA1OXgURx7cybGPvgPXNezuy/i5rw/F6++PRUzp0xG64RWBIA8Up0AkEdCxjgNAaAYBQzacAJA4kWMAFCUAKidBm3SgVe05rUOGSuGB3sCQO6fBbcyLeteP+YYGO3kMqQ+ds2GbWLI0Q9G2RFP1pJDaVkF6gFkFT9jLDwBQN0NYJSNgZR5x9HrKXwamfhJGYAufZ8IALl/jsmCFCAFSAEvFZCyfv4v7W4kXZaIf417Qjd1PDKArqx/Jv6SuxxVqlSRG0378Rr52BP4vbQU77ySKS9HJWDeqE4AyBsdY52FAFCsCgZsPAEg8QJGAMgeAKVJjX9tSsDkW4WkTJKvpN8khbJUzBkpaswjAkBs+Qub0WLIQKjQJWBWIMVQUmeTHaS7ict085NF+Zeh8a91zyG7G6GAjRv+/00h7dRW0swNVOzV8rY2FfYWMAeQpivXC9+sFv52ZLV2auhsfSubfK27usZuR9inADv7+NEtYOL9jUUekQKkQGVX4KkXX8bCpcswd9pUNDv7bF8A0Oj9ZZDWnT75VVzQ+ty4huDnrduQct8w3DHwFtx7RyoBIA/VJgDkoZgxTEUAKAbxgjiUAJB4USMA5ACA2qklPWozYUBrAq3F0apXSbjXi2Kl9haKCACtAgbkIneuOkOoF4oFvNA1qa5ITaCt+vQYsjPUJtmhT5XcWFu51SvciNsQM6sSK8OtXKmheKsza/2EWK2ZRuFs0+9QvDVAqDawtrXRysYcGlZLUwWvCbR9nyUZ0Kn7DTUtl0FYFpS23ew5NvfRMttII9gG0Vo/L+NnkZlbKslUAaJTbGSYpJ0ztjm86idlAIn3dxp5RAqQAhVXgS/XfAMpO0YCI3feNtC00XhlAP23Y2fcMuQedEu6Ag8NHxZXgWd+MBevvDUV0ye/ggtatyYA5KHaBIA8FDOGqQgAxSBeEIcSABIvagSAxItJPDwKZA+geAjh45wly7ORf0kaejSMfdHgAaDY9xzXGTZkIxtpLrfAuXtAAMhdI7IgBUgBUsArBVKGDkfZ8TLMfusNyynjBYA+63SN3JNn4ZJl+O/7s73ajuU8ox4fi5L9B/Dua1mh96kEzBvJCQB5o2OssxAAilXBgI0nACRewAgAiReTeHhEACgeqjrNqVxH33x8GuRywRhfBIBiFNAw3LkPFP9aBID4tSJLUoAUIAViUWD6nPcwOXsaXpo4AUmdLvMdAG38aTMGj0iXM4Bu6nt9LFuxHfvztm2QIFfqLf+HoYPvIADkscoEgDwWNMrpCABFKVxQhxEAEi9yBIDEi0k8PCIAFA9V/ZuTAJB/WkeyEgGgSNQiW1KAFCAFolNg5y+/YMDgIeiVfA0mjBltO0k8M4CkRR8aNx6/lx7Emy+/EN1GXEb9e+6HyHrzbWRnvYx2bdoQAPJYZQJAHgsa5XQEgKIULqjDCACJFzm/ANDBgwfF23wl8qhq1ao4ceJEJdpxxdoqxU/ceNapU8dz5z7dvhXJc97F7uGj0ah2bdv5i0oPoOWUSci5/kbc1vYiz/2gCUkBUoAUEEGBx576Jz5ZsRILZ+WgYf3wFQtG3+INgJbkfYInn30eb770Ajq2b+e5NFL5V/G+Esx4/VXd3FQC5o3UBIC80THWWQgAxapgwMYTABIvYH4BIPF2Th6RAqQAKSCmAgSAxIwLeUUKkAL+K/DpylV4JOMpjLznbtw6oL+jA/EGQGVlZbjlrntxcYf2GPvQPzwVQyr/GnTfCNw24EYMH3InASBP1VUmIwAUB1GjmJIAUBSiBXkIASDxokcASLyYkEekAClQuRUgAFS540+7JwVIgbAC/VPvRL26Z+CdVzJdZYk3AJIceOPdGZBu6lr6wRycWrOmq0+8BrPm5iLzzbcss4soA4hXRWc7AkDe6BjrLASAYlUwYOMJAIkXMAJA4sWEPCIFSIHKrQABoModf9o9KUAKKApMmfYups2ag9effxaXdHQvc/UDAG0p3Irbhw7DiLuGIOX/BngWqgeeGIfde/fi32+8bpqTAJA3MhMA8kbHWGchABSrggEbTwBIvIARABIvJuQRKUAKVG4FCABV7vjT7kkBUgD4ees23Hbvfbih99/xyMj7uSTxAwBJjjw68Wls37kTM6dM5vLLzahw+3ak3jcCN9/QD/ffPYQAkJtgUb5PAChK4TweRgDIY0FFn44AkHgRIgBkjknx/JHIwDhk9m3oc8AKMCkxD8n5o9DR55VFW06KQa+MlSG3Ut7Ox6iLWS+LMS+9FyauUn7WZdwSfbz2zMPI3hMhz5A0Fkuy+kGO5tpJSLwrRxmUmo38dHulZR+WJ4fHasvLcwDZhjjZ2qvjCrISkTZd+YNuPxH4JFqcnPxhYxiOjz5uprjKcctD8uJM9Gtsnp3VEOiCsaydXczlaZR187obzolbbBznjF80CADFT1uamRQgBYKhwMjHnkDBhh+waFYOateqxeW0XwDo48//h8effgZZzzyNTn+9hMs3J6PZuR9h0pQ3bTOdKAMoZonlCQgAeaNjrLMQAIpVwYCNJwAkXsAIAJljQgCo/M+p9KCf180IfVi/ClCwtiM6ylBIAmdTkaDBAPmhvRBDTCCNtVOAQGGa3RqSbRpyWHjEgISJq1LCAEiFBEhNATYnYJwGmxh3ZRiydYgCnHT+ReJT+ceF1wPdfplBMsCBCt50OqhgCClIQSESnrACQJJNBmD1nm3M1cVVyGYChRIaso2N/oxIvk9tZQ2QeHXhtSMAxKsU2ZECpEBFVGDxsuXIeOEljEm/H/2v+zv3Fv0CQJJDt94zFK2aN8czYx/n9s/O8MGx47Fr96+Y9eYUSxMCQDFLTADIGwk9mYUAkCcyBmcSAkDixYoAEAEg8U4lUJA1EoUDrbNArPxlgZEtPJIgwVMIARon0Ce9NwPJKFwetpfXXTsJI7cnICGj0JypZZg/7KcZXIR8bMrvk4hxsvbJLpPNQYdQdpcD5JGzeGYgIcucIecMDJVx6F6IPFNmn5NPhn1IEOnzZMesMa9iRADIKyVpHlKAFIhVASkLZ90PP6BhgwZo1LCB/N8zGzTAabVrxzq15fhjx47h+ttScG7Llnj9heciWsNPAJQ9cxbenD4D/31vFurVrRuRn6zx1u1FSB02AgP6Xi/fdGb1IgAUtby6gZQB5I2Osc5CAChWBQM2ngCQeAEjACTFRM32kMOTgrHjmAdFtgQEataH7mdKTEOlLGw5Tyh7RH2QfBtIk8uPpHkGoVArYbK1Y0ublDkSxhViYgbU0hd9OY1bSZN4p8/Oo0j3xT6ohx/2J6olZOGsD2O2jUM2iQSKngAyGGCknBOpRC8ZeValerYAyAxEwvBpJ5O95AQ/ghM9OcNpNpC8eaJaoqeVahkytaRPnimrxkkD9nPKfjacYq5k+EglneOQYVHa6RQb6LLE3LPSvIsRASDvtKSZSAFSIHoF9h/4XYYTe377zXKShvXrK0CoofpLhUMKLGqIhg3qy7CoWrVq3E68+NrreH/+AmS/MgntLriAe5xk6CcA2rZjBwbedS+G3H4b7hp0e0R+ssZzcufh5Slv4JV/PY3LLrEuJyMAFLW8BIC8kc7TWQgAeSqn+JMRABIvRgSADmJe+tVMbxDlIbNQ6ilzxQpdxojcP8aYAcD+zPC+/iE/DTlqzxmlN4oe4iilSOoDbqg3DfvAzPgl9yYy9zTxs0TFv5Ps0LslBNuYciwN5llqCLX8SukNZO4rJO2KARDQZ+eEAYBNhktUAKghh0/+qe3JSmpcdFA0O0HupbRTB3yMZ9qgv0UPoLB/yljIvaEcPjdMDGHZ28sJAEmfszB0siof80Qvi0kIAMVLWZqXFCAFNAX++9uvrmKsWrwES2fOwd0ZY1G/cWMc3F+C0pIDKN2/H7+XlOCP/Qfwe8l++c/Srz9KDqCsrMw0b82ap8ggKAyGpCwiBR5JoEh5r77cWPnuUQ9iYP8bMGroPa7+GQ38BEDS2k/+6zl8/8NGfPhudsS+agMeGjceRTt3Yc7UN23nIAAUtbwEgLyRztNZCAB5Kqf4kxEAEi9GBICKMCn9Gwxi+raEwE2LGeGGwVrodD1hCjApvTA01ti4WB4igwjomzsbQJETWNBDJLZBtH5teS1bACHeuYvII9fSGyMMYPoBqVkmcj8hTEKiCiLkR3uLni66LA9GTz088BAASWfMxaeItBLBWIoXs6dw5pRUumXOtitskck0+ObPgrLOolIEUOKYDdwV/sxYl/w5ACAJADO9pOz6GsVD8ngAoNLvF2HRD6UAWqLbzZ3RVHN8x2rM3t4MA5NahLYi2a6u3g09W2zE7I8bYGDf1vHYJs1JCpAC5ahA4url+Ob3ElsPqpw4gQ458/DnmQ2wpfdVXJ7+3r0/apQdR3FJCX7btw/7Svbjt+J98p+L9+2Tfyb/Ki6W37N61a9XT278XLVqVa41WSO/AdDnq7/Aw+Mz8OyTY3FVUueI/ZXLv4YrfY4eGHqv7XgCQBFLazmASsC80THWWQgAxapgwMYTABIvYJUeAP3+DUY+UaRr3KsDQLY9P8wPqvY9ZZx7iRAAcvlcuAIg9XYvOVbNTI2CNX2TPzc0ljYCM4vSPsWzXuiFJVhictPiFipdyZg2wL7PjKtP4n1luHtkApH8PYF0GViOGUDh0q7MvlKplr6cT4r54qpd8MG08E1yIcd1t7/Zx2bQduNtgHb7cJckUot4AKB1M3OA21PQwejM+hw8txDoPDQFV8ptLHZh6Vs52HnuYNx5rUsQIt0Y2ZMCpIAwCrgBoEbrfkTC0pXYNKAXDrQMIWNH/yUAVKdadZPNZ/v2Wo47eOB3OYPo4IED+F3OIjqAZq1a4oK/XOSq01UNGpls/AZAkgNSiVyD+vUx6emJrj4bDd77aB5eev0NeewViZfajicAFLG0lgMIAHmjY6yzEACKVcGAjScAJF7AKj0AglICFr4NylACZnMltWU/EJvrwfUZECysUK4g1wMgraxFfofpD2N8+KxcJWBKfJiH9V0FKLi4IxQF9bc12d3q1MxwrXvIbmChvtRP+5hGUNIlD3HIwIrYJ4fr6cX7FjF65BAPxtQ6o8YIZOwygvT9hOxv8govaAdobccaP8+mzKb4RSIuAGhhDkqaX4aWrVqjRV3mAW19DnJKWgK/t0ZK76bApkVYtLcGSo5cjJRr9yBnJpByuwkbhTZ/+PBhnHrqqdxiSPb0EkuBX3bvkW80eurRMeh6xeViOSegN1WqVEHNmjW5PRP1zCet+RxrDx6w3UfbOYtxvEZ1/HhjT+697un6d0sA1GTlf1BqURrGPbHBsMkpNVHY2ezXnmNH0GrV0mintRzXpW4DLLu4i+2csz7MxRvvzsCct99Ak0ZmKOXkzGNPP4NtRTswc8prjj7P+LUI925a6+m+xidciIdbnM81p5SNdcopp3DZimxEAEiM6BAAEiMOvnlBAMg3qbkXIgCk7wtjagLNNnWG2njWojRM6w9iLANT+qBElgGE1BzkTFdCGO5TY5V9oG+KW3GaQDs1+1UzPaTeLr2VXj7Sy9ifRb5uXNZQn6UT/jkArZzPDtzECoDkG8MGIZPp2TRxFadP3J9gUQ2ZGDJlk7rPhy4TR9uHAwAyxNzYw8ku5qGZ2R5AcqPqBGTKoI1tOq4/L/rPM9trKr66xwMAlR0qxaGyUqz7MA+4MQWdT1f3IAEgDESH9fNQ66ae2DPrc7TuWQt5BR24ANCRI0ciehiW7OnljwLFx45i66E/XRfLmfwGvln1BRo2boR7xzyIM5s0cRxz6Rn1XOesyAYSAIrkYVjUMy8BoG9LrcuwGvy0DectyMPm66/BvgtacYdz75W9LQFQ4xWLPQdAW5N6mfySAFDLleZ8Xe4NWBhKAGj5JV1tp5AA6qBhI3BTn+sxdHAq91Lbd+zAXaMexHU9umPkvda3f2mTSQDono3fcs/NYygBoDEt+ZpsR3rmedYvDxsCQOWhunlNAkBixME3LwgA+SY190IEgLilIkNSICIFiudPwoorRqEfVdFEpJsvxmsnYRJGMb2HfFmVe5F4ACBt8bL8HMyrm4IB2j/8ygAoBSn1l2Je/iEcOjMZA8//GjmcAIh7U2TouwK/HT2Cxp/Md1z3rG9/QItPvsDOLn9Fww2bcahhPfzU91rbMZ3rNcTKy5N93wst6L0CTiVgF3y0HNUPHcaGW6+PaGG7ErC6H+d6CoDOqnkqdl3dx+RbeZSASU5MfPFlrPzyK/lKeN7Xe/Pm46XJU/Bixnh0ubyT47AKUQJ2YjtWf7AK2wA0uOg69Gyr/StEKTYt+RzHrrgOHeQyZACy7U60vLkZ1s3aicRbO6MBr7AOdgSAPBDRgykIAHkgYpCmIAAkXrQIAIkXE/KoIiigXE2ekCU1PqaXaAoUZI1E4cBMYeGc9wBoH9YuWYtjp5Xi659Ox013JKOx1l9VA0DtS/G/qUvR+M4BaFOcRwBItEMbhT9uAKjOL3tx4Qf/RWmzJth0Y0/UK9yBC3KXYWfni7Gzs/V11ASAogiEoEPsANAZ23fhwg+WYGv3JOzp2CYi7ysrAFr9dT4eeGIcJjzyMHpdczWXZg+Pn4gtWwsxd5r7DWIVAgDt1f5eMf6r2B7kvTMN6+r2Q/qNynkr+2YeXlpWit5jLPrWcalrbUQAKAbxPBxKAMhDMYMwFQEg8aJEAEi8mJBHpAApULkV8B4AVW49K+vu3QBQmw+W4PRde7BuUF8crq/803vTrwpwzoo1tqU/lREAHTt2zHSEatSoEfhjZQeAzv3P56jz62/4PvUGnKwW2U1clRUASYdhyMgH5JvL3nr5RdezsW3HDgweno7ePbpj9IhhrvZ+AyDjmZdKwKpXNzf3Zh0/ceKE881te/Mwd3UDtG7bFB1aN0b10NHag7yZa1Gj1j6cfv1AXHxKKf43fy1Qug31b++JPTPXocPtyfAimZoAkOtR88WAAJAvMouzCAEgcWKheeIXADp48KB4m69EHh0/fhzVqlWrRDuuWFstKytz/Z+virXj4OymTp06njtLAMhzSSvlhE4AqNnKb9Dsy+9Q2LML9nbQ9wFpvfATGQBItz8drn+GTrvKCID+/FPfR0l6yI+k8bmoh88KAJ22uxjtZ87HjisTsesy95u4jHurzADo33M/RNabb2PWm1OQ0LKFY9g/mL8QL7w2GS9MeJKr8brfACiaM+/6/yknynDoj0M49Gse5q6/BHffoGkkAaB16HDNISz9uRtSGi3F7D/6ocMPswECQKJ+fcTkFwGgmOQL3mACQOLFzC8AtG/fPojaCFG8qHjvkfSvlVb/iun9SjRjPBSQGo4ePXo0HlPTnDEoIP2LaKMIb33hWY4AEI9KZOOmgB0AqvdzEaQeL3vbn4/CXubmtjX+OIy27y3CoQZ18VO/7pUeALnpHNT3rQBQy7wv0OCnQqwbdAOO1a4V8dYqMwDa89tvuPXuofjbtcmuWT1jJkzEpi1b8NH0aVwa+w2AuJyK2mg7Fs3ciW63d4bSBUgFQLd3w675i7DtKNDhxn44NCuHAFDUGos9kACQ2PHx3DtRXR8oAAAgAElEQVQCQJ5LGvOEBIBiljAQExAACkSYbJ0kACRm/AgAiRkX8kpRwAoASY19L3x/CaoeO4b1g/rh+CnWpUx1t+1Em7lLsfPyv8gNorVXZcwAqqjnyQiATj1QivYz5mH3xW2xo+ulUW27MgMgSbBnJmXhv3l5+Gz+R7b6bd+xE3eMSMffkq/BmPQRXDpXCAC09X+Yt+NUnL7ta5RcfCcGtNcAowaAktF401y8tbcn7u56OtbNJADEdTgCaEQAKIBBi8VlAkCxqBefsQSA4qOraLMSABItIpH5QwAoMr38siYA5JfStE40ClgBoFbLV6FxwSb82L8H9iec4zht06+/xzn/y8eW669BsXoVOAGgaCIh5hgjAJLKAs/OX4d1qTeYSv94d1DZAdDX336L+x95HI+OSke/v//NUra5Cxbi+Vcn49knx+KqpM5c0lYIAMS10/gaUQ+g+OrLOzsBIF6lKogdASDxAkkASLyYxMMjAkDxUNW/OQkA+ad1JCsRAIpELbL1WwEjAGq07ickLF2BXZ06cmd4tF70GU7ftRsbb/qbDAUIAPkdxfitxwIgKTOsQ858GQpKt39F+6rsAEjSbeiDo/HnoUOYPvlVSxkfyXgKGzb9iI9mTHNumsyMJgAU7YnUjyMA5I2Osc5CAChWBQM2ngCQeAErbwB08uRJuTeQ9F/2Jd04ULNmTUj/5XmVLJ+A1Mz8kGniyOl4snt99c8lWDY+FVlrlD/q31N+tnFaH4ye2x/PL0jDhYYFtbn7P7sAae14vBHPpnwB0EZk9xmNXFUWVkfnuIV1VOIT/rNVLOxjqMYf6Zg+vge0U6GLUvEyTBicBeUEJSJ92pPo0VCx0Pl4qdUc2vmyOj/6vTM7UM6abl3lXau9xR0AqX6A+dzwaK4q5Pr5woZs9BmTq9ubcX44aqspx8TGqB0z3jS3xdkLf+7Nn1c5Bk3YM2EdGwJA4n3XkUdhBVgAVGvffrSdsxiHGtTHD7f8nVum6oeOyOOO1DsdP97QnQAQt3LiG7IASMr8af7519hwWx8cPOvMqJ0nAAS8P38BXnztdbzzSibaXnC+Tsuinbtwx/D70f2qbnjsgZHcOhMA4pbK0ZAAkDc6xjoLAaBYFQzYeAJA4gWsPAGQ1JT4q6++kpuoSrCHfUlQaO/evejUqRN4rlvduHwZmnRXHu61hz/tQVr5s/LgmPitAorCD9ksHHJ+gCcAFM351cORJjKoQwiwOMWNXS1spwEVNlZOMWQAjCVgkDGAAqjk9xORL8NCdX4VXCjQcLdiN+B5LBjMYELVBrAGiDrVdPPVhwJGinTAyUrluAKgkP96OOqsedhL58+XHqCZPnetDFqaNr8Ry5Y3QQ8Z5hpiX7wMy3b3QI924TWs4K4+vjYAUF6XPQc9UJ8jNgSAovlOoDF+KcACoPPnf4z6m7djfUpf/NFYpducjtTduhNtPlwqZw41v74nVl6ezDmSzERWQANAVU6elHv/HGpYD1uuuzomlwkAASX79+O2e+5D0uWdMPbBB3R6frhwEZ575TU8M/ZxXNO1C7fWBIC4pSIA5I1UcZ2FAFBc5RVvcgJA4sWkPAFQcXExpKsmmzdvbilMUVERateujYYNI/ufVS1jQ/fQrj38a1kD6kO8/PCK/ug/Nxe5Fg/wbCYBAaAozq9Bbxj/zEypj5tlno7ymM4APSlLxz6GChha1ao/MDcX+XYAyABl2IyvpK/C8DC0lgoTlQwhNsPHDQBZZApxQAZplbgBIDkeq9B8AJA7N98yO85Kcwb/MPCsB+ob4yvvD+g/IBe5c9nsJlULVwDEnjlNP32GlmzBca7cPr+mTD+O2BAAiuI7gYb4poAGgLRePtuuuRy7L4kujfXsr79H8//lo+pN12HV3cN92wMtFD8FNACklQZuurEnDrRqFtOCBIAU+aQr3qWr3lcuXoBq1aqFNJXKv9b9sBEfvpst/73O+yIAxKuUsx1lAHmjY6yzEACKVcGAjScAJF7AyhsASVlAZ511lqUwv/76q5z9EykA0mUAaWUcoawNw7/yK0hBLVEyPMCrD8dJI5sjK1NfviJeJJ09KrcSMDsAZAFjjJlb1juyip9DDFk4YAOArB/8c2UYcsuO1FD2WBgAhUGGPHZFEtJbZSHLpoQwtA8LSGEsgYMxu0gdHDcApM7vDN/sNLcCL9a25tgaS+MsoI7pANh8TpkyPTPkcSrPYxcw2/HEhgBQ0L4JK5e/EgA6b/obuPD9/8pNnKVmzrG8Wi/+DA137sZ7kyahxTmxgYJY/KCx3iigAaC2c/6DEzWqQQJAsb4IACkKfvv9Otz30MN4YOi9uKV/P/lnO3ZJ5V/pSL6yKx7/x6iIpCYAFJFctsYEgLzRMdZZCADFqmDAxhMAEi9gIgAgqQTs6NGjOnGkB16pBCxSABR6aLPJ+LEuB3EoK5IyFDqtMvUvES+Szh6VGwAywDWlBCwfxn4vprgZt8P2e7GEJPZwIJQdEgUASkeW7K8um0zr06PCxebPLoCSKeScAWTMXDJu0QmAlQsActU8FgDE7F5bx7ZET7INl/mxZV7hDD0bgGQsubP7mLjY2cWGAFDQvgkrl7+/HCxFj+HDUfP3P7Bu0A04dtqpMQlQ/chR/PW9/+CKlgmY9PTEmOaiweWvgASAtn6zFufNz5NLv4rbJMTsFAGgsIT3P/IYft2zB+9nvy3/MHfRf/Bs1it4+vFHcW23KyPSmgBQRHIRAPJGrrjNQgAobtKKOTEBIPHiUpEAUOhhkAUEpqwLvgwgXUNhiwa24kVSVADEQALWRSZGlnGz3Y5dGVB8AJDUSNzcUFiCDbegaHC4H5BTE3FlKw5ZNNpetV48FoCrXABQKAaRlF7xZgCxAXaYn9XOpkG2bGKjnRt007xwtbOZnwBQ0L4JK5e//3p9Cj76aD42X38N9qnXuMeqwBXFB3Hi3fcx6OabMHxIWqzT0fhyVEACQKUz3keNPw7JzZ+9eBEACqv40eL/4F+Zr+D155/FJR0vwmNP/RNr163DB9lTUbt2rYjkJgAUkVwEgLyRK26zEACKm7RiTkwASLy4iACAvCgBC2WQmB6eDQ+klr1CjPDA7uYm6xuaxIuq2aPyywAy+KLqL2XNSDeq2cfNXlXrW9miB0AaPNAyS5xufZNBwdZ0TL+5CKljtHvNWF9tsoAcetSERjtkoZQvAArHyVxixfP5Mjdm10fXqUwrnPnj3MPHCjxFX/5lOn02sSEAFIRvv8rp48ef/w+PP/0Mfv1rO2y/+nLPRJCugb9v+z68+nY2Mh4Zg57XXOXZ3DSRvwpc9u93UO3d9+Vr3/d0bOPJ4gSAwjKWHvwDt907FB3btcOwtDsxeEQ6unW+AmMf+kfEWhMAilgyywFUAuaNjrHOQgAoVgUDNp4AkHgBK28A5E0TaIeHf0PTYOUWsPAtVEpEnMdbXWEtXiSdPRIDABkfyB1012VcgLkJypsMIPtG4eotYFZXxjsAGn0GkPnaeTuoZL4FzbqUyX8AxN6+ZdRcHzeYbtkzfr4sABBzg5exgbMuNk1z5fJLq95IJcuXYXf3HpDvY7PK0LGBbqZsLTs7082C5tgQAAraN2Hl8Hf33r24e9SDqHPGGZh9g7eARgJA0i1gT/7rOeSv/Q6vv/Ac9QMK6LG6fPSDOLJ9J76/4wacZBoVx7IdAkB69TLfeAuzPszFIyPvl7OBJj46Bj2ujvwzSQAollMZHksAyBsdY52FAFCsCgZsPAEg8QJWngDIs2vg2V4ljMThXiH6jB7bLAa7a7ypBCymg6svoWIyZJzipnvwh9qkO+xGRDG06DFjanrMXIWuu87d4KP1NeMa4FD3po6BfHW8cpuZXYmRsbzMLsulPACQfOU9E/mwb84Zc1Z7MPXQMcae6f/DxkbrwaQ/gAqIUWBufvgtYw8hS2Cn+s5mCtqAPZ7YEACK6auBBsdJgXH/ehZLP/kMLzz3L3T7dZOnq2gA6I8//8RdI/+BRmc2RNYzT3u6Bk0WfwU2bd4sNyTe0fVS7OrU0bMFCQDppZRu/Lpr1D/knj9r1n6H99+ZitPrnBax3gSAIpbMcgABIG90jHUWAkCxKhiw8QSAxAtYeQIgSY2TJ0/iyJEj8n/ZV5UqVVCzZk1I/6VX7AqIkQEU+z4CMQPH9eGR7iPeAChSfwJrbyhBjHUfBIBiVZDGe62AdPW0dAX18CF34u839EXjT+Z7uoQGgKRJvykowLDRj+C2ATci/Z67PF2HJouvAi9OnoL3li/H2pR+MTcHZz0lAGSO2wNPjJOvfu9yeSeMf/ihqAJLACgq2UyDCAB5o2OssxAAilXBgI0nACRewMobAImnSMX0iABQsONKAEjM+BEAEjMuldWrjT9txp33j0RSp8vwYsZ4SNfAxxMASTrPmpuLzDffon5AATp0O3/5FanDRuDgX9vj604dPPW8MgGgFSW/4dGfvnfV78Q33+N47n9R/abrUOUv7RztL6h9OqZ2SDTZEABylZnLgAAQl0xxNyIAFHeJxVqAAJBY8ZC8IQAkXkzi4REBoHio6t+cBID80zqSlQgARaIW2cZbgWGjx2Dj5s3IeX0ymp7VxBcAJO1p/HMv4Iv8NXjzpReoH1C8g+zB/G9On4EZc97H4aEpWHOKt1nWlQ0AdfvqE66I1Pz9II6cUcfV9s5mCQSAXFWK3oAAUPTaeTmSAJCXagZgLgJA4gWJAJB4MYmHRwSA4qGqf3MSAPJP60hWIgAUiVpkG08F3nh3Ot7592yMG/0gene/Vl7KjwwgaZ1Dhw/L/YAa1K+HV/71z3huk+aOUYHfS0vl7J8rEhPxQae2+Ob3khhn1A8nABSbnASAYtPPbTQBIDeF/HmfAJA/OguzCgEgYUIRcsQvACT1+KF+PuUXf9K//LT3YmWKnxcqBmeOT7dvRfKcd7F7+Gg0ql3b1vGi0gNoOWUScq6/Ebe1vSg4GyRPPVVAyr4Z9fhY9P17Lzw2amRobr8AkLTg2nXrMfTB0dQPyNPIej+ZVrL39qSXMHj/DgJAHBJfWf9MfNbpGpOlVALGmwHEsYxsQgCIV6no7AgARaeb16MIAHmtqODzEQASL0B+ASDxdk4ekQKkACkgpgIEgMSMi4helR48iDvvH4WqVasg5/XXIGULai8/AZC05pyP5uHl19+gfkAiHhQAJ06eROp9I9Cq+Tl46vFHkbh6OQEgjlgRAOIQKSAmBIDECBQBIDHi4JsXBIB8k5p7IQJA3FKRISlACpACvihAAMgXmSvEIk+9+DIWLl0ml15ddsnFuj35DYCkxTOefxErv/oab738IvUDEuyELViyFE+/NAkvP5WBzpclEgDijA8BIE6hAmBGAEiMIBEAEiMOvnlBAMg3qbkXIgDELRUZkgKkACngiwIEgHyROfCLLFq6DBNffBlpt9+Ke1IHmfZTHgDo6NGjuDN9FOqefgYmP/+vwGtckTZw30MPyxlimf98St4WZQDxRZcAEJ9OQbAiACRGlAgAiREH37wgAOSb1NwLiQ6ApP+ZLCsrM+1Har7Kpro7bfi1rl3xzuHDZpPUbOSnd9T9vCArEWnTgZS38zFK/4+p3Jqyhsp8KcjOHwX9SlFNF+xBaych8a4cg7YFmJSYhhx1Z+66q/ZJY7Ekqx8aSuPUeZUpWK31c+vfs5bSHK9izEvvhYmrGHvt3OjWBWBxnpRR+jm6jFuCzL6y58xLsxHnrBTPH4leGStDPlr7rb1tHUft86RZheNr1LULxi7ORL/GDkdc1dvKD83X8Pz8sdftkz1XIVf8jw0BoGB/1fnh/fadOzFo6HC0u7ANXn/+WcslywMASY58v+EH3P3Ag9QPyI+DwLnGpytW4pGJTyPj0THoefVV8igCQHziEQDi0ykIVgSAxIgSASAx4uCbFwSAfJOaeyGRAdDWrVsh/WrevLlpP0VFRWjVqpX8i/fFA3cUG46HUddF2QdccR7qXd2OkwH7kG2GAIo+zWTgAEcQEJpHe1DfMw8je0/EShm+NFNgDVQ4tGce5u3qh34SyNPsLB/wpU3bxUsBCYUW0KZ4/jzs7NtPBnuaX1ZwQnemdllBMBZiiXNWCubPQ7O+CmRz/Oyo2sJCo/AcGpDR9leAefOboZ8MwozvWR3CcHzMGodhT+hs8cZeB5V2KjDSCPJCoM+/2BAAitMXUQWaVmr6/OWabzDzjck4t2VLoQCQ5Mz78xfgxddep35Agpy50eMzULyvBNlZL4c8IgDEFxwCQHw6BcGKAJAYUSIAJEYcfPOCAJBvUnMvJDIA+vbbb9G+fXvLTB8pM2j9+vW45JJLuPfKA4C4J3MxlNdCClKm5yBHl5Xi1QoBmkd+gAZSUnOQw2ZX6eBNxzCkscuk0eylrasgB2qWivbgb84E0XRyhgz28bIHQLoIaJDA5LsxY8kigykEQKQZ/YMMkZwgd8Dl7rc9XNXgjj14ZQGiEQCxWUbWGWT2sTf6ZPaRzSRy32MkmjrZEgDySsmKOc87s2bjjWnT8XD6CNx4XW/bTZZXBpDmkNSf6LNVqzA1cxL1AyrHo7jmuwIMf/gRjB4xDAP6XE8AKMJYEACKUDCBzQkAiREcAkBixME3LwgA+SY190IiA6B169bhggsusAVAP/74Izp06MC9VxMA0v71P6kLVq5aKZfwZCMtnAEENbskqQu6rFoJpRimC1JSgZzpammMbdmPZMuT2cDtfuANTfrbASCbLB0F0ozF2M0TQ1k+dgDIlCXimgFkEy8WOskRsIYA9oDEBgAx88hjlydj7HkTMVHQckF7eGpRImepkRX44oNz2ucI48aiMGMidJlGcnzykDwuARMzjOWF6vwOsbcGQOES0PKKDQGgwH/dxW0Da9etw9AHH0bPa65GxiMPO65T3gBIKt8ePGIkzjj9dOoHFLcT4T6x1Jh73caNmDH5VdSsWZMAkLtkOgsCQBEKJrA5ASAxgkMASIw4+OYFASDfpOZeKAgA6MSJE5B+aa+qVatC+uUVANKyScKlLmomQggAKSVFGmxQer2o5UarnMrFCACxB9EMEfT6KCVgK0PZPbouOTKsK8TYxeOAp5gyL13mjRYTQA+ALEqELD8hLvGyy/JxLBEyZLeoJWAhkKTCiYS385H8uZj9okxldzrtNM0MnxkNjLIAzRKWOpV2KQvJ52bzWCx5AsjozQIgdex52cjvlmfRX4qFetZ9vfTgTi0BkzCf1AOsqQKAyyM2BIC4/wqrVIbHjx/HoGEjIF39PnPKZBmsOL3KGwBJvq3fuAlDRj7gaT+gGbu2YfcRc1+/g3t/w4Edu3Bg5y84sHMXDhTtwsHffsNNU8JlT056PZTQpsKdpx+3bEHqsPsxdPAdGHzrLbr9UQkYX7gJAPHpFAQrAkBiRIkAkBhx8M0LAkC+Sc29EAGgHB0s0GUEaABIfXA1Znm49wsiAOQMgJjePKyhERToesxA3+eH6b/DTsH2gpF7BIGnr5NbvMzvO8MRzSNjQ2KthC0BM5ieMyI2DA+VV9lmurlnOCkqWJV5uYM5RV+1L5T6edQygHR6WTUYD8En59gbG1VLWX5jFw9BYe9wPyC/Y0MAiPuvsEpl+PyrkzF3wUI8N34cunW+wnXvIgAgyckPFy7Cc6+85lk/oKlbNuEfny1D7d/2odbe/ai9txin7S5GFekfi2pUx59n1sehhvVx6Mx68n8PtGzqqtX489pjXOt2rnZBM3jp9SlY+slnyJnyGs5s0IAAUBQBJAAUhWiCDiEAJEZgCACJEQffvCAA5JvU3AsFAQBZ3fYl9QDyKgOIzRYhAMR9dCI2dO3BxGTDsDewGW+jCi1sUSqm2Caot64ZslOcbpiSJ+UEQNq6WuaPbWNpK4mYnkItZshZK+aXf71mnIIY0t2xzFEFO1rjbU1D29isVG+BC2f+2N/8ZlVepnjcZdzLSMh4IHR7HLsPZb5IY6/MEMo2SitEr3KMDQGgiL9eKvyAZZ9+hrHPPItbB/THyHvu5tqvKABIcvaZSVmQ9jDt1ayI+gFt37ETmwsL8dPPhdi0eTM2/bQZxSUl8v6PnVYbfzRuIEOeww3r4c+G9WToc6J6dS59WKOKCIB2/bobqcNG4Ibef8eIu9JMmlAGEN8xIQDEp1MQrAgAiRElAkBixME3LwgA+SY190IiA6C4N4G2uFaaABD30YnY0BkAGa7atm2qbAQOjBuGnkJOjYut37MAQGvnYV7Tfsr15LrzomYiWZYA2vvolDXmd5aJcwCdYJhV6Z5Vls5O5qYvm1I4C7hkGzeH28a02BibgdvfymYB2Ryumfc7NgSAIv56qdADfisuxm33DkOzs8/CO69kcu9VJAB04uRJDB6ejjqnnWbZD+jgwT/w088/Y6MEeTZvwY+bt+DnbdtCe23ZvDkuaH0uzktIwLbTT8UzB3/DkXrOJXDcQv1/w4oIgN6anoN358zBjMmvIaFlCwJAkRwIxpYAUJTCCTiMAJAYQSEAJEYcfPOCAJBvUnMvJDIAivs18ASAuM+JF4ZWAEhffsM8lHMDIEN5FQMUzKU90i7YK+dX2vQKsvBDEyA0v0VZl2QjvT+wUO4do5Uq6TOY7MuR/IYMjjE1Nb9WrBWgovXKCeuk09pBIyOg0fugaNP1C6UXlF0jb6vr5o0AyD72ychjr3o37NMKGEk++h0bAkBefONUnDkeHp+Bz1d/IV/h3a4Nf58aPwHQhoO/uwq+dfPPyBjzGHr1vR7ntGiO7Vu3YtuWrdj28884cuSIPL569epo3qoVWiS0RIuEVujSpg1at2qF0+vUCc0v9QC64/uvXNeLxKCiASCpT5TUL+ryv/4Vj45Kt5SCMoD4TggBID6dgmBFAEiMKBEAEiMOvnlBAMg3qbkXEhkASZuQSr2km0SML+l/Eq1Kw7g3ToakQLwUCDWszlQyh+gljgI2ZYbiOKh4QgBItIiUnz+z5uYi8823cP/dQ3D7TQMicsRPALR6fzG6fJnn6l/jgk1otXyVbFd2ak380aQh/mzUEH82boA/Gym9e7RXatNWmHbRZaY5CQC5yoxZH+Yi84238NbLL+Kidm0tBxAActdRsiAAxKdTEKwIAIkRJQJAYsTBNy8IAPkmNfdCogMg7o2QISlACpACFUQBAkBKIIduWMMV0cO796Dk23Vctn89oz6a1jyVy9bOqFrVaqhevRqqVauG6tWqy7+X/lFC+7n0e/mX9L78+2qoqo5R7NUxzFj9PFVlG6kUKi19FLpecTlemPBkxD6LCICkTdTesw9ltWviaJ3THPdEACjikMsDTp48Kd/81eKcZnj68UdtJyEAxKcvASA+nYJgRQBIjCgRABIjDr55QQDIN6m5FyIAxC0VGZICpAAp4IsCBIAUmVMKvsS/f9nuqvn585aj/pYiV7sgGkilTzPfmIzGZ54ZsfuiAiDejRAA4lVKb7dw6TI89eLLeDFjPLpc3okAUHQyhkYRAIpRQIGGEwASIxgEgMSIg29eEADyTWruhfwCQNK/SNGr/BSQ9K9SpUr5OUArx6QAxS8m+eI6OB6fKwJAkQGgSAL81RXdkVg3XGakjb38i4/x9YF9XFNJ36RVjh9HleMnUEX6bj1xAlWOn0SVk+rP5N+fwKeXdkMtVJHLmI+fOI6yMulXGb4o2YsTx4/jeNlxnDih/vf4cZw4fgLHj5eF3jt54gSatk5A644dXP26vpH5qnMCQK6yhQwqUg+g+0aPQY3q1ZH1zNOOAlAGEN/5IADEp1MQrAgAiRElAkBixME3LwgA+SY190J+AaB9+/aFmjxyO0eGnilQo0YNHDt2zLP5aCJ/FZD6XUn9sOgllgJSmU6jRo08d4oAkNgAiDfg+5JvQL0aNUzmDfPmoeSYd5/nRqfUxO5r+prWIQDEG6mKcwvYpytX4ZGMpzBhzGj0Sr6GABD/EbC1JADkgYiCTEEASIxAEAASIw6+eUEAyDepuRciAMQtVaANCQAFOnxyw3MCQOLFkABQfGPCWwIWiRdeZADxrkcAiFcpazsqAYtcP+nGuN/27UN21iTXwZQB5CqRbEAAiE+nIFgRABIjSgSAxIiDb14QAPJNau6FCABxSxVoQwJAgQ4fASBBw0cAKL6BIQDEpy9lAPHp5GRVEUrA1nz3HYY//CgeGj4MN/W93lUUAkCuEhEA4pMoMFYEgMQIFQEgMeLgmxcEgHyTmnshAkDcUgXakABQoMNHAEjQ8BEAim9gCADx6UsAiE+nig6AJr7wEgo2/IDpk19BrVPdb7ojAMR3bigDiE+nIFgRABIjSgSAxIiDb14QAPJNau6FCAABG6f1wZxzpuPJ7ubGoNxCmgw3IrvPHDSf9iR6NIx+Fq9GBhEAlSyfgNTMfFmCxJHW8bG2KcGy8anIkm+QTkS6GgMpzqPnGhS9NB3Tx/eAFnk3Gyef5PdWJOnm068mnYnRyJV/2B/PL0jDhdJvN2SjzxjlpxjwPBYMln+qewWuBKx4GSYMzoIcPYPG0o+ctHLU0U4r9uestlA+31rc+z+7AGntrD5VNrFx2QcBIK++oaznIQDEpy8BID6dnKyCngH045afkTpsBO4dnIo7bx3IJQgBIC6ZqASMT6ZAWBEAEiNMBIDEiINvXhAA8k1q7oUIAHFLFWjDoAEgGQLsuMUShmiBsLPRAT0JDLzX3BLKSHarOtkBAWUV1sbWJxUSYEB/YGtzpDNAKXxo7IAg+3MFXBXdbPYpWABIvw9dPFy1UkGMBTSCPLYIt8jgzLDG8mVo0l0FeWzM2d/rxrMfZ7vYOOxDHU4AKL5fiwSA+PQlAMSnU0UGQC9PeQNL8z7F9MmvotGZfP/qRACI79xQBhCfTkGwIgAkRpQIAIkRB9+8IADkm9TcCxEA4pYq0IbBAkDSA/kqJGkZMpbK29kYfy49xGcB9xsysSQY8ApsYI26oM6GwyeHOcYB1t0AACAASURBVCV4lIV0c5aZYYydXbAAkEErCcJ8laSHeTZaSfvPRRKKVphjY9LGal4pdMzc0OlufRZsYwP3fRAAiu/XIgEgPn0JAPHpVFEB0C+7d2PQfSPQ7+9/w/13D+EWgwAQn1QEgPh0CoIVASAxokQASIw4+OYFASDfpOZeiAAQm+XBlg6x5Tjqg+CzwGi1VEdXSsKWn4QyF5iHR/WBNKlVFrLmqqU/bGmJVBBkW5rCHUpHw0ABIEmbBUDS1ixTGVdok3Y2MIMdq0wfGTQ0fdKmHEhZRWfD65MNVNo4bQKKzmmOrExjqZcxA8gCVgEB6wFkzpwxZVpZASDtZ/cDWRY6muJoB9xYMGTMALKc1y427vsgAOTN95PdLASA+PQlAMSnU0UFQG/PmIl3Zs3GjNdfxbktW3KLQQCITyoCQHw6BcGKAJAYUSIAJEYcfPOCAJBvUnMvRABIX+YTFo7NFlDLUrT+LMYSEya7IZxNsDucxaLCnuYa5JH/vApJof5A8e8XFCgApAK1EBSzKuOys7GAB2YAxJHNY5X9MSY3DOqsfLLNAFLBIrR+Q4ZSLwYG2oHAYGUASZ+icE8dy/5NJq2Yz5sFxJNnNJbsWept/iyF+zYxfZdCH3SX2LjsgwAQ9181URkSAOKTjQAQn04VEQAdPPgHUu4bjk6XXoLHRo2MSAgCQHxyEQDi0ykIVgSAxIgSASAx4uCbFwSAfJOaeyECQIYHS10zWS0zxwgMwn9uwjQqDokugyLoARCbebAhGxN29deVA9mXoXCH0tEwcABI17fHAtiYAIxqM6055hiyPEzgwEJ/k3hGG7v12DI1FwDE9vYJxbtprq5HkV1D8kABIEOvHcveSQatdDGy0dEVAMmfXYSba6vQKNzg3Qq0mvsuhWJzST7Tc0htXG3oS0UAyJvvJ7tZCADx6UsAiE+nigiAZud+hElT3sSbL72Aju0tO9zbbpsAEN+5IQDEp1MQrAgAiRElAkBixME3LwgA+SY190IEgBgABH3D4PADpzMAsuztwmaQGB9oCQA5n08TALAAQLY2SVil6x9k7vsil2P1cb6dzWQTlU/hbRrhhQYZbtmRqm9EbQM/ggSAzDDTJX6GcsiwavqMHcceQJb9gMzrWoFWu9ikI8vQt8k8HwEg7r9qojIkAMQnGwEgPp0qIgCSbv46p2lT/POJxyIWgQAQn2QEgPh0CoIVASAxokQASIw4+OYFASDfpOZeiABQGAD138XePKWUsEAu27IHQBdaZB0o4pt7AIVuh6ISMJfzqc/KCGeQNGEaOtvZXCiXCoWyPqLK3LEqEbNfL7QZp8bSOj/CmSiJ3+qvjre7aSxIAEi51p7JxImoXE7fxLm+fNuX2hdJKg2zvAVMsslF8/HS7WDsS4nZqq7T1Ww7m1vWbGLTY7f7PggAcf9VE5UhASA+2QgA8elU0QDQoqXLMPHFl/HixAno0umyiEUgAMQnGQEgPp2CYEUASIwoEQASIw6+eUEAyDepuRciAMSWgIX7lgD90X9ALiBfE+4AgNRmwamZ+SHNlT4uDgBIsrQsNeMOW8SGgSoBCwG00ZBbJocaaxuzeZh46a4N18fxebcyLSO4sQU5duup4XDJ9Ar3otE3/ZaA1ei56hxW158Hrgm0Wi4V+kxY9N5xgmW69/QxZzUM9xZi4619NBKRLvfY0r8XGiM39W6OJwcryMguNuzPpe8E3VkCQAAo4q+iiAYQAOKTiwAQn04VDQANe/gRVKtaDa/86+moBCAAxCcbASA+nYJgRQBIjCgRABIjDr55QQDIN6m5FyIAZNcEmlvCQBgGDwAFQlZHJ0uWZyP/kjT0aBj7XgKVART7duM/w4ZsZCPN8RY4HicIAPGoFL0NASA+7QgA8elUkQDQZ6tWY8yEiRj/8EP427XJUQlAAIhPNgJAfDoFwYoAkBhRIgAkRhx884IAkG9Scy9EAOgXZPf5D5LYLBFu9YJjSADI71jZlSVF5wcBoOh0sxvF0weKZ0UCQDwqRW9DAIhPOwJAfDoFAQAN/O4LfFe633VDtRblodqve3BwyEBX2393vAKXnFHPZEcAyFU62YAAEJ9OQbAiACRGlAgAiREH37wgAOSb1NwLVXYA9NJLL6G04526G7m4xQuQIQGgAAXLwlUCQGLGjwBQfONCAIhPXwJAfDoFBQC992tR7BtiZljTuQcBoBgUJQAUg3iCDSUAJEZACACJEQffvCAA5JvU3Av5BYAOHDiAkydPcvtFht4qUK1aNRw/ftzbSWk23xSQQENZWZlv69FC/ArUq2f+l3X+0daWn27fiuQ572L38NFoVLu27XRFpQfQcsok5Fx/I25re1Gsywo3ngAQX0gIAPHpRABIrwBlAPGdGwJAfDoFwYoAkBhRIgAkRhx884IAkG9Scy/kFwDidogMSQFSgBSo5AoQAFIOAAEgvg8CASA+nQgAEQCK5qQQAIpGNTHHEAASIy4EgMSIg29eEADyTWruhQgAcUtFhqQAKUAK+KIAASACQJEcNAJAkahlbTv+vPYY17pd7BPFOIPUA4hKwNxFPKvmqdh1dR+T4e6jh3H2JwvcJ4jAggBQBGIJbkoASIwAEQASIw6+eUEAyDepuRciAMQtFRmSAqQAKeCLAgSACABFctAIAEWiFgEgTQEqAeM7NwSA+HQKghUBIDGiRABIjDj45gUBIN+k5l6IABC3VGRICpACpIAvCsQFAO3+GotWbkdZ48vQs2sL1NJ2smM1Zm9vhoFJLUJ7K/1+EVZX74aeLTZi9scNMLBva1/2bVyESsD4ZCcAxKeTkxVlAMWuoTTD7937o0616qbJ6n6ci1IP+9hRBlDs8Xrq/A547Ny2sU/EPcMhbPpkMdYVn47W1/bExfW1gaXYtORzHLviOnSoq/7sxHas/mAnWt7cDOtm7UTirZ3RgHsde0MCQB6I6MEUBIA8EDFIUxAAEi9aBICkmBRjXnovTFwFpLydj1EX+xungqxETG21BJl9G/q7sKCrFc8fiV4ZKw3epSA7fxQ6Mj+VdEubrv4gNRv56dq7BZiUmIYc+a0uGLs4E/0aAzp7bZ6ksViS1Q+s8no7bXz4jMizjjPHS/Z7ebJpPnmptZOQeJfiEaDfi26/un0IGiDZLUVjOH5enGwUPfO6MzqyGtnoYB0bVid2TfYchG1MsXOIjS5uFmclXhHyHgDtwqKZW9Dt9iuBFW9haZO7MeB81fv1OXhuIdB5aAqulP/nexeWvpWDnecOxp3XNo7XFrnmJQDEJRMIAPHp5GRFACh2DaUZCADFpuOdzRIwtUOiaZJpO7cibd3XsU1uGO03ACr7ZjbmnTYQA87fhLnv7kPPOzvjdNmnPch7ZxrW1e2H9BvbyD8p+2YeXlpWit5jUtDBw10TAPJQzBimIgAUg3hBHEoASLyoEQBSH84/T2YAgnhxqsweSYAkA+MMgKwA8+Y3Qz8VmoUhGvRgQXq4z06whDLSmLxuRuAngYkM4AkFGoVfBShY2xEdZTgogYWpSFDBEvbMw8jeE4HUFGBzAsYZgJI0onhtAXBxRxk0ycBn6xDlvMnwASrcUqBIYZr/EDKS86VAmBSkpOYAJv2UmVxtVOgShjGspnY62MUm7L0G06xBrrRGHpININE2NnJc85DMAES/QK3nAKg4DznfdEBKj8bA7qXI2ZCIlGvUf09dn4OckpbA762R0rsp8P/aO//oqMozj3+N8UeUSAka1mADadDIEjBasEUMK7GGFrSxwNpZM9jFVuvhWPWc3XbPaQ+6R7fn7HbPnoO2y9q6SpXJOmuBbaihx2iGyg/bOlQiBjWVGIiCMJSkOMXhxzTdc2fmztx7596Zd5I7b97JfOcfY/Le933ez/PeHO4nz/ve3g50HDsPQ6cb4L05BF8b4G11/if4qVOncOGFFwovIa296Oebvd2iTYXbfbOqBteV639mTl2Wj7F+UFuPiaXp1RD5GOvHdel/uTh+9gy++/7bwmxEG9qN9duPh/DMRwdFuxBuZzfW/xz9EK/+8Q/CfYg0nHbhRfjutKtsm549e9b0/XPOOQcTJkwQ6TbWZqzX/Oqpn8E1Ey5Jizcf6/A/ZtTbVgDlYyy7tRE6expr3n9HODeiDe3Geu3EIJ49MiDahVC7c3AOnqy7Jq3thiMfYOeJ40J9iDaqLbsY36nW/xJgvmoka15706z2xlmnT+8LPkRWeNFQAnS3+VHW6kFc94QQaOvGeWWDKL/Vg4bzw9ixpRsIH8Sk1maE2npQ39oEN/4cQQEkujry244CKL98leudAki5lIACiAJIvVVpjMj+od0ac0oSHbI85DtIA+3h/l9gI2u09htQ84S52sg6nq08cuzTcrWhHaxySxMjBSIj7QWaea7Okm0D8IV+BHSxZ2FnL/2y5WYv1j7Qj5oZj6HfRkzZ9+mcm8nWXIjm14UbynUBdCwA3956eLWKHuPXWqyaAIIH9fvaUbaiGaHnt6O2uQyBWPuxFUAuoGQXJDBqAiN5GDYOmosAGnWw7IAEXCBgXfOa2Lnooosy9pxNAPW0+YDWeEWP8eu4AOpB/aIIOt9fCO9lnfCfbEH9O36AAsiFbKrXBQWQejnJa0QUQHnFO6LOi14ADbyEucu+l2CX2Jpj3BIS2/ZxI3ZaKjNMD5Np7bUtRXFxUfNwPx57FPFtSIhXisQ3N6W2ARkfkmNfT1+D/kcfA2LbjOIVLdr2tNinYLYIjWg5pl/UvRYPDqzMuj0uybBKY9yPryerPOyrSbT8bah+3Ga7n3nbkN1Wr3gFUHolSawSyFYqmadlXDtp2/8yVCy5RNS1bkYqgPT5P4xHDZVd1gog+yqs1Na+9G14ejxN250qu7KLPWNuTJVaGrVYRZBxbbmGMq0j1wXQcDc2bS7D8hV1wD4//PDAMysxbEwAeeGd1In23RFELm2C58pgQhhlF0D5o8CeSYAESIAExguB0Mt+9F7vQePEhPBJVvXo/78Qh7d04OAZoH5ZCyLPa8KIFUDjJf/GeVAAjcesZpgTBZB6CS96AaSlxPiXfstf/ZMPhNUbDJUZhqqSw+aKDXMlyt3o18+KscoBwzhWAXT3fv1cmvRzUorrvKDsW35id5RJmliET2J7Vo3prBqxqqK0c26Soi/9PKJYHBkFUOoMIZNUsgif2NapZP7V+31hjGhEAihT9VMiV5ogzX4Wl+V8IYf7KRlvxsoqh9xYhE98e1lN2llU+ciS6wIIQN+L69D9qdnAB0DjVxtRWWIRQLPC2PF0JypXLUedtmVMsAIoH/NnnyRAAiRAAuOMwIlfw7d5ENOuCOPjqhYsnaW/isAghHo34aljzbjnxvJElRAF0DhbBbHpUACNx6xSABVUVimAzALI9gDiWNUNUlUf2oOhvwaPPzAnfp6L9cBia3tdUiQPAU4skcShsocMZ9GYH6rjW1pWGs+UEawyKahF6BSsgbNTk5gwgfEAaL1SI1FpdcMarJkRADyGM30Eq4q0MZ3OH7I9AFkwN9bDoo0HG3sfXoP+A/G1pfondwFkFm9pVXSGs5pERGfy+s/vNFVe2cW194kH0W9cAw5wrbkx3t8LHl6Dmldgvh/zlKR8CKA8hcpuSYAESIAESKAgCPAMIDXSRAGkRh6kRcEKIGmohQeiAEoXQOkHDsdx2m0xcT5XxFJlkqECIW0LWPL8kuIWQM7btMz5yPzWtvRqH1EZ4CyAHM6NEhRA8bfO2W1xchJOwrez1Ia5CiD7t7vFtzU+g7vNB3ILsNTvva8fWJx6G5yBgOmAaatIdSSVoepM4vlMFEBSlzIHIwESIAESKAICFEBqJJkCSI08SIuCAkgaauGBKIBstoAl38pkwRirSOlHzf6aVBWA6S1OxvYW8WB5o5CppWMFUDFvAbN7EDd8TztPKVGFlWmxp1eS2Gz/cpQNhnNpDu/F3oY5idfQO7ylKsPB0nu7gTkNiZfNO53zI/GMGeFfEBkaWgWQfeWN3Xk88U7Tztt5pSn5trbU+TtTHd/KZnoTmyHOtDiybP8Syo31zW9uAMzQBwVQngGzexIgARIggaIjQAGkRsopgNTIg7QoKICkoRYeiAIovZrDWqmQOo8kXcjoD7LGbWDx9jaiwXhYNFKH2DpXAGm9mw8lLp5DoO3O6bGcvZRhS93dz8VvgbRDnO0kjfF7hnNotOuTubd83/ZwaJtznvQDrI3bvIwHgOuvkLceDC58A49hQzcFUGylx14vn5hQYnvkZGO1lOkQdedzgqxx2VbpGbYXOubGdO8tiB/k7sZ7aAVyRgEkAIlNSIAESIAESCAHAhRAOcDKY1MKoDzCVbFrCiD1skIBpF5OGNH4IHB8y1rs/PxD0qTB+KAmaRbda7EWD9m8BU7S+FmGoQBSIw+MggRIgARIYPwQoABSI5cUQGrkQVoUFEDSUAsPRAEkjIoNSSAHAlq1UvbXjufQIZu6SCCXc6BcHFa4KwogYVRsSAIkQAIkQAJCBCiAhDDlvREFUN4RqzUABZBa+dCioQBSLyeMiARIoLgJUAAVd/45exIgARIgAfcJUAC5z3QkPVIAjYRaAV9DAaRe8iiA1MsJIyIBEihuAhRAxZ1/zp4ESIAESMB9AhRA7jMdSY8UQCOhVsDXUACplzxZAujEiRPqTb6IIhoeHkZJSUkRzXh8TfXPf/4zzj333PE1qXEym4kTJ7o+Ewog15GyQxIgARIggSInQAGkxgKgAFIjD9KioACShlp4IJkCSHuI5WdsCGjygPzHhr0bo5aWliIajbrRFftwmUBFRYXLPQIUQK4jZYckQAIkQAJFToACSI0FQAGkRh6kRUEBJA218ECyBJBwQGxIAiRAAkVOgAKoyBcAp08CJEACJOA6AQog15GOqEMKoBFhK9yLKIDUyx0FkHo5YUQkQALFTYACqLjzz9mTAAmQAAm4T4ACyH2mI+mRAmgk1Ar4Ggog9ZJHAaReThgRCZBAcRMoJAF0+vRpHD16tLgTxtmTAAmQAAmgurpaaQoUQGqkhwJIjTxIi4ICSBpq4YEogIRRsSEJkAAJSCFQSAJIChAOQgIkQAIkQAKjJEABNEqALl1OAeQSyELphgJIvUyNBwF0fMuDWPzoLhu4C7Bm6+NoqRw9971PzMXdz7nX3+gjUrSHUDseXPIY8PBLePzLk81Bdq/F3G/44P3v3XioQf/RcbQ/sBiPvZb4/7uewe4H5pivS/SZluEb1uClJ27ETuP1SM+RaX3ErmmBObK9WDv3bviSo3rxzO6HEI/CEp/2LUOM8XWRIXbtR4l5J7tPm6N5jAV27PKdbse8mdmYcyeSQ6frMzFPTdbp3k4yMrE15k2sfyBbu7HJDQVQvhc8+ycBEiABEig2AhRAamScAkiNPEiLggJIGmrhgcaDAEpOVhcFtg/5dkgSD3920sHSnAJIYEkZHsatEsP4IG+UCHGuiQf3TPLIMLzeV7yfvWjfMhUtMdmkP8ynRICpf8cpGPrQ55BcE/E++22kjCkOxOWWnbw5vqUdh77cEhNK+jWpduJrUCADI2vilDfBfDjnEAm5F8/H1JioRULKZmLuNA1dxpjXy65YrhCXePq9H2pH++EWtGiiMdPvhYztxi43FEAjW8q8igRIgARIgAScCFAAqbE2KIDUyIO0KCiApKEWHqioBVDaw74zNgqgLEsq9pAdQM1dgO+5XWYREuMMeO/ywfccDBVAiQd66FU5Ig/ciTa2kk8XBIkqIGSoRsogg0wiISGV0gWQRUbo8imbfLSsubgQ0qWI8G3rXsMMeROTZxly6OmPVYPFBc2clIhJE66ZcmqYaoKdLs/MIhBwvkfTxaA9QHM7s7ByD7lITxRAIpTYhgRIgARIgATECVAAibPKZ0sKoHzSVbBvCiD1kjL+BZDDFg/rthxoVQVNCJi2AqW2E1EAia3d9AqX1HX6diljBZCx/dcPLM6+zc4iAcxRWR7003IM2wodUx/W/tO2n+nVRVZpYRVC9rysfExbyGKXjM02w/S82Wx9i90j+ta41Pwcc5gQcGkCyCrJMubUun6c70mrEEpeKVoZaGl3yLi9T3JuKIDEft+wFQmQAAmQAAmIEqAAEiWV33YUQPnlq1zvFEDKpQTjWwA5VGnoD7KZKoD0h8FEtQIFkNjazVUApZ3BkrGCJpNkSQkLa4WIfmZPphw6bVGzk0Px/ixbjpJnBdlLklg/SSGlt0nFrG9nM1cfiTF3o5Xj1jRdSFlljmlQi2RN5tCuomYXkPg5DGd32Z8tZBjEcj9qP7Hm014ApWLLPIa13djmhgLIjVXNPkiABEiABEggRYACSI3VQAGkRh6kRUEBJA218EDjWgBle2g8HD+3xXior5OQiFcDjE11hnAyFWiYmwCyVOzY5Ms0Jcef2z/kW4VAptiS42SsFjHGm6gWS8qOzBVAScFkElzWayxb2Fw4vFx0STgKIAeZkzqmO0sO7Q7wtm4BE6jQsZM7WQVQcuws961tu7HNDQWQ6MplOxIgARIgARIQI0ABJMYp360ogPJNWLH+KYAUSwgwviuAchRAyYd0mwoPCiCxtZuTAErLT5azWmy3ClkrNQxxWt465rhFyDS1TCLHuO1Lf/uY05aw9Dj0yhfjG8jM5+yIbSMTy0RurRy3gFnPZ7JWaOWSw0TbGtNb4LQ4s8/brnor8xlA+lrKJm2d241lbiiAclu/bE0CJEACJEAC2QhQAGUjJOfnFEByOCszCgWQMqlIBjKuK4DSHiwt57Zk2ualb3lJPPBSAImt3ZwEkPWtXcZ8LAykVWfZbuHKeJC3+VBp4wN9/IDfxGHV1TvRXtWCFq3ixlqN0t2e+lmmQ4gTbwHTtxmlxlqJ/thr6h1EhElSiRyCLZaHXFvZ5c10QLXpQO1D8Tdumc7NsnszV6pOKE3yGLlamOtbw9LelJZRPiW25CWqi7KvQ+ObySyHluvwxjA3FEC5rmC2JwESIAESIIHMBCiA1FghFEBq5EFaFBRA0lALDzS+BZCGweEQ6ASh1CG8XjyztQZPa28t0n52wwIseG0XdlEACa8lrWH2B2/jW8Bs8qM/5KeJHfsqEePZPalADbLFtAUp9X1TnNUb4rIp+TGc42M9SNq0fcl8ULL9q90TYsJK0dCPaQ7Z3iKWUzbEGzvlzXRIdTJma6WW0xlA+jk9ehwZuBoOmE6LJcPWQCd26YdrazEYDno3ne1l5ZSKc6xyQwEkvnbZkgRIgARIgARECFAAiVDKfxsKoPwzVmoECiCl0hELZlwJIPXwMqJiJOC41akYYSg25wLJDQVQ+roZfLMT2/rCKL2iES3XVwLDIQS37sBAtBLzFjeiugxAdBDBbX2ovWUeKhBGz8ud6B0qReX1zWicrjUQ+8gbK4KBnQEEQ2FMmtWCproy4GgQHbsGEK2ch+YbqxGLOtyHjj1RLF1Yl5xApDeA7oubMP8KsTkBEseKDGBHVxChTyah/rYmaNPS4t26bwjltYvQfE1FLOhwXwe6o0vRmJoWQq8HMDSzCXXlgvMa6kZnVx/C51ej8dZ5qCyJoHfbVvQcL0ftzc1omBTvx5WxBENyq5m8dQjIG2ts12He7i/l1nwUg68H0FfbjHmGfec5319uLWZF+qEAUiMRFEBq5EFaFBRA0lALD0QBJIyKDUmABEhACgEKICvmKMJhoLy8FANb1mP/glW4+rc+9C3wohE78FRXFe5ZNIhN24Zw9mQpmlY2oRJRRKOlKC0NobOtB3NbmxDXDtk+MseKIBwuQ3l5BMH17bhk1ULsb+vDwtZGYOdT6JxyD5aXdMJ3IILIkVrc01ofD/5MLzp+6MfQFx+Bd1a2+eg/lzhWJIzwBeUoPx3E+l9cglW3R+B/sQyeZXXo3bgeg4tXofI3PhyMRHC49p7UHI7twFM/eQu1965G02Vi84rGFwZKD7RjfX8jVk7sRPvFHiy/shebnh1E86r5CL3szlhiEbnVSuY6lDnWGK7DO8rRka/7S6k1X4d3N27D0HAEpYu8qXtpBPeXW6tZlX4ogNTIBAWQGnmQFgUFkDTUwgNRAAmjYkMSIAESkEKAAsgZc+9mPyK3NmPwZ7tR39qMShgFTwiBth7Ut2oCCIhGwogMdaP9jSp4b63NOXfyxgpjR9t21H6xDIE36uG9pRI42gnf23PhXaRpqx742gBvTABF0PPzAM67YgjBMm8OAkifvsSxTuyAb1ctvDXb4TvjgfcaAG/64D/fC89MAPt8sbPEYhJrOITA5l5UTjqI0BzDQ6to1no3wX+yBdfu9yOywouGEqC7zY+yVg9iBUZujiUak0vt5K1DQN5YY7AOP/cufPm+vxRa86EuH3r0e2m095dLa3msu6EAGusMxMenAFIjD9KioACShlp4IAogYVRsSAIkQAJSCFAA2WGOYOBlP4JVHiyfFTaIHqP0MQug8EA3+j48iD1HauFZVh/fTiX0kTjW8CCC/9uOU02r0FgSgG9vPbw3VwLHDF8bBFDkzU3oPL8FLcP+lDwRmpMmWSSONRSEf8spNK1sROU7BtFjFDGGr0NdfvTM8aB+r+GhVXBekQOd8L9RFctxX5sPaPVCU2U9hq+NAmg0YwmG5FIzietQ2yIo6/4aq3V4PM/3l2Jr3iiACmfNu3TrOHRDAZRfvqK9UwCJkhon7SiA1EskBZB6OWFEJEACxU2AAsiaf63qZSsif7Mc8xJnunRv3ISyZctRhx74NwKeO7RHfrMA0nsxiYCsS0viWLG/ygcxY+nS+BlGw93YtLkMy1fUAfv88MMDT2yLl14BVIHgxu3oGwYwOIABNMJ733xUZZ2TXmEjaayjAWz63QwsWZI4w+hoJ/zvzYfnxnKYqhJ0ATS9F50dezCo1TcdGUC4ugWrbq+DyDFAkX3t2BppxPK58Q1+oZf96L3eg8aJlrXgwlgimN1rI3EdxqrKJN1fMte8dR3m8/5SlDuQ2wAADERJREFUcM0n77WLRn5/ubee1eiJAkiNPFAAqZEHaVFQAElDLTwQBZAwKjYkARIgASkEKICsmHvg+7ftKK2JP+RPu8GD+ZEOrHvzEswuOQQs8KBxSuzxP1UZNBRE+6unUFV+EMET83DvsjqUCmVP4ljHAlj3/EFU/JVmfypw7ZeaUfrqOnR/ajbwAdD41UZUlhgFUOIMIO1bxkoakXlJHCvUtQ7+DytQqU1r4rVYurgKPW0bMThtKsJ/rELLrYlqLJs5mASRwLx62n6A7edVx893ql4Iz8yD8G0exLQrwvi4qgVLZyXqvlwYSyAcF5tIXIeaYJR1f43pOqxD6MX83F8qrnm7eynX+8vFBa1EVxRASqSBW8DUSIO8KCiA5LEWHYkCSJQU25EACZCAHAIUQHI4cxQSIAESIIHiIUABpEauWQGkRh6kRUEBJA218EAUQMKo2JAESIAEpBCgAJKCmYOQAAmQAAkUEQEKIDWSTQGkRh6kRUEBJA218EAUQMKo2JAESIAEpBCgAJKCmYOQAAmQAAkUEQEKIDWSTQGkRh6kRUEBJA218EAUQMKo2JAESIAEpBCgAJKCmYOQAAmQAAkUEQEKIDWSTQGkRh6kRUEBJA218EAUQMKo2JAESIAEpBCgAJKCmYOQAAmQAAkUEQEKIDWSTQGkRh6kRUEBJA218EAUQMKo2JAESIAEpBCgAEpg/vDX8L92MMm8YvZSNM/UXg4+gM7nD2Hu382Pv/0p4yeKgd8EEPwwhPIrl6D5Gvsrwu90ouMt7UXk8U/sTWNXaF/lMlbi4kgvAm+Wo+nzdi9oD6P3pQ7sOZEcCQvvSLzK/WQQ/q4KeL5cm21SiZ9HMfh6AH21zZg32e4Sl8aKDGBHVxChTyah/rYm1CVerGUe8TB+/cJ2JLMVe/tX/FXukd1+dE70oOVKgWmd6EFnVy8GSypxw+JGVOdzrEQ4odcDGJrZhDqR984LTGFUTbjms97PXPP62/VGcH+puOZHdcPkdjEFUG688tWaAihfZBXtlwJIvcRQAKmXE0ZEAiRQ3AQogMz572nzAa1eGF6CntMCiUaB0lKgu82PslYP6hyvNrxGPqcRjI2j6H3xCfhPNOOR1gwRHwvAt7ce3psrRzjSIIIbt2FoOILSRV40XZahm9GOFQkjfEE5yk8Hsf4Xl2DVHc4Ec349vTXsaBTR0lKUHu2E7+258C7KoPhsXu2eM8xjO/DUT95C7b2rMzPMuePRXcA1b8ePa37U95eGVdE1P7o7RuxqCiAxTvluRQGUb8KK9U8BpFhCAFAAqZcTRkQCJFDcBCiA7AVQZdd6bAyVYUbD51D6Rj/qW+vR86QPoSvnofzAuwhNrsLVlw4hGJqPB5YZqmjORBAO9yGwLYymFfNjVSn2n5QAwgjHiuxrR6CkCkNvlMErJICAwPqNCF08A9d+qQrBLYC3FfB9fzsmLZqNcPe7wPRaTB3uw/4KD1bdYI4+1OVDzxxRAWQzVkM3vr9jEprqw9jTC0ybPhV4fz8q7liF+RMtlE7sgG9XLbxL7CqbEm2TUqYHvieCKL/sasyb04cAvPDCJzBWFJFwBENvtmPPFC+WZqoayjBW85F18IWuxrzyPrx7vBJVV1Zg6I0Q5q9ejtqSRKzDIQQ296Jy0kGEsjGU/CtJF0Bju+Yr0SmwDrnmffBp63sW17zk2yTn4SiAckaWlwsogPKCVd1OKYDUyw0FkHo5YUQkQALFTYACyEkA+dBd70XzFF3U1KOnrQf1rU2o1GRA1AvvNelVPNGjveg5eAg9vUCz1lYXAGnLzCiARjBWpBubXipDy+1n4W/TRI5IBRAQ2NCN+pXNqEQPfLHrkPhvPTTBE5+z/jNznzkLIOtYDd2Jh9dQKg67ypqhIPxbTqFpZWMGfkCqQqEHvg1ReFc2pL4H/UE501hhDLzZh0P9e3D4Sg+Wz7LdAxbPnFEAWcZqPqKLsVQcVlahLj965nhQv1dAokn+lZQSQCNYhwDcWfOV6EysY8d1yDXPNS/53hjNcBRAo6Hn3rUUQO6xLIieKIDUSxMFkHo5YUQkQALFTYACyFkAxatdHARQ7K/wztu4sssSswDKdazDr2/C9gNnAQxioB9obF2dOEfIZj0nt2UBAV1iOQigeBwuCSDrWEYBZJRpMZaJuI8GsOl3M7BkSTUy6Jh0KaNLMF3UGAWQ01hJVPbzNZE0CiDLWCYBZJAYyWqpk73o7NgD7dSnyJEBhKtbsOr2+JkqKnyMAijXdWiMf3Rr3iyA7NYh17xFRHLNq3D7OMZAAaRGeiiA1MiDtCgogKShFh6IAkgYFRuSAAmQgBQCFEBuCqA+BJ4/iPJPhxF8rwIrVjXC+dSd0QmgVNQC8qKABFCoax38H1agUrM/hsOdbW+GDFJG2wIW3ypjkHSWaqPB3e3YcaoK5QeDGLruXiyfWep8z41GABl6zS5JpNz2pkFGJ4DcWvPZBRDX/OgFENe8vPuLAkge60wjUQCpkQdpUVAASUMtPBAFkDAqNiQBEiABKQQogKRg5iAkQAIkQAJFRIACSI1kUwCpkQdpUVAASUMtPBAFkDAqNiQBEiABKQQogKRg5iAkQAIkQAJFRIACSI1kUwCpkQdpUVAASUMtPBAFkDAqNiQBEiABKQREBdAfIp+g8kf/jh8334Z7rrlOSmwchARIgARIgAQKkcCT3bux+uUOHP/WP2HShRcW4hTGRcwUQOMijeKToAASZyWrZa4C6FcfHECT/1kMf/sRWSFyHBIgARIoKgK6ADp2/7cxueyijHPXBNCdM2dj7c1fLCpGnCwJkAAJkAAJ5ELgW69sxcbfv4OPVv9DLpexrcsEKIBcBqp6dxRA6mUoVwG07w8hzF7/X9h/zwP4zKcmqTchRkQCJEACBU7gX3+7E9/d3oWz/7gG557j+M7y2CzvfHETXv/oUOx3Mj8kQAIkQAIkQAL2BGp+vBY3XjENG5Z+hYjGkAAF0BjCH4uhKYDGgnrmMXMVQIOnIrj0hz/Az1ruwPKrZqo3IUZEAiRAAgVOYMnGNrw3dBzvCUidX/bvx9KNbVh3y1Lc1zC3wGfO8EmABEiABEjAfQLr9gRx/ytb8csVrVhcM8P9AdijMAEKIGFU46MhBZB6ecxVAGkz+NJGH3YfOYxj939HvQkxIhIgARIoYAK+t/firo7/w4++sASrr50nNJMV7S9g6/vvYcedd+OzUy4XuoaNSIAESIAESKAYCASPHMaNbU+jZcbVeKHlb4thykrPkQJI6fS4HxwFkPtMR9vjSATQsU8+Qf36/8RVkyajY0UrLjn/gtGGwetJgARIoOgJaGf/3Nf5Ii6fMAHbPH8vzOPIyT/hJv9P8fHp03h2yVdwy/TPCF/LhiRAAiRAAiQwXgm81L8fX9v6c1RcWIZX71yFy7KcqzdeOag0LwoglbIhIRYKIAmQcxxiJAJIG0I7c+KrW36Gk2fP4jufW4C5U6pwU/X0HEdncxIgARIobgJ/PH0KmvjpDh3Bo6+9iubptfDdugyX5viP1PeGBuHt2IzgR4fwjTnX4Wv1DVgw9dPFDZezJwESIAESKEoCOz8cwE97uvHMW3tw/eVT0XbrctTy7FIl1gIFkBJpkBcEBZA81qIjjVQAaf1HolF8b3sXnn7rDYTPnBEdku1IgARIgAQsBKovmYhHbrgJq2Y3jIrNP+/6Fdbu/g0+PnMaF513HqomlOOcUfXIi0mABEiABEigMAgM/+UvOPyncOwZZeIFF+Chz34ejyy4qTCCL5IoKYCKJNH6NCmA1Ev4aASQcTbaX5+1Q0ujw8PqTZIRkQAJkICiBDRJ89eTL4uJGrc+2u/hX/T9HnuOfoSjJ/+Ev7jVMfshARIgARIgAYUJaH/wmHLxBFw35XLcVnsVzi3J/CZNhacybkOjABq3qbWf2I+efLLIZlwY073/vvsKI1BGSQIkQAIkQAIkQAIkQAIkQAIkUJAEKIAKMm0MmgRIgARIgARIgARIgARIgARIgARIgATECVAAibNiSxIgARIgARIgARIgARIgARIgARIgARIoSAIUQAWZNgZNAiRAAiRAAiRAAiRAAiRAAiRAAiRAAuIEKIDEWbElCZAACZAACZAACZAACZAACZAACZAACRQkAQqggkwbgyYBEiABEiABEiABEiABEiABEiABEiABcQJjKYD+H5wCcKUOtC+SAAAAAElFTkSuQmCC&quot;"/>
    <we:property name="snapshotTimestamp" value="&quot;1725807198381&quot;"/>
    <we:property name="snapshotAltText" value="&quot;desafio_6, Vendas x Lucro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Lucas de Melo</cp:lastModifiedBy>
  <cp:revision>3</cp:revision>
  <dcterms:created xsi:type="dcterms:W3CDTF">2018-06-07T21:39:02Z</dcterms:created>
  <dcterms:modified xsi:type="dcterms:W3CDTF">2024-09-08T14:53:47Z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