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085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8d12e17d-7ee6-4c3d-b702-1237fde4840a}">
  <we:reference id="WA200003233" version="2.0.0.3" store="pt-BR" storeType="OMEX"/>
  <we:alternateReferences/>
  <we:properties>
    <we:property name="Microsoft.Office.CampaignId" value="&quot;none&quot;"/>
    <we:property name="reportUrl" value="&quot;/groups/me/reports/2e9146fb-2448-4cb6-a916-db2e6ce8816c/088feb5ae7b6468078ea?bookmarkGuid=82656fa9-4257-4f72-a155-125eb48c6ac5&amp;bookmarkUsage=1&amp;ctid=b93c5f1e-f089-4e3c-adfa-0a8a347ce9a0&amp;fromEntryPoint=export&quot;"/>
    <we:property name="reportState" value="&quot;CONNECTED&quot;"/>
    <we:property name="artifactViewState" value="&quot;publicSnapshot&quot;"/>
    <we:property name="reportEmbeddedTime" value="&quot;2024-09-08T20:31:34.247Z&quot;"/>
    <we:property name="creatorSessionId" value="&quot;fe5e6b2c-8ce7-4687-8ece-bb69ac514357&quot;"/>
    <we:property name="creatorUserId" value="&quot;10032003BCF84FCD&quot;"/>
    <we:property name="creatorTenantId" value="&quot;b93c5f1e-f089-4e3c-adfa-0a8a347ce9a0&quot;"/>
    <we:property name="pageDisplayName" value="&quot;Principal&quot;"/>
    <we:property name="pageName" value="&quot;088feb5ae7b6468078ea&quot;"/>
    <we:property name="reportName" value="&quot;desafio_7&quot;"/>
    <we:property name="isVisualContainerHeaderHidden" value="false"/>
    <we:property name="isFiltersActionButtonVisible" value="true"/>
    <we:property name="initialStateBookmark" value="&quot;H4sIAAAAAAAAA+1Z23LbNhD9FQ9f8qLpgFeAeZMVN+0kvkzU+qWT6SyApYyEIlUQdKx6/EP9jf5YFyR9VyxXcZPY9ZOEBbR7dnHOAqROA22aRQnLPZhj8DL4udJGga7tVhSMgqo3bu/vv9kdv3vz+954d4fM9cKZumqCl6eBAztDd2iaFkrvgoy/vR8FUJYHMPOjAsoGR8ECbVNXUJo/sV9MU862eDYK8GRR1ha8y6kDh97tMS2nMcUOf4gpIihnjnGKyvVWJkSBMgXkMksywbhAoGVNv6BDtnKJd92Fn9SVA1NRGG/LU5kxpos0S0Wex7mQIvP2wpRuWCKXOycLS9lRzsuFr8pYH0OlUAddChabHvFpMJ7NLM7ADcOda5OTumznK+zTurUK32HRTVXOuCXFKExFMYwv1xmV6sDWVMhuZmsKJfbWH9tqqAvzw6P608QiFVJ7w+g7wftrZVyzNa1L/XgwvzKNqtvKPaIyT/ZfT9ejfU+WxlSzchDjpS5+6ZNQYPUwRXKXH0hXXgX0s9pqtNvLTgivjD1XZDS6AfybioASJJOIIY+ExlCzDKOUyTTVm6v6J4MWrDpavsVjLG9jv5i/PXWO+BCs6ftcl+eG+Q+d+sJZcJ2zvoP6ZVfwDN//aA1sadzS4KB3NaQSjKs6uIvTEzLNaksnQ/m/qsvu3381dxbmcZwBa+UOtHZyBNbdVHt/7lLID1dO1oENfQ94yts/yOJpJzlwnDomGVNWpHnBWcaUZnGGnOVf0DK/KxHcr5s9FKopzuZYuRXNY/3ZW7YNFRv1NtiVonwkR/B9usfDl7vncRwVmhecI2OSJTJPdPTM401Q0VfdqmcefyUeX5Z74HERa5FqTEOeKGrKyJP0mcebPBf55zjarA147CziHBb3uhq9tnW7eFBGXALvGVFwKeMwQw1S5DGwMIT1jPi2FX5y1+X7suE/aRFXCTE6f3vnfzuvtQd3ZLTGKujIkgFmodY8QYxZBkolMfdL78zOzGGG1/PzvqIUQhllCgRnaQ5Ci0yv9dUcwWKFrzyDKA65yAFYHtOAUG6KS+gEiyKKueAR5DmEjIu1vhyeOFmf3PYWxxE1Wsm4BAYJY4JxXOsNui3fbp3rbuQ3XNKdOokBVRpJTNIcBQth402ASGdFrBTTkmVJjHkSfSk8gbJQmKagmeShylm0/t3n12goF08z/1KdTWkU2muJBnO0s24f/fNPl8iiD2SwudTOaZeJ/3xrKPfe9yGUrXf7YhvdJ8TqhZfW8IbpMzeY8OYN5oFL8tk7SYe1edB2M4TsDx+pmOIgQ52wMI3oTsJStWkPgKTgYUoak5BL1GGWs4195ZkmdWWQpFwlIgmTSK6XmKzrj3OwH/fg2NDRU9sVGIVkdAHLIimocyY8EnrDnte5W0XIunXNAhQeQIUriEmEhEqjXkPO7l+WvucTFiPLdWz2/71cEPns7B8qasBzBxoAAA==&quot;"/>
    <we:property name="bookmark" value="&quot;H4sIAAAAAAAAA+1Z23LbNhD9FQ9f8qLpgBcQQN5sJU07k6aeqvVLJw8LYCkjoQgVBB2rHv9Qf6M/VoCk74rlKM7Frp8kLKDF2cU5iyV1kmjTLmtYvYEFJs+TnxttFGjrdrJkkjSDkUhBc01lJlNBQKKUSMKsXXpjmzZ5fpJ4cHP0B6btoI6egvHPt5ME6nof5nFUQd3iJFmia20Dtfkbh8VhyrsOTycJHi9r6yC6nHnwGN0eheVhHCCkP+RhR1DeHOEMlR+shPMKJQVksixKThhHCMvaYUGPbO2S6LrffmobD6YJ20SboLIkRFe0pFyIXHDJy2ivTO3HJXL18njpQnQh5tUyJmdXH0GjUCd9CA7bAfFJsjufO5yDH4cvr0xObd0t1thntnMKf8Oqn2q88auwR2WasIeJ6ToNqdp3NiSyn9mZQY2D9ceuGfNC4vDQfpg6DInU0TD5TvD+0Rjf7sxsrR8O5hemVbZr/ANK8/TXV7PNaN8GS2uaeT2K8UIXvw9BKHB6nApyl++CrqIKws+s0+j2Vr0QXhh3pshscg34NxVBCDCYeA4i4xpTTUrMKJGU6u1V/ZNBB04drl7jEdY3sZ/P35w6Q3wAzgx1ro9zy/jHgn3uLLnK2VhB47JLeMbvf3UGdjTuaPAwuBpDSXYbm9zG6Wkwza0LF0T9v8rLL//+096amIdxB2yUO4S100Nw/rrah3s3bPnu0s06smGoAY/5+EdZPO4gR46HihmMlFRUVIyURGmSl8iI+IyS+V2J4G7V7L5QzXC+wMavKR6b7966a0OyUe+BWyvKB3IF36V63H+6Bx7nWaVZxRgSIkkhRaGzJx5vgyp81Z164vFX4vFFukceV7nmVCNNWaFCUUZW0Cceb/NcFJ/jwmFtwWPvEBewvFNr9MrZbnmvjLgAPjCiYlLmaYkaJBc5kDSFzYz4thl+dO3yXdnwRUrEZUJMzl7ixd8urI7gDo3W2CQ9WUrAMtWaFYg5KUGpImdx6a3RmQXM8Wp80VdGIZVZqYAzQgVwzUu90Vd7CMs1vkQJWZ4yLgCIyMMgoNwWF9cFVlWWM84yEAJSwvhGXx6PvbTHN73leRYKrSRMAoGCEE4YbvQG/ZHvdd73Hfk1l6GnLnJARTOJBRXISQpbHwJkuqxypYiWpCxyFEX2ufA4ykohpaCJZKkSJNv87vNrFJTzp5lPVGdbG4XuSqDJAt28P8f4/NMHshw2MtheaOekjyR+vjYh9sH3AdRddPtsD/0HxOZZlNb4hukjHUx6vYO555R8tCfpsbb3Wm7GLYfLRyqiGMhUFySlWehJCFXb1gAoKpbSoDEJQqJOS0G29iVKHdRVQkGZKniRFpncLDFp7fsFuPdv4MiEq8e6NRi5JKEBKzPJQ+UsWMb1ljWvd7eOkLbz7RIU7kODa4gZCAmNRr2BnP2/LOfEPD39Dw3w/kreGQAA&quot;"/>
    <we:property name="datasetId" value="&quot;bc0ad7de-4373-4aa8-bdb5-90ca83c8dfe9&quot;"/>
    <we:property name="embedUrl" value="&quot;/reportEmbed?reportId=2e9146fb-2448-4cb6-a916-db2e6ce8816c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3A3A3A&quot;"/>
    <we:property name="snapshotLastRefreshTime" value="&quot;08/09/24, 17:30&quot;"/>
    <we:property name="snapshot" value="&quot;data:image/png;base64,iVBORw0KGgoAAAANSUhEUgAABIAAAAIUCAYAAABij1c1AAAAAXNSR0IArs4c6QAAIABJREFUeF7snQlcVOX+/z8z7PumOLiDK5ol2CK0mJiWYIuQlnC1FLUM9ZdK3lRsMdSbinZTsmtSmYGVgZWBqYmaCZYmlha5Dq6MgCwywDDM8v+fMywzwyxnhpkB7Hter/t63eRZ38+ZMzPv+T7fhxceHq4EXRYnoOh9v8XbpAa5EeDJJEBDHVB3G6irAE8u5VaRShEBIkAEiAARIAJEgAgQASJABIgAEbAigalxU7A9fYcVe9DfNI8EkHW4kwCyDldzWuXJ68EruwTUV5tTneoQASJABIgAESACRIAIEAEiQASIABGwCAESQBbB2LEaIQHUsdaDHY2kCryyi+ApZB1wcDQkIkAEiAARIAJEgAgQASJABIgAEbjTCZAAugNXmARQx11UnugMeNLajjtAGhkRIAJEgAgQASJABIgAESACRIAI3JEESADdgctKAqhjLyrvegF48gaTBuns7IyIiAiMGzcOQUFBJtWlwkSACBABIkAEiAARIAJEgAgQgfYmcPXqVezfvx8HDhxAdTWlyGiP9SAB1B7UrdwnCSArA25j88w2MEYCQcktB3pISAjWr18PR0fHNvZM1YkAESACRIAIEAEiQASIABEgAu1LQKFQYPny5Th06FD7DuQf2DsJoDtw0UkAdfxF5d2+AV7lNaMD7du3L9LT042WowJEgAgQASJABIgAESACRIAIEIHORGDu3LkoKCjoTEPu9GMlAdTpl7D1BEgAdY5F5TNRQAa2gvF4POTk5MDT07NzTIhGSQSIABEgAkSACBABIkAEiAAR4Eigrq4Ojz/+OORyOccaVKytBEgAtZVgB6xPAqgDLoqOIfGqroP5n76LET979uzpHJOhURIBIkAEiAARIAJEgAgQASJABEwk8Oyzz6K4uNjEWlTcXAIkgMwl14HrkQDqwIujPjS5DPzrJ/UOtk+fPsjIyOgkk6FhEgEiQASIABEgAkSACBABIkAETCNA28BM49XW0iSA2kqwA9YnAdQBF0XPkPhXTwBKhc6/Dh48GGlpaZ1nMjRSIkAEiAARIAJEgAgQASJABIiACQQWL16Mo0ePmlCDiraFAAmgttDroHVJAHXQhdExLP61k4BCRgKo8ywZjZQIEAEiQASIABEgAkSACBABCxEgAWQhkBybIQHEEVRnKkYCqPOsFu/6KfDkUhJAnWfJaKREgAgQASJABIgAESACRIAIWIgACSALgeTYDAkgjqA6UzESQJ1ntfjFfwANEhJAnWfJaKREgAgQASJABIgAESACRIAIWIgACSALgeTYDAkgjqA6UzESQJ1ntUgAdZ61opESASJABIgAESACRIAIEAEiYFkCJIAsy9NYaySAjBHqhH8nAdR5Fo0EUOdZKxopESACRIAIEAEiQASIABEgApYlQALIsjyNtdYmAeTSF+NeXojZDzohL+s0uk8Yh4DCLVj2zvcoMtYxAF54eLiSQzkqYiIBEkAmAmvH4iSA2hE+dU0EiAARIAJEgAgQASJABIhAuxIgAWRb/GYLIJeBiJm/BLOf6I6y33+DuE8YBkp/w6cbVmPbsVucJkECiBMm0wuRADKdWXvVIAHUXuSpXyJABIgAESACRIAIEAEiQATamwAJINuugFkCyOUuxCxYhNlju+PG8d8gHRyGvuJ8fLohBTuOc5M/zCxJAFlprUkAWQmsFZolAWQFqNQkESACRIAIEAEiQASIABEgAp2CAAkg2y6T6QIoAOMS38KiJwJQ9HM+6u8Zh0HiQyr5c1Js0uBJAJmEi3thEkDcWbV3SRJA7b0C1D8RIAJEgAgQASJABIgAESACCoUSdVI56huUcHLgw9XJDjye9bmQALI+Y/UeTBdAfgibvgSL4kYAhYdQ5B2OEV5F2P3Baqz/gUvmn5beSQBZaa07sgByd3XGgD490KNbFzg7OeKHI8chrlUdg97Nzxv3DA6Cn7cn6iRSXLhyHX9fugaZXG4lUu3fLAmg9l+Df9QITqUgNCQRBcykBbFIz09HbN9/FAGaLBEgAkSACBABIkAEiIAWAZlciSultTj0RymEN2vRP8ANY4b7o4efM3hWtkAkgGx7O5ougJjx+SHs5SVY9OwI4MwhFPmHY4TLWWRuXI1NucWcJ0ACiDMq0wp2RAHEPDhG3383nooIQy9BF3h5uKGhQYYZSRtQXFqO+4cNwkvPRaJHNz+4OjtDJpOhtLwKuw/9gsz9R1EnqTcNQicpTQKokyzUHTFMCXKXBmLMahGAMCTn52LZSOc7YmY0CSJABIgAEegcBBoaGiCVSjvHYO+gUbq5ud1Bs6GpWJqAVKbA6aIqbNh1AV/8dBVyBeDpao9pEb3xztSh8HZ3sHSXGu2RALIq3laNmyeAmGYCMCphCRZNHITq3/Nwq+ejGGZ3Gjs2rsaWw9wkEAkgK611RxNALk6OWPhiNKJG3a9hkMW1dZj2+jq4Ojsh5d+z2Qgg7YsRP2vSvsa+o79BobzzDo0jAWSlF4HeZvOxkheOJCPdBo6MQEhIJOJeiUf0Xa3vS9NHLULG5ADE7VTVjM4oRuYUgenN6KhReSYDyUeCsW5OiOH2yrIws2sM0iBAbEYe0qcEmt//sZXghTVRTEaechnCzG+tzTXz3+Eh/I3GZlbkQbnc0qPJx8qAcCQx7oy55mSj4oNI6L0zJLlIdBmDlMbiIetP4uQCI+vTZgomNHAtAzG94pCluhuRfjUTsT1NqE9FiQARIAJmEmgSQA4O1v1Caebw7shqNTU18PHxuSPnRpNqGwGlktnypUBe4S0k7/gbP/1ZBvWvWz27uOA/Lw7Fc4/0hL0dv22dGahNAshqaHU2bL4AAsAcAz9rIV4IleLw9+cwcMIoOP6+Das37AMXBUQCyEprbWsBZGfHh5uLM1ycncBsE5XJFaiVSNhtXJ5urnj5+ShW/jjY22nMmBFALy5dj6cjRmJK1KOwt9P8e1PhX0+fRdJ/P0N1Ta1BYkyUEdOHq4sznB1VHyykDTLU1ElQL22wEu22NUsCqG38TK/NTQC1tGsBWcI2ZgUBVFmIjBVzsWhDLkQcpIfwkygEzchB2Io85C4PQ5tif/5xAgjIfycA4W80GaAEZFdsQqQeAyTZnwiXcU36JwJbzx9AfH/T71ar1SABZDW01DARIAKGCTQJIIpIsd2dUlFRQQLIdrg7TU+M6KmqacC+gptI+uxPnL9R02rs9nY83D/QBx+/OgKDenpYbW4kgKyG1vICqI1DJQHURoD6qttKAHm4ueLeoQMwoG93dO/qB18vDzAySCJtQFlFFUSlFWyen2fHPQRXF6dWw2UE0LzkzXhx4liMum+YXhqVt8WY+u+1KKu8rbMMI376dPfHsIGB6NdLgK6+3vD2cGMNNtNHaXkliq7fxOnzRbh4tRhyJq6xg1wkgGy9EKYKIGZ8kdh6PruNX+AtL4CsH/ViYG3+gQIIx1YiICwJTQpo0b46rBurS6NJkLvYBWPWNvIbvxWXcuLRhngry79ISABZnim1SASIACcCJIA4YbJoIRJAFsV5RzTGJHsuqapH1tEbSNr+FyrE+rdl+rg7YObjffHGlGC4u9hbZf4kgKyCVW+jbYoAauNQSQC1EWB7CSBHB3uMCQtBzNgH0d3fD17uruDzW4cFMqJFKpOB2QKm62LkzPxVH+LFZ8bikXvv0kuDKTcl8V1WKmlfXbw9MXHsg3j0vmHw9/OBm4uTzkRldfVS3CyrwLHf/8aO7EMoKa+0En3TmiUBZBqvtpfWFEDJ+UosG6nVqqwSBTuSED8tVZUsGUDbt/DcYQKo7Qth0RZsI8MKkBISisRTjUN/7QDq1kS0jqTS2v4V+fElZE/vUPoHIAFk0fuPGiMCRIA7ARJA3FlZqiQJIEuRvDPakSuUuFxSi+0HrmDll3+jQW48xUb/AHe8N/tujL+vG/hWSAhNAsi29xYJINvytklv1owA8nR3xZznozDh0Qf0btniOklG7Exfth7PjR+F6LEP6n2gnD4nxGtr01Al1gxN7OHvhxXzp2FIv95cu2TLXS+5hUXvbsHlGyUm1bNGYRJA1qBqqE0OAoitLkRGdBDidjW2pWuLlUyE3M3JSM3IQdYxIYBAhE2KRMyUBMRPDNbKD2NcAIkOpiJ5czpyduaDaQ0QIHh0FCKnxiJxagQETT+6aETfaM+1dT4eybVcpL+fgYw92cg9IwIEwYh4OALRc5KQMLp1HiJ1mRKdcQnr3FMxd2EKci4IEPxkDJJWbUKsmEMOoLICZH2ShvQsNT5jIxA1ZxESWvHhch9UonBXKlLWpCGN4d0/DPHTErFoXjQqNxrJASTKReqKVKTvz0L+BbB1o8fGmJzjqWBtKEIXN2nBRThQtw4RWkFAmtu/tPLrtOGeYWVlX815BI6MRvTsJCRND9Gdj4iddwpSd+WgUKRav4QFSUgYkGs4B1BlIbI2piD1q8Z7hlkeY8xE+cj4KA1pObnIZV8PgOCuCIQ/HI34xfGI7NumTYdcbhAqQwSIQCcgQALI9otEAsj2zDtqjw0yBc5cvo3N2ZewdW8RjKsf1UyYI+EfG+6PzQkh6NXVxeLTIwFkcaQGGyQBZFveNunNWgKI2eL16rRn8FhYiEWOA2xKAt3d3xdLZj3HHg2vfdXW1eODHbvxTW5+89YtZsvX0P698dbcqWAkkDkX0+7bH6Qj/9RfaJC13zHzJIDMWb221OEugNLGBWHmfj0CqCwXSU+OwcpjuscieHIdcjIWIcS96e+GBJAE+e9EIPyNfL0TE0xNR95nsaptRJwFkAQFG2IQuTCneduSdgeB07ci+/14BDePk8l10yJTIqbGom57BlpG1rgdrsywABLunou4p1LV6mn2LBi9DOlfJSOi9UteDwMhMqaFI2570wYstWL94xEfkoa0xgTb0JJ1lfuTEDlupZ6xCBC5PgeZC0K45UQ6lYLQkMTGyDABluUKkTxaXWxobf+alI7ir2LBara23jPzElC8UTdTwdRMFHwWreqn8ZIcW4mIsCQd8xYgYnoE8EkGctmyWpKqKANxYXHI0IFa1XTrE+SYvqImJiHXhDpteRVTXSJABDovARJAtl87EkC2Z94Re5RI5Wyy5//sPIf9Bab/CN7N2wkLnhmA/3u6H5wddedtNXfeJIDMJWdePRJA5nHr0LWsIYCYyJ/F8ZMwZuRwi829SQDdvFWJiAfuYXMBBfYUNEcCMRE/mfuO4uu9R1BxW9zcLxPxs3xOLPr26NamsVwTlWHdJ1/j19PnwGTBb4+LBJCtqXMQQGIRCnYsQuTsjGZxEp9Vga0TmzL+CpExOaj5RC99MxDMyUZh80lRBgTQqRSEhySqvqhP2oS/tiQg2BuoPLgSkRFNX+AFSM4vVm1X4yiARDvjEDK5ZQ56x6klDzS2U2lUEiB4QRry1kfC20AOIMmJlYi4T5d40BrByGScPLgMIRwCQwo2hCN0oX5BptGyugAqykBMYNNpV3oJIOG7Qmx6kstpb5rbwARLDkC4Sm0bmNb2r5b7pu33jOFXSgjWFZzEoqbHc1kO5g6LQqpeIaPemroAqkTOK8GI2sxUDMGi73Kw7kkBIBEiY7aagFMXWxAiLTIIM/eoZNLWwnTED2YWVQLh9niET2u8BwXLcECY3CpiytZPAOqPCBCB9iVAAsj2/EkA2Z55R+qR+Y4jlsix97ebWLrtjM5kz1zGy+z8GtbHC6mvDMeDQ3wtEgzQ1C8JIC4rYLkyJIAsx7LDtGQNAcTImZkxT7BJni11NQmg4tJyVvoM6NsD8TGPY+Tdg1FaUYX3P/8Wx8+cAxOt03QxyZ0TZzyL0Q/c0+Y9qMyx8kxOoHc/+qrdcgKRALLU3cS1HTOSQGuJCsnBJARGrFTJIUEstu5JRfxwRh5IINqTjOjIpmgT9eTR+gVQy+lSapKHnY7mNjTto+MN5r2R5CIpcAxWNgoAwZPJSP9gESJ6OgMSEXI3xCNuaVNkkGYki7YACluSjawVkS1b0Jih6RVA6jIAwMgEpG9ORizDh8mttDMJCbEtUSyc8uMYmUvOimhErVaTQ80CSILcpYEYs1oFQTB1K3LWxyOEiTqSiKBRz4REzRrbwLSkhsa9gXhklm5FdBfAEvcMsyUwclU60hZEQOAsgXBnImImt+SpUr8/mk58U70qwpCQkYrkSSHwtgcqT6UhYfxMtQgfNQGknhtIQ/IA+DkJvIdXNr7Q1LYaqtcZvgwHDiYjotmlad4PCd9VcBRtXF/PVI4IEIHORoAEkO1XjASQ7Zl3lB6Z37dvVdfjm/xiJG49jaratp2K7O5sj4lh3ZEyaxi6erU+4MfceZMAMpecefVIAJnHrUPXsrQAGtCnO7vdKqhn63whbQHRJIBEZRUY2LcH3l0Uj25+Lb/CS+ql+GDH98j68Wjz9i8mAun1Wc/B3ZVD2ACHwTFWfMUHGfjh5xMcSlu+CAkgyzM13KJpAkjXVqX8N3gIf0fVS/Rnl5A5VTPBr/rfY78qRvok5nVjPAdQ63ELkRYdhJmNeYhMEUAaeWgEi3Dg/DpEqG3zYmRV7uJAjFnbaIjmZKOiMVpJUwC1SAyN8ekTQBfSMGbAzMatRbpPTxN+FIWg2Tmq5oavw8mCRQgxtGgnViLgvqbTt7S2K7H1tJIzNwugfCTxwqFSFtFIF2Yitq96R+p/j0VmcTqiuTzitLaBNUdmMUzVhBPUmVrgnsH0TFR8HK2W60cI9W2KLfeHCFnTAhCzXTXXkBV5yFseprHFrXLXTPhEpzXC0MVUx4IcTAIvQocAqszBXJ8opDZXCUTknATEPRmBsLBgBHpb5llt6ycF9UcEiIB1CHARQKIdMQiIzWIHoPOwBlY8C5GoXIaw5mEy77MJwPpMxPZUe6/XktnqbWtvGWZ/3NgfAeV0oVqeNED/+6/u5yfzPrqufzEypzS9qah/9uD4zLUgfhJAFoTZiZpiTvq6UlqLL3+6hlVfnUOArzPOXqtu8wx6d3XFm7GDMWOcxoeqNrVLAqhN+EyuTALIZGQdv4IlBRATmTPpiUfwypQJYE7/suTVJIDcXV2wesGLOnMAMUfAr9+2CweOnYKrsyMWvhiD8Q/fa8lh4Mz5Irz05vtgIoJsfZEAsjVxbgIoeM5WpM2PQdhg7W1BmiLH6OibZQQHASSTQHgmDwUFBcg7koOcPbkoVNvCY4oAKlgdgNCljZX1nFalKYmScbJ4GStiNATQxHRcymrMPaQ+WT0CiNl2FjA5Q1Vy7FZc2qfj+HMNSWRcvGh8WNczHp3RUBonXRldKd1fMnRW09oGtiIPxcvDAK1IpZZj4i1zz7Q+iU7fPaV5jy87okTyQ1oT4XAKmKSsEAXHC3AyPw+5+5sSeTe1o55sXH3bWGtggrtiMXfpXMRPCtOMIjO+JFSCCBCBO5CAUQHEvr8AeYzcYZ9VmYi5ykidRhjNzy+tQw+Yf18IpH4VgdzJAcicqBIw7PsD8qBkntNs2yeRzraneoY2lWNaZ8rmji1G4PomkYTGUxNbxsC+J+2KUeV3Ux9r4/Ca3o/U37NV7TaeOqqjjlnLLClA2oocSAYI1AS/BKLzzoh8I15jezUJILMId+pKzElfZ4puY+sPQnxx5BqevD8AY0O6YdbGk6iRyNo0Nwc7Hp58oDsylz3QpnbUK5MAshhKTg2RAOKEqXMVsqQAcnVxwtLZz1s0908TTUYAzVi2AU9FjMTzkaP0nirGbNNa/v5n8HBzwYdvzYO/L5dcHdzXTCaXY9rr6yC8xilhBveGOZQkAcQBkkWL6MkBJBYiZ81MxL+T25j3R19yYMt8mdeQOTIhclYnYu4bWY2nf+mesCkCiNOx6HokjkZd7W1ATUPTJ4DUfrWFvroc5IM6AQ0BpKdNnb/oWk0AAQUbQhG6sPE0MEEy8hh5prE1UD3fjRXuGRYQNwGk89dz6P81uvJEGhIXJyHtoKHnodYXL3EBUmfEYO5O1elfOq/+8cjcvxXRlvvB0KJPBmqMCBAB2xAwJoDY5/mFRJWwaXzONUuaJoGTH4PMMK0IoKboneXASt46BDZJIzXhEqjRduN25vWBjcn61SOINN6FNESRZnSP6lkK5pTGkY3P5GF5yEO4VgSQentMHbXxmYv9WBpSnWMQp/1MLUpHpiQB8UzOwMaLBJC5kDtnPeakr5//vIX1u87j9OXbmDKqF5KnDUGNRI6XNxVgx+GrbZoYExzwWEhX7H1H+9cl85slAWQ+O3NqkgAyh1oHr2NJAeTn7YGNy15hkzNb+mIE0PxVH+LFZ8bikXvv0ts8EwU09d9r0a93ANa//lKbc//o6mjj598iI/uQpadotD0SQEYRWbiAoSTQ2qdxCRCbkYf0KepbvDS/dHPPaaLvy7rWVizmMPmR8YiOjUDEw4EoXhFu1hYwDUHRlgggrRO1mhdDjwCq3D0XPk81bgayVAQQh6gijYinpjFrCKAEZFdsQqSl3HGrbWBChH2nlm9IIzm0pe+ZplXQd08VYGVAKJIa/U1LJJLaS0mUhbiAGKhitdS2I1xIQ9SAmWjcoAcIghE5MRrRY6MQjmwMidaxBUytWcm1fGTtSEf6Z5nIOaNDILXaxmbhlzc1RwSIQIcnYEwAaW+f0ojgaZqdji1gzVE2PbW2h6lFEUUcUZdLTfns1KKN2AiixpMbm0m2ljzChY3RPNqCqrFO6y1gastiqQigY2lIuhrY+jTNslwIeyWTAOrwrwTrDFAiVWDPCRHeTC+EHZ+HGWP7YN5T/djOmI0ORTdrMDbpZ1wsrjF7AO4u9pjySE9smR9qdhvaFUkAWQwlp4ZIAHHC1LkKWVIABXT1xefvLgYTCWTpixFAi9Z8hOkTx2HkPYP1Ns/kApq8cBUiHhjOHkNvjWvf0ZN4c1Nj0gxrdKCnTRJANoTNdmXkFDBxPlaODUdS8/HuYUg+notl9zblMdE85lvw2gEI16idAqV3Onq+rGt8EQ/BstxcJI9ushSGt40ZivLREDFtyQFkogCChhixRg4gXW3qyQGkcSKXAIv2CbFurKXy0Wj2GbI8GREfJSFFlRlc63h4C98zzfeYvvtDMwdQq5PKAOjLAaQh0iZtxaWMeAQ27fw1cPKbrtteUilEYX4u0tcmIaU5mkgrcsjWL3/qjwgQgXYnYFgA3UbGZK9W27Kat3A1jb6VAGLe23MRwWwb0xYs6tvIrqlvAWva8qx6LjHRQQlIVcvbo+pMU0CpyyDmr623kTXV0cwB1FI2bmfrnEJmLcqxDGT0DEHdDiGiRhcjG1EIOJiNwCkuKLgWi1iKADILa2euVCGW4tv8Yvz70zPsaV0LJvZH1H2aP+AzR8F/+uMVzPvwFGRy01NfuDrZ4aEhXfBazAA8FuJvMVwkgCyGklNDJIA4YepchSwpgHr4++GrDUvB51vu9K8mmqYKoGciwjAj5nGrLMYvf5zFq6s/tErbhholAWRr5ByOgVc/lp0Z3sh1OJnfkqhYQ65AgNgtOUidruuEJfWjufV8WdeIUlmEA3Xr1I7JzsfKgPDmSA6DW8DmZaPu/Ug4iyWAuzPAJOYNbjkG3OxTwEwVQChEatgQzG0SaNY4BWz0MqR9loRI5kSzsgJkrEhA3EZdp4AxuWl8ELW58R5TP7GNOZHskwREzm48opxLMmqtW1Ujykr9b41bwloSkwIWvWeMCiBA8xSwQMR/nIl1U5l7VALRwRTExyYhpzlApyUCSF0qRmy5hAOzWqLfNLbZoUXkaMxN12lq6uLIDM62fkJQf0SACFiXgFUigJrz/8RCoC2HtPIIqT/nklckI+m0aguYUD1PTyMCtuzp9MYtYi0Sp00RQHqkkcnUWQEUjTCJBIECCUQQQMAc9nAtAxkkgEzG2dkrXCmpxZdHrmHlF2cxZnhXvDN1CIb09tQ5rfJqKeLWHMfeghIwh+FwvTxc7DE2xB+vRAUh4p6udAw8V3AdsBwJoA64KG0dkiUFUHd/P3y5fone/DxtGWt1TS1eXf0/zJo0nlME0IRRD2D25PFt6VJv3aMFfyFxzUdWaZsEkM2xGuiQgwCCBAWrIxC6tEUqRG65hOzmL8MFSAkLRWJzlJDu7gRzslHYeLKW3nwtGicoMTIpF6mzguEtESJrcRxi1MSG9hdyjWiN5iG0fJkX7ohDeGyj4DBARHOcWkmgTRZAgOTYSkSEJUFNyejuXUusGbpLhNtjEDRNdSKM0Ut9zNoyT2dlARK+KzT9eHKNZNYtDYesOYmTr2mfa2bBe6a5KwMRYuJ8JD0cjpWnjNLS2AKmIbVGLkP2rmRECoDKYymIm5ioJo3UZKWkACtHhzZGzTUKUUY2McFWTG6tVXGIWq26G8LWn0TeAoNnvnEZMJUhAkSgExMwJoAM5gBqmreW5GHqtETvaOXYMbDlqqUvJm9QYwQR20dLPh9VLqKWS38OIH1lWi+Wzm1tpq4pI4AE0QgTVyJAUAEhghHcBUBRBjJEFAFkKs7OWp4ROGcuV2Pr3iJkHLqCpx4IwLszhqGLp6PeKTUliI58Mw83yuuMTp3HA3zdHfFMWHe8+nQ/DO3jBebfLHlRBJAlaRpviwSQcUadroQlBRBzLPvHKxfC18vD4hwqq2swc/l7SJwew0kAPXD3YCx76XmLj4NpcNePeViTttMqbRtqlCKAbI2ciwACoPGllhmj1jHiRVmYOTYGaRd0j18wOhlZ3y1DWPPR6/q/rBdsHIPI+U3JpzXbC+wfCOGFxsS6Wrl8JOpJh5urqR8vK0HBhhhELsxpTGzdeqyB09NxYEtsyzYf7VPAzBBATC/C3XMR91SqXgnE8slahjDOOXmEyJkfhyj1SJ/m6YQheUUokt5ozD2kNWbhzpkYMzlNT4JtASJWZSF7ieYx6dzuSs1j2FV11KO+tFqx4D2jatnwFkHJqRTEjFeXNi3jEUxNRrw4CSt3Nd7bTclSy3IwNywKqbrua0EgAiGIjeKxAAAgAElEQVSEkI0cisDW8wcQ37+xTSNzY0oJpqYj7zMdJ8pxg02liAARuEMIGBNAqpO6DJwCxnDQEEDayZs1t2W1OgWsOemz2nYuNB7/3ih7DAkaY6eAMcPTlESq8bREDWlvIzNzYekUMDPB3VnVmGPd//3xGfwurMJzj/TEm3HBcHG0MzpJcZ0Ma74+h9U7zxrcCsbkEeru64znH+mJV5/pj+5+LkbbNqcACSBzqJlfhwSQ+ew6bE1LCiBvT3ekLJ6FIf16W3y+v/15AW9/8Dl7yhiXHEB+Xp5IW7nAKkmg305Nxw8/n4CDvR38vD0x6r67mXRpKCi8iKLrNyFtaNuRifrgkQCy+G1lpEGOAohxQFqRLIKpmSj4LBrNu6llIuRuTkbqrlzkHSxkJUvgyGhExiYgaU6E1pHXhr6sS1C4KwUpa9KQdoyRPYEImx6N+KmJiA85ibk+UVCpjXhklm5FNPMLH3tp1RMEI2J8HJatWoYItS3fkmu5SH8/Axl7spHLJOZly0Uilml/dOvk7m05QUwDflkBsj5JQ3pW0xHigQibFImYKQmInxgMzu6nudHW842cGI/4+QmIrkwBLyxJVVKXtBLlInVFKrKO5KkYMIwnRSJuThISdDDgelcKPxqDoNm5LcWNbXGy2D3DdGlYALGDKstH6hvMPZqDQlFjgvHZ8UiaHoicyQFgclFoJIHWUUdwVyRipsUjYVY0JJ+0nH7WKtKJmdv2dcjYnoPsxtcDe689HIHo6YsQNz7QjDXnuhJUjggQgc5CwKgAYp5uaidK6jzJUEMAqeX/aYag9l6vdXqk+ntc09bq1hFE4Wh8R2luUftY9/A3dDw/G0u3TgKt+dlDe0u3tdeOTgGzNuH2aZ/ZvfXqlt+RcfAqK35ejgyCvR330JzicgmmvPsrfvrzls6tYMxx74N6emBqRG+8HBkIT1cHq02UBJDV0OpsmASQbXnbpDdLCiAnRwc28fLTEWEW3evJgEj5NAuHj/9hVAA1nQLGxBuu//dsDOjT3aIca+okePbVlbDn8zFlwmg8HTESbi6qZLENDTIc/PUPpGX+gCvFpRbtl2msowggaV0tRBcKUVUqYtfZu1t3dOs3GA5Olkqaa3F01CARIAJEgAgQASLQyQhwEUCdbEodfrgkgDr8Epk1wAaZEsNe+RFdvRxx6N2HYWdivlapTIHcUyX4V8oJ3Lot1RiDs6Md7h/og/hxfdnIIicHy+eCVe+QBJBZt4DZlUgAmY2u41a0pABiZMC4B0Ox8IVoeLq7WmzStyqrMfXfa2Bvb2dUAP118QoW/mcLJFIpZj77BGInjLZoFND+vJN4a9PneOm5SDw3fhQY6aV9nfjzPJas/wRM4mpLXh1BAF0+/Rv2ffguyq8VQVIrZqfn4uGFLr2DMO6lf6NnMBMNRRcRIAJEgAgQASJABNpGgARQ2/iZU5sEkDnUOm6db48VY1APdwQFuGHUvw+DEUEHVj0MLzfTI3SYk8OWb/8LH+ZcglyhmrObsx3GhnTDnMhAjBnuzx4nb+2LBJC1CWu2TwLItrxt0pslBRAzYCb/zzvzpyF0SFPCh7ZP46Ode/Bx1j509fUyKoC++uEnfLDje3Yb1vDBQWz5noLmfTBtGkyVuAZJ723D2aLryHo/Ce6uuve2MpFASzZ8AiZZtCWv9hZAV86cxJdvzkWl6HqraTHnArj5dcPU/2xF7yEkgSy57tQWESACRIAIEIF/IgESQLZfdRJAtmduzR5HzD+A0H4+2DD7bny8rwhJ2//Ce7PvwYxxfUzuVqFQ4vwNMZ56Ow/ni2vh5WqPieHd8X9P9cewQE+L/uBuaHAkgExeujZVIAHUJnwds7KlBRAzy4dCh2LF/GlwcdKfVZ4LDSZb/Z8XLmPZe9tQUl5pVAAxiaKTN2c0ixc7Oz7mPBeF5yJHtflkMoVCga/3/YwPv8zBPYMCseH1l/ROQaFUYlP6d9iRfYjLNDmXaU8BJJfLsG1FIk7tyWTtPk+phBI8yJRKSOUK1MmUkICPqYlvYsK/Zlp8CyBnSFSQCBABIkAEiAARuCMIkACy/TKSALI9c2v2+Mb2P/HtLyLsfech2NsBz//nV1wtq8M3y8MQ3Mu0Q3uYbWBH/7qFpdvO4EqJBM890oNN9tyri6vFT/oiAWTNu8K0tkkAmcarU5S2hgBitoJNfSoCU596DO6u5ueFuSYqw4ZtWTj2+99gpIqhCCC5XIG9R3/Dxs+/BSOCmi4fT3e8PmsyHh5xV5ukxC9/nGXHcvlGCR64exDeW/KyQQGUmv4dMu4gAdRQX4+Xn3gAohvXoQruZGJ+eOy6ONjZwd2BjwkTohCZ+B94+eqPuGJE2unTp1FbW4tBgwbB19e3U7xOaJBEgAgQASJABIiAbQmQALItb6Y3EkC2Z27NHkUV9cg8eh09/Jwxor8PG8ETu+ZXPHl/ADbOuQdM/h4ul0Qqx/6CEnz0QxGEN2swZVQvzIkKgo+76VvJuPRHAqitlCxX3xoCaOCzb+LNuIE499nbeHvXOb2D5YWHhzPfOOmyMAFrCCBmiEz0zXNPPIK4JyPMOha+uLQc73/+LRvNw2ypYi5DAuj0OSH+s3UnLl0tbkXI39cbsyePx7gHR7And5l65Z0qxOYd3+PClRtsVWab2xcpr8PDTXeeI2a8y/67DUd+O2NqVwbLt2cEUEO9BP+JeQi3y0shUyjBhIEykUBMEjk7nhID+/TE5Bmz4f7YCwbnUF1djV9//ZU9QaCsrAxdunRBcHAwfHx84OzsDL6JSeksCpgaIwJEgAgQASJABDoMARJAtl8KEkC2Z27tHuukcjz5Vj5GDvbFksmD8Fb6X9i6twgfvzqC3cJl7KqRyFmJ9EH2RfZHX2b72POjenI6Qt5Y2+b8nbaAmUPN/DqWEkDuoTF4McIP577PxK0wRgD1RVH620j85DdophVvGSsJIPPXzWBNawkgplNHB3uEDQ/GK1OeRO+ArpxnkH+qEO9t/wZMBBATMdJ06RNAx0+fw6otX+DmrUqdRxMy9b3c3fD0mJGImxDBOUF1naQeO/ceYbdyqUcV8Xk8zPvX03g+cpTOOQmviTDrjf+COTHMkld7CiC5TIbVCdPwV14uHOxU2f0dHRwgVyjRvYs3ZkY+gt4PjAF/5ESDUxaJRCgpKUH//v1RWVmJGzduoLi4GI6Ojmw0UM+ePeHv7w87O9NFnSVZU1tEgAgQASJABIhA+xIgAWR7/iSAbM/c2j02yBWY+8Hv+PbYDWxPvI9NCv3sqmNsJP/XSx9Ab3/dP2gzR8eX3a7HF4evIvX7SxjYwx1zovphbIi/SUfIW3p+JIAsTdRwe5YRQI4Y8fJGrHo2AKc/WoodrrNJANl2GTV7s6YAauqJORGMkSXjH74PHm4ucLS3ZyOEmA2jSoUSMrkcDTIZbpSUIyP7IA7+8jubxFn76uLjhSWzn8P9wwayUUEVt8X4NvcYmMTPknp97lCzlf69u+PFiWMxYugAODnYw54ZC5OxnsdjZVODTA5pQwP+vHAFn+7ajz/PF7HbnLQvRkbN/9fTCB8+hD0JjMcDO+arolK8tnYrK6MsfbWnAIJSiay0Tfjfu2+zks3dxRmvPx+JPy/fgMDLHWMfGA67UXHgde1tcNoXL15ko3wCAwMhV8hRUXsLx68fQ39+MK5du4Zbt27ByckJQ4cORVBQkKURUntEgAgQASJABIhAJyFAAsj2C0UCyPbMrdljfYMCMrkCf16+jbi1x9HH3xXpr92PI3+W4aWNBXhpfF8seW5wqwTOzHcfUbkE23OvIG1fEcKC/TDvySCE9vcGrzEZBJdxM9+PHOz5cLS33NHwJIC4kLdcGfMFkCPumroKb0X7Ie+Dt3G43xKVAPp4KXY4kQCy3AqZ0ZItBJC6CBrSrzf6dO8GP28PVpwwUTKl5VW4eLUY54quGxQ5TD6hMSND2C1Yl4tLcOZcEZsc2pyru78fmLH06OYHT3c39sF3W1wLZutZ4aUruFJcqjeaqKk/Zjz33jUQgwN7sUKLifzJK/hLI1rInLHpq2NrAVRT14B6qQxKJQ9SqQLF2RuxfdunuFxWie5+3lgWOwElVWIM6R0A+7sjwBvykNHpFhQUwMvfEz0EPfDV2e1w5DviUuU5LOj2IpQ+XVBeU8uKoOvXr7NRQaNHj4abm5vRdqkAESACRIAIEAEicGcRaBJAzOcBumxDQCwWs9vy6bozCHyYI0S5uB7Mhoqvf76OwqvVWDtjGGY+0RfzNv+O73+9gblP9oednebx7UyqB6GoBhmHrrJ/e/6RXggU6IoUMnzsO/Mb+4Du7nj2oR4WA0oCyGIoOTVkvgByR9j8FLz1lB9++/At7O4yD2+RAOLE3OqFbCmArD6ZO7wDWwmgeqkcew5fYP9XWS2Bs1sXuLh4YMUzMpSf/Q1FFy/A2Q64d3A/uEEGnqMzlCNjwPP0M7gCyvJiXPnjFxxxv4rQwEext+g7tnyw20AM/TAbXee8BudBQ8F84GM+gJw6dQrDhg1j8wTRRQSIABEgAkSACPyzCDCfB+rr6/9Zk+4As3V3d+8Ao6AhWILA9PUncKNCwgTysz9sM6kbHh7aBW//awj+unIbiz8+g/oGuc6DcpiyTD0miofdLaF1MYf+GLuYDR8PDPLFm7HBxopy/jsJIM6oLFKQBJBFMHasRkgAdaz1MDQaWwmgvUcuYu7bP6C6RrWtzsHRGV5deiPsHgGmRfbAyLu8VG8ESiVu366Cl7cPePaOqncIPZey7Cp4R3eiyLMrdrqdx9g+T2H/lWxIFfWI7/MiJK+9ioBVH8CpV9/mFvbu3YsxY8aw2/Ta61LKFSj5/DAcBD7wfXx4ew2D+iUCRIAIEAEiQASIABEgAiYR+ENYheo6zbQaPfxc0LebKxRK4A9hJcSNf+cidEzqnDkUiM9DF08n9O9uuWh+EkCmrkLbypsvgIC+T8zFC4944NzXn+Lc/W/RFrC2LYXlapMAshxLa7dkKwH09vuHsXnHyVbTcXL1gpOLN7w83TAo0BsBXVwhKqvBS88OwMi7fVslhJPLFZAxvxxIquFw/FtcvH4TF/vfhSKXs/B09EJ5/S1I5fWYUToUt/fsgrz0Jrq8uhzu9z/IRgCdOHECjz76qLWx6m5fqUT96au4uv47VB7+C33WTUXXmLD2GQv1SgSIABEgAkSACBABIkAEiABIANn2JmiLAGoZqSNGzFyHN5/vjjMfvoVMD8oBZNtV1OqNBFC74jepc1sJoPe3/YJVH+bpHBvz64CdvRPsHJzg4OgGeydXdPf3Ruz4Xnjhyd5sorfb4nrkn7qGI8evoK5BgbjIQARfPYCb5RU44x0Ej95+uMw7D0d7R8iVcoz66Cj4Xt6QHM9D7x37YO/hiXPnzrHJopnTwmx9KcQSSHYVoDb7FG6euYi6mloSQLZeBOqPCBABIkAEiAARIAJEgAhoESABZNtbwjICSH3MjhgxfR2dAmbbZdTsjQRQe9I3rW9bCaB9R87ixcXfQQHjW69YIWTnAGc3L4SH9oSPSz1yDl9AnUTG7jMGlHh8VC8kP+ODHleOoVrOxympO67YeSNwaF9079Udkscegu8LCagvPI3e//uShXLo0CGEh4eziaANXYqbt8GztwPPzzKhpYryGojX7IHsxGX2lDLmyHoSQKbdp1SaCBABIkAEiAARIAJEgAhYgwAJIGtQ1d+m5QUQEDB2LpZM6otzX6RgU26x3s554eHhrc/itu3878jeSAB1nmW1lQA6fuo8XlychVvVpp26oVQ0QCmvA9/OGVDUQtlQAWVdMfr08sZ/k6YhTH6BzROk9OyKugEP4rywCLdv34a7rB4e5aXwqirBlREBkPv2QH2RAo888ojexVGUVkO5txD8/CIo7woAb/pI8JwdzF5MZa0UDScvo2brT1BerWDbkSsVzQKo99p/wf/ZcLPbp4pEgAgQASJABIgAESACRIAItI0ACaC28TO1tjUEENcxkADiSsrEciSATATWjsVtJYAuCq9jZuInKLzBMapGKUND7Q1IJeWQ14rg6uIBHhgZVA8nRwdMih6D1+ZOQXcvJ8DOATxHF4DPZ08jYE73uHVTBEnhr3CU1qLY0Q12vfvCBW4YMmSIbtpSmUrU5J6Hu68XlHwelGMHgh893GAian1LJy+vQd32PDT8WAhGBDVdJIDa8WanrokAESACROAfT6DpGPh/PAgbA3Bz4/j5z8bjou6IAEOABJBt7wMSQLblbZPeSADZBLNFOrGVALp9uwazXl2Dw4WeAPiGx65UQC4+h9uOAkjtu8BOWg7X8qPw83FH7LNjseCVKeji562zDUYAKa/9DeVv2eB3C4IidDzOXhTiwoULGDlyJPz9/XXWayi8AfGSLCiZI+r9veHqoTquVPFSOPgjenNnrQQarpRBnLQLyhtVreqRAOKOkkoSASJABIgAEbA0AfZzglKp84hqS/dF7akIyOXydj19ldaBCBgjQALIGCHL/p0EkGV5dojWSAB1iGXgNAhbCSDmw9YbK7fgo8yzgHMvg2NjtnzJyn4G+DxIXAdC4tQTfJ4SK+eE4eXJ98HTTXMbmVIJXC8R48TfJaitqsAw/hUMrT8LnrsPeOGTAA9fg/0p6qSoTtoF+amrbDmegz3cu/nCwckRyh5ewKxw8Lp7GeXJyCPJntOoSz8GiOt1licBZBQjFSACRIAIEAEiQASIABEgAjYjQALIZqjZjkgA2Za3TXojAWQTzBbpxFYCiBls3i9/YOILK8DzedCwAJLVoKHkAPh2jgCPjwYnAWpch8LN0wMvRA3G6oRwuDXm5qmukeLDrNP4+sAF/HmpHAqFDGED+Eif3gvdys8Bj8SC59vdYH81n/wMSfox8NQygtm7OcND4Acenw/FiJ7gzzI8ZqaD2m9PQrL1Z0Bty5d2xySALHLbUiNEgAgQASJABIgAESACRMAiBEgAWQQj50ZIAHFG1XkKkgDqPGtlSwHEUJn72jrs+rkBcjjrhaSQ1aK++Ec4ONizAoi5lHYuqPa8Dw12Hrh/aDdse3Ms9v9yBcs//AVVNVLwlHI4KirhKi4Ev6ES//vgDUx0EYJ//9OAi4fevhr+vA7xsl3s1i/ty9HXA+4+qsgfxeTh4I8ZZDAfkFKugPTn86j932GgTAzmv0kAdZ7XAo2UCBABIkAEiAARIAJE4J9HgASQbdecBJBtedukNxJANsFskU5sLYCk0ga8uDgTub/oP56POfmrVnQECslNODm7g2+nOolLyXdGndsASJx6wcXZEXX1MvDltXBsKINj/Q3YS8vYcq4uzvhmx7sI6eMHnldX/aJJLEHthv2QHj7LnCzf6lLyADd/Xzi7uwL2fChefhD8YT0AnmH0iooa3H7zGyj+bD1HigCyyG1LjRABIkAEiAARIAJEgAgQAYsQIAFkEYycGyEBxBlV5ylIAqjzrJWtBRBDZsuXJ/HGe4cNQFJCWnUONTd/ZU54h7OLB+wdVBFDSp49ZM7dUOcyEE7112BfXww7eR2glLN/9/J0x8KEKZgTHw0+33Cy6fqDf6N23V4oJQ3NY1FCCZ6a4eE7OrD5gOwdHaAM9AVvZjjQVZUgWt/VcP4mxIlfQakjDxAJoM7z2qCREgEiQASIABEgAkSACNz5BEgA2XaNSQDZlrdNeiMBZBPMFumkPQTQDz9dwEvLc1AvVUkbXReTCPr2lb2Q11eyJ3U4u7rDyckdCibjs9Zlb28Hby8PPDFmJBYkPI8+vQKMslFU1aJq5jYoy2uay8oVCtwsK0G3Lv6wU5NHDh4ucO/qy45D8Wh/8J8PZY+c1znuOimq/r1TI/qHGXODvAGObq5QSKQoKSmBpF6CPuumocvT9xsdKxUgAkSACBABIkAEiAARIAJEwDoESABZh6u+VkkA2Za3TXojAWQTzBbppD0EUH7BNcxalo2yilqDc5BW/Q1x8bHmMqHDh8HJ1QN//S1kj3C1s+NjaHAQK34mPPEQhgwK5MSEifgRb9iHhh8Lm8sz7VVUVaKyohKe/r7o4usH1MtUf+cBTr6ecPX2BM+eD+XkEPAeHdC6L4USkt2nULflJ42oopq6WlS78dDntWcgO3YJt85egcvDg9BlUhgc/PTnJ+I0GSpEBIgAESACRIAIEAEiQASIgNkESACZjc6siiSAzMLWsSuRAOrY66M+uvYQQGfOlWDmsmwUXas0DEopR5VwF+RSMVvugXvvxocb38b2HXtw5dpNPD3hETwSHoKuXbxhb2fHGXr94bOoTdkLZY20uU69VArRTRHkDTL0SHwK7pUyNBxkcgM1RhzxeHDt5gtnNxcoXR2Alx4EL1ig0ae8tBri17+GvOiWhli6fusmui2IQrdpj7IRQMyx8/a+HkZzCXGeEBUkAkSACBABIkAEiAARIAJEwCwCJIDMwmZ2Je4C6AWs2j4OfTj1dBn7pi7FNiNleeHh4TpSv3LqgQoZIEACqPPcHu0hgC5dqcCMJbvx96UWUaKPWH3FGdTcPMH+uV9gL+z64n0MHhhkNmBFRS3E7+yG7PerLZIGStwsLUVttRiuIX0R/NUiKEqrUfXqF+xpXk2XnZMjmw/IzsEeykH+4MWHAd4uqj8rlBCn5kL6TYFGu7cqyiHv1wX9N8+CQxdPs8dNFYkAESACRIAIEAEiQASIABGwPAESQJZnaqhF7gJoCdKPTkBfTsMrwvcPxmE1CSBOtCxeiASQxZFarcH2EEBXi6swY8n3OH22xOi8FNJKNheQQlYHby9PfPxhMiY8McpoPX0FarfnQ/JZHitsmq6qmmrcKimFQzdvDPgkAa6De7B/kv5+FeK3vwOq6lRFeYCDhxs8uvpAyecBYwYCzw5ncwPV511ADVNW1nL0e62kDqUVtxD0v5fg9XCw2WOmikSACBABIkAEiAARIAJEgAhYhwAJIOtw1dcqdwE0EGFP9IV6woyB0YswZWg1Dr+zBYcaO1D9WxkJINsuo2ZvJIDak75pfbeHALp+sxrxS3bjVOFNo4NVKqSoKf4J0uprrGhZ/fYCLJg7jf3/pl7Sv65DvOgrQC35tFTWANGNYsiUCgT8XyS6v/IEeHYtCZ4lWb+h9n+HW8TO/x+DUxcvuHm6Q8nkA5p6L5QDukK8NAvyi6XNQ2ISSpeUlsJz2oPolfg0wAgjuogAESACRIAIEAEiQASIABHoUARIANl2ObgLoNbjmrJxL+aGasoeXf+mb0a0BcxKa00CyEpgrdBsewigKzeYCKDdOHOuRZjon5oSkrIC1JadZg6BR+ykKHy48S04OzmaRENRVYfbb3wDxZnrzfWYxM9l5bdQXXUbrnf1Rr8PZsKpVxeNdpnTwmpS9qHh6IWWf+fx4N69CxydnaB0c0RdL3dI9p7RiP6prhGjxt8ZA7fNg72Pm0ljpcJEgAgQASJABIgAESACRIAI2IYACSDbcG7qhQSQbXnbpDcSQDbBbJFO2kMAnRPeQvzS73G+qJzTHBrERRDfOAqlogFDBvfDT3s/g6enO6e6bCGFEnXfFqDuo59aTvYCUCOX4Iq8FE4lcgS9NwM+EUOAovNAz77gubUEGzZcLIV4yddQ3mo5Mt7OxQnu/j7saWTVxWVQNrQcad8gk0F0uxzdl01E1+iRFP3DfaWoJBEgAkSACBABIkAEiAARsCkBEkA2xQ0SQLblbZPeSADZBLNFOmkPAXTi9A3MSspGcYkYUDJHrfMAnv5TvFR5gH6AQiYBn8/HmePfon9Qb87zl5eLcXteBpSi2811GhyVOBBTgWv3KSAo9sAzd0+G+0+HwC++CqWnN/BoJHhBg4DGrWbs9rGFXwINLTl+HLzdoaiXQl7XcpoYk1lIdPMmHEJ6of9HL4PvbFqkEudJUUEiQASIABEgAkSACBABIkAE2kyABFCbEZrUQFsEUEDoKAzzl6Loh3yca+x1ROxCTOgnxm/vbMH3RkZCW8BMWiruhUkAcWfV3iXbQwAdyBfipaRsiGsbAFkNwLcD+M76UShlqBJ+C7m0mi2zdlUi/m/OVG7oZAqIN/0I6e4/UOeuQHUXBW57NOCXZ+tQHaBKBD3odAWiTjvA2cldJXyUSjTU1aG2dz94TZ+n6kcJ1G47ivovfm2O9mFqa2f2YbZ+VcokGJA+D66DVMmk6SICRIAIEAEiQASIABEgAkSgYxIgAWTbdWmLAGrrSEkAtZWgnvokgKwE1grNtocAyvyhEPPe2QuFQgmltBzgO4Bnr57fvfVEa67/iPrqa+wfHgoPRW72J0ZpKJQK1Bz9C9KV+3C1vwRnIupR0qcBtyuqUOUqgaeXF5ycnDDqi98xMk8E9OgDXt9+uH3pAipOF0Du2xX996iOoGcueZkYNe/ugezkZZ19y+Ry3CwvRdfECRBMe9To+KgAESACRIAIEAEiQASIABEgAu1LgASQbflzF0AL8cmPTxo4Br4Iux+bjvWYgvdz5mIEfsOmyPnYYWA6JICstNYkgKwE1grNtocA+u7AOSxcvR/iGmb71A3w7JzBd/Q1OLu60uOou/UnW4bZBnbjwiH4+njpraOAAgdLfsAft36B3yk5boTKobBngnuUKL9VjqrqSvB5fMjr5Xhi93nE/MlEF/FQJZGg+MYNNgrIcVgo+v/wm0Yfssu3cHv2No2Ez00Fym9XQh7cDf02xsPey9UKq0VNEgEiQASIABEgAkSACBABImBJAiSALEnTeFvcBdASpB+dYFAAff9gHFZjLj45OAUDcQ47Rk/HJhJAxhfB0iVIAFmaqPXaaw8BxMzmu32nMOv1LyCTlLPyx86lm8FJSqsKIS7+Bf0Ce2HcmHAsSZwNQTfNE7uYBhjBc7H6LH6q2g+R9Abb5k3RTfbYeE9PTzg4OKC0tBS1ElVC58pbVXg2txiTC1X/XSWuQfFN1fH0ugQQ8++S3L9Qu+FHoNg1ApwAACAASURBVLYl949EWo8ScSX6rJ0Kn8futt6CUctEgAgQASJABIgAESACRIAIWIwACSCLoeTUEHcBxKk5VaHBYRjlWoTDJ4sNVqIIIBOYmlKUBJAptNq3bHsJoANHfsek+P9AXl8JuYIHR/eesHfpCjsHJg+PPZtcRymvZ/P+yKWVkFZfgVR8A68vnIk3lybAzo6vExwjgD48swEX6v6Gl5cX7O3tcbP4JmokYtjb2aO+tgFSaT1cPFQ5hwwJIOe7R6Dvv98Bz8cPvHvub+lPpkDt1p8gyToJyBWQK+S4WVIC1ydD0Pet58B3dmjfRaXeiQARIAJEgAgQASJABIgAEeBEgAQQJ0wWK2QVAcRxdCSAOIIytRgJIFOJtV/59hJAu/f+ghfmvYeGGhHqa1XHwTu4eMPJPaA5tXJDbQnqa8o04CS/OR+J86ez28B0XYwAev/Uf3D6VgErfOxgD7FYDAcXe5XwKa0C344PT19VziGdAqi0FB6Dh6JHxBPg26vqKQQ9wJvwHHjefmyiaHlZNcRJuyA/X4LK6tuo5stwV+6bsHN1ar/FpJ6JABEgAkSACBABIkAEiAARMIkACSCTcLW5MHcB9AJWbR+HPpx7vIx9U5dim4HyJIA4wzStIAkg03i1Z+n2EkA7sg4j4fXNqK++jgaJ6nh2OwcXOHv2BI+viqBRyutQUy5sxmNnZ4f31y7FrOnP6kWmLoCYQrdE5XB1dYWLZ2PEDwcBVCmpR8+HHoV9rz7gObuy28okpSWoc3SG5/8th72/gO1feuoKbq/8HtW+9vB7cRQ8wwa151JS30SACBABIkAEiAARIAJEgAiYSIAEkInA2licuwAylgNIeyBFUOUE0n+RAGrj4umrTgLISmCt0Gx7CaBNad/jjXc/h6TqCmRSVf4dHp8PV+++bFJo1aVEbfl5KOQy9r/c3Fzwv/++hckxT+glwciaEzeP4evz23GrvgxlxeVwczNNAFVVV6Nnjx7ge3hC1r0XyotFqL7wN+yDBqLn5i/h0Ktv4/CUaLhwE/B1g4Nv4xHyVlgjarLjEpCcSEHUk4nIRSzS89MR23hrdNwR08j+2QREyJoRjphPhAhbkYfc5WFoetr+s7nQ7O88AhIUrI1C5OJcYGo68j6LReCdN0maEREwgQA9/w3BIgFkwq1kgaLcBdBAhD3RF4bPilYfUDWKfsjHOQNjJAFkgQXU1QQJICuBtUKz7SWA3lqbgfe3fIe6ykuQy+rZmTk6OiDiscfx8/FLzTOVVl+DtDFCyM/XG9u2rMK4MQ8aJdEgb8DX5z/Hnt+/h4u7M+RODWwdLlvAWAEUIACzyaxWIsF10U3I5XK4DL8PPT/8qkUAGR1F+xaoPJGK+ClzkTUtD8rlYXoGU4mCjfGImZ+F+Hwllo1sXUx0MBXJm9ORszMfTDxW4MhoRMYmIGlOBASqHXIGLhEyJgcgbqexcqq/J6uNofJCDjK3ZCHjSC5yj6kiwVR9x2PR9EgEunNrky11LQMxveKQ1VwlElvPZyO+v7E28rEyIBxJoqZyychTLkMTzfx3eAh/Q/W36IxiZE5RRYfR1YEJyITIWjwTCRu8kXI1E7E9TRmrgdeLTIT8nelI35WD3CO5KGTuGUEwIsbHIf6VBMTe621KR1C/t5iKgiUHIFwVYVTYiHbEICC25U7XuC81Xgea97JJg6PCHZBAJQp3pSJlYzqyDxZCBAGCn4xBwoIkJIw27bnEPHvT16chfX8W8i+wT16ETYpE3PRFiB8faPgeLMpC4owEpHRJQfFXseDSs/Y9i/FbcSkn3riwObYSAWFJaH48r1B/r8vHSl44klRPZ6Sb/FrvgEt8Bw/J+OeVShTsSEXq+2lIYz8PBCJsejwSFyYg+i5Dz1bjn3F0Y9Xxehodhbh5i5AwMRiteqTnf6e/O0kA2XYJuQsgy4+LBJDlmbItkgCyElgrNNteAmjO4g/w5a6fUFt+FgqFgp3ZPcMG4aVZL2DxO583z1RWdwsSsepUrp49uuGLT1Nw/73DOJGQK+UQS6rxk+gA9l/+HrWymmYB5OXrgS6OXigS3cDTB65qnAKmTwA533Mferz3KZwGDuHUf7sVEuUjbU0Skjbkqj4Ya3wobhmV6Fga1i1NQspB1cdndfmiKlWJ3KWRGLM6X/dURiYge8cmRBqMejFFAIVgXcFJLBrOdKf+4V1H95z6VqvXSgABkR9fQvZ0w78JSw4mITBiZcsXDGh+aZacSkXcpLnIc45H6u6tiKYIoHa77Y13XAnhnjQkzk9EFvul1rQvhcZeL62+xGoMSIDI9TnIXBBiVOA0VdMWQBAswwFhMiIMhuwIkRYZhJl7WjrXFJMi5CyMQ/wGIULXpCPzNYoAMn7fdIIS4gKkxEYicXezCtEYdNiSA8hZFdH6S2urqVUi950YxL3R+N6hY+p6I8cqhcj5KBFzF2exPxRgUrr5AghcBL0EuUsDMWa12pw13uskKNgch5hX8uA8KxXZW6KNC6VOsNR33BC5fF4xeH8LEJuRh/Qprd/LjT2z9bIUFyLtlQjM3K779SR4ch1yMhYhRO1HKHr+d/47kwSQbdfQEgJoysa9mBtaZnTLl/bMSABZaa1JAFkJrBWabQ8BJG2QYeorKfjx4HFU3zrfPKtJ0Y9jbfJijBi7EPVSVcSOUlaDmorL7P/vH9Qb33y5EQP76/+Wraz5Dcq6vwEHf/A9HgT4rqiXS3C+8m98c/FL/HHpFPxcvBEVNBKDPHrhr1IhnD7fhXEFqiMDmWPg1QVQTWMEkEIuh+eIkQiIfAa8oEHghY0Gz8PLCitifpOVpzKQuiYZm3Ywv/6qXRofilW/oq1btQkZZzQ/3GgLoMrdcxH8VCrblmDqVuSsiUOweyUKdyYhZkYaxw/5EohO5OGvan3zKkRGxFykMX3MyUbhB5GNX1LysXLYJjivSET06ED4AJCI8pC5JhlzP1EJKa4REWxhNQEUMjwEBacKgOHrcLJgEUL0Iq9E1gwfxHyiXoCiJsy/Q9uppkSE3I+SkfJ+KnJY8dN0cRFA3F8voh0zEV8QhkUzohAqYCxNBQr3pCF54UrksC81Ll9qW0bXIoBCEDK8AAWngPisCmydaODX7lMpCA1JRIH6LCkyrZ1uPFt1W4mcV4IRtZl9UiNyVRrWTQ+HT+VJZH+QhJkbmeelALFfFSB9krF4nEZhfyQC8UsTED82HMGCOggPZiF5cZM4FWBZrhDJo1UmUnItF2mrUpCyOUf1ntB0mSWAWu71kDUncfI1/U9nlGVhZtcY9r2j+dLzY4etVoL64U6A2+cV9g5D7uJAjFnL3N+BiH8/HcumBsOlKAfJc+KQekz72cr9ma1vtAUbwhG6UPU5I2xJNtIXRyAAxchdPxPx76jkaMiKPOSpbaGl5z/3te+oJUkA2XZlTBFAARPfxFuTRqCvvwcc1Yfp6AhHO0BaJ4X0UiYen72J0yRIAHHCZHohEkCmM2uvGu0hgCqqxJiWsB5Hjh5HbeUVdurMqV6LF8RjRdJcxExfhYNHT7P/rpDXo67iEpuI+a4h/fHDri3w9/drjUsph+JiLPhVzF4jJft3pfso8ALTAcce7H/LFQ34/cph9HK0R4OiBmeriuDIt0egfVd4fZENp/zjqBaVaAmgeoiqxej6cAS8+g8Cj8dTte3hDdmDY+AwbER7LV2rflu+MAoQOS8Gko2pyGVK6QuLF0QiYaIEqZvZUloRQCJkTQtAzHbmLwnIrt6EyOZfu9Q/kMUiszgd0ca+V+ihVLlrJnyimY/wYVhXkNcY/WMIaQFSQkKReIodscZ2LIMLoSaABOMjMWRPDnIhQHJ+sc5tb2xbF9IQNWAmcpCAhDmpSN1sYp8d5s74hw9EPfprZAISeqUild2SyEUAqUWiGXy96Gfcco+btk2w5fUcicjxOchhonoMfqluiYgImZOAwM2p7JZH2pp4h9//atKvdXSOEBmTg1RbcI0Kb4aTCFlrsxE8Kx7B2p5RrR/BqpMoXqKSM+qRD2HzEhCwUXXfmRcBJEDk+CHI2ZMLCJKRV9yy3VZ7FYWfRCFoRg4wJwEJm1OR2uq97g5f904+PW6fV9Tfh4Gw9SeRt0BNCja/RwOCFXkoZre6t/WZXYCVAaGqbd9jN+GvfQkIbmatFmEpSMbJ4mUGfkBSVaLnf+e5UUkA2XatuAugCVj33RKE6fjqpzFi8W/Y9Ph87OAwDRJAHCCZU4QEkDnU2qdOewigK9dKMW3uepw8eQKS6hJ24i4uztiaugKTJj6O9z/6Dm+tVb2ElXIp6qqK2ETQocOH4NCeT+Hs3PqodXl9KRp+6QZnN5X8YS6Z3Ae8QT+A73kvpJJbkNbdQHXtDQirr+J89WUIa6+yQqeniwB3uQWh3zUJeD8chvjgT+jp6cXmAKqR1EPC48M3+C7wevYB39MbcpkMt88VsqKob+bh9lk4Hb3mrw1HmmQu4mfFIkymlvNGSwClhKVBMj8e8ZPCgJ0t+UI0I4DUtm7p+NLZ8qGfy5dofYhaZI5m9I8hpGrj4vgBjG1NXQKsWId1WYmsRDIURST8aAyCZucC07diq/NMzCQB1GHudZMGci0LM1/JRcicRYgbH4jC5rxNXO7dfHB7vRgY0bGV4IWpMpHEflXMIQpD1VbLF6RorFsfgMSFzFdcA1FEklwkuoxBCkKwbksc0merIoFIAJl0t3S6ws3PKURg6/kDrfKaSfYnwmVcChsFlHy8GMvuNXeKal+s1d4TRDtnIv5gCBIWxiGyf2FL3h2zIoCA5PXrkLmQuXc1I400Ry1E2rggzNwPxG/ZCufZM0kAmbus7VSP2+cVoOX+1vXs0/V5oK3PbLX7XEdEWctzmeMPUPT8b6c7zPRuSQCZzqwtNbgLoMZTwK7tw/pP8qG+oWBg9CJMGVqNw+9swSEYT/7cNF4SQG1ZOQN1SQBZCawVmm0PAVTwx0W8OP89XDxbAKlE9VL29vLAsUM7ENS3F345eQ7jn3+T/XeFvAESVgA14JEH78X+3Vubo3DUcTAC6PJ2AVzcAUc3HhQNStTVeaPrmCzIHL3RUF+BS9VF+K38T4T4BMPfxQ+/lP6OP6tVW9AceQ7o7tIND7vfBR9hCTx27obDpcsqASRtgJ+nO5QurqjvIoDobCGkZaXg9eiFQUc19pRYYYXMbFJDeOhPAq3+6632FrCCtaEIXcx8hdQRAdSUe4FTXhLdczA9+odpR00acUyKy/auxeNSz2TVr8eIR2bpVkR30R5jUz/Ml5A8DNnc+Cu6VtSRIX5mrhxVszIBdbFiamJYc9a75T43dwtYNNLPJ+Cvh8dgpQjQtzWmuR8mge4bIgQ1SidNAaT7S7yVkVPzViRg9H5We/a1TQbmI4kXjpXMXJbnQblC18EC5t1fmq+rSxCsaMxjNT0TFR9Ht85d1BSNxLz/HBmC1AGNCf41vrCr55/j+GXdiutETRsgoPfzCrO90QdRzI8veiLYCjaEInQhq7p1Jvo2/ZmttvXbUAQQx0Tl9PzvPHc+CSDbrhV3ATQb//vxBQy8vAOx8ZugStihuigHkG3XzGhvJICMIuowBdpDAH275xhefi0VlTcLIZepcv08cO8wHNmvSv58rbgMD0YtRrW4DkoFI4AuQy6TIvqpx/DFNuaXzNaXXFIG0TcBgEIJWb0CPDs+7F3dIev3Jpy7DMHxitP4reJPMImhA5y7wt/JD+XSKvRz741Atx5wtnNGjbwOV2tuwIHvgJ52PvDdfwyK7P2QlpTCz9WV7fR2nQQ3btxg/79d3353tABCWQ7mhkUh9QIQNi8T6WuiEegsgXBXIuKiU5HP5JXQk3zR+A2utpVL34d8jUYkqCzKQ9rimUjcKQT6xyPz4FZEcz3BSfsD5pzi5vwRuvKqNCd/ZrchxEPYfJKZ5hcJ0z9cGidDJaxLwOgXZgPdm7TeYhEKdq9D4sIU5IoEiFiTg+zXzEkCrfpiE7yjUcjq/CLUsjWB/ZIfmNYcdUQCyLr3U3u3XrA6AKFLmf0q0UgXZiJWO0XehTSMGTCT3Q6svnXL1HEzkUSB41LY/Cf6RZIlBJASCcVNW4N1CfqWrY7stp/pwpYTHkkAmbqsHaO8XgGk9jlBT0SZsWeysb/rBHAqFWPGz2Wf25Hrs5A+LwzeqET+xjhEL8yBCGFIzs/FspEGMvLT879j3FsmjIIEkAmwLFCUuwCyQGdaTVAEkOWZsi2SALISWCs02x4CaMHyj7Dti30Ql51rnlHK6sWY93Ic+98lZZWYELvi/7F3JmBSVFf7f7t79n1n2BTUKIiJgokRiCZg0ETBRFxQiH4xuMQP9csXTGIUNVFckg+yoCZxw0RFxERJ3GJChKgREjfcEET2dRiWGWbtnqX7/z9VvVT3dPUyXX2na+at5+EZZrrqnnt/51Z11VvnnItN2/b6U8C2axFAV3z7fPzml/41tyNYiAC0+4+1cLmg1QuSUj2e7ny803oBSoachMrhpdjrPID1TZvQ0t2GkqwinD/8LJTlFPegWu8+iDcPfoTBeZX4zKEcFL/2Dkre+A+crW09BKChr66FE04UZBWmwTspNGlBBJBm/cBK3HnZFZj317DynkDtZMz9zcNYcF7sVbTMRhBaXStWmH+UFcSOGY/Zl92AuddN71mjIhauHjzGhlaQ6fEmL/TWUY+2GGxYyp4CUAqzMiMOTasAZAj31wfb+6W4e/TTHahJFeWcCdZn8T8wbwqlnVEAyohpl7ZOSLH+8nO1Cjg9a6RIzKShoK3ZipBxO9eyBndOmYB5UnC3di5e+XQBJhtWQAodb40AdPNJKzFvpB7x1mO1xsaXcG35ObhfUh1l1cgqs3RnRgDF9Wum7GB6vxI7HUvr/r/mwXGaFpcWZSXT8BpVPVc6NQfg3vAIrr1wHh6JWCwDx0zHfUsfwZzPRynGz+t/psyoXvWDAlCvsPX6oMQFoGMx/msj0PNpLWA68dSvwBEUgHrtttgHUgBKE9g0NKtaAPJ6fRg98buo31eH1oZt2oikDs/WdX/HkME12u8NjS24+Kqf4633Pg2rAfTD730H82/7n6gUvB312LVsCDrbfcgt8KGrwwmPNxdvtk1DQ0cN8vPy8JljR+CIY2ux5uD7aOhowqwRU6O21dzZihf3vIp9ngOoyC7Dl8o+h6M6CpD32J/Q/sab2LtrF3wuJ3Z+44vYdMM3UOwqxeTyr2N44ZFp8FAvm7REAHJj/dJ5uFaLYOjZj5EX3odnHpyDsTEWJYree0OIdczCpNGXkK89YSauvX0e5pw3OoFljf09iMIjJEIZl58X0SuwukwgZcf8QaJXbxd76VIeZg0BtQKQ9Hkkzr5mLubeOgeTkyiW3rOfhgKk17yIhuCKeUAgXTNY08rwIEIByJp5k7GtuNfgzvETME8rjC+rgN2P+ZdMxkhsxcql8zDnJolY8G+9WSXrwErMm3YG7tRWW4oX+WCRAHSqYYn3iO+IsFTHl2ZjpOl3HQWgjJ2zkR1LRQAyXOuiCTy9+45uxJr/m41ZP3w2fGU7rd+1mPy/9+NhiYjOihhIDwGI13/bzEEAFIDUeitxAchfA8i0e9u4DLxa15lbowCUKZ6I3w/VAtBb723EWRfdhi5PI9xNeirV2BNH4z//fCrY2cPNbfjO//waq/71AXzdHrQ1boHP68NdP/kebvify6MOqqt9Pxr+Phgul6SA+bQUsC5nLv6xbRoOeXRhSbbyslJ87sTj0FbQDmeWE4MLqpHjzIbL4dTSw9q7Pfjk8FZsad0Jt9eDw53NyHK4cErFifhCySh0vvpv1P3yfrx7xXjsO2M0fNkurV2JAhqTNRaTas9CUa65Th3fIxbtYYEAtPbeM3D29bLk6UjMXvwMFlw6FmVZgCzfOi+w/Oqp87F6xc0YH/VtsMlYDCt39Hi7G3GIu7ERbu1vDdi6Zg1eenQe5kkKmDyK3L4aKw3LsMYkF5VHKLzcWFcluLpMMOScApBFszIjmkmrANTlRmOLPmPddeuxesUjuP+uR3QBtXYmlqxZ0jNFx4RKtH6G6kkYUmPcgWgJw6p2FIAyYq6p6oT733finPPmRRHqazH5uvNR5l+Za/pjW/DMpYlHbTa+vRCzpt2AlzQFaTzmPLcE902LdbxVAhCAYFSbUaCPSHW8pLZHfTefthKUbBSAVM2/lO1klADUiJeuH4dz7t2qRTrfvHgJ5n29Fnlwo27VQsyeOU87H2ovXYLVj81E2NnA63/KU6EvG6AApJZ+4gLQf+Gux89E5Cv24poRqCzqwMHta/DMzJvwhyS6zwigJGAlsysFoGRo9e2+qgWghb9djjt/+TQ62/bB03pQG/zc67+Nu3/6v0EQUvtHagT99ZV34OtqR2uD/sD/m1/egiu+fUFUYN3u/djzzBBNAPJ5JaoI6HIUYROmweXbgcLcVni6crDj0BFodA9B7eAaHDFyMJxlTuxs34umzhZ0eDvR0NmEsuxinFFzKurcB/GvA2/jcyXDMCbXg2JnFxpbcrH9wVfx9KzhKCkuQUFhIbo6u7B3Vx08jR78+PTbceyg0KKhfebdVAWgYBQMMPb21VgdKbQkIeJEMggVl05kFabIo91Yc8dkTLh1jUiHegrASQlQNuERFHuCxaxDolCoNhAFoAQI22aXtApA0ShsexKzxs/Ck/IQnVC9K72RqP0Mij2h1JigKGSMlKAAZJv5aFlH61bi/tvvx5IVz2LNJmDkqbMx5675mDtyJc4fqRdJnvNcA+6blljI5tbl1/prvYl4eTYWPL8Ec6OlvYQNwEIBCCGxJxjZFpnqKMX7GQFk2RTqs4YSEYAioh4DfQ1F+ES/H0g6Aig4x6LXugrVwoqVvm4gyet/n02rZA1TAEqWWGr7Jy4AmdkZjDNvuRc/PuFD3DDjp3gnie5QAEoCVjK7UgBKhlbf7qtaAPqva3+B5//+FtxNO9HladbSv/70xC8x7exJQRCtbW7M+dFv8dzf3oSvsxmtjTu1zx797XzMunhaVGC+zgPY/kStFimUVwR0dQDdXVmoPTYLObluOBw+wAe0eIrw0kdfR13TIGRnZ+HII4ficycdiw+aP8G7DevQ6euC0+HUVgX7TNEInFo+BDXN9yOnax1EWfLBgX0783B70RR0OVzIcmZj3656HG46jLL8ctx19i9wXO3xfetUsZ6qAGTIq7/5dR/mfylySKFleJHEcr/GVbySO85g31DUNOFVbcx4GISuuX9vx4LihRg8fh7qwlY3owDU9xPauh4oF4Dgxsof5uOM/5MxJL4akVk/gwLqlIex5e/nYI2/QHlYNB0FIOsmjM1bCi0Dn7jgvvXxWZhw2ZNa6ljtpJux5On5mNxjpcRoYKwUgIBQxNtcvNK+APn/NxgTbq1DUBCK+V3HCCDbTF3T+5WteHL6UZi1HIB2vZsdHnGj1bgKrAI2By823IezI/TNZAWgrY+fj6MuE7nUpKi6eyVuyD8D2nIkCaVU8vpvl3lIAUitp1IXgKS/kh52Aj6aOAt3J9F9CkBJwEpmVwpAydDq231VC0Bf/saN+PDjLWg/vBPdnW2orqrAc0/fh5PHjgkTgK698Xf4y8v/QbenEe3+VLHHHrobF19wdlRgXe5G7Ht+NJy+/doS8A6XA87sHBSVdiO/pFOLDPJ6gZaWXKzYcBZ2tYSCCQsK8vHZEz6DrMosfNi+EV3eLowrH4PhebXoanoPFS33IC+7MWi3xZONO1u/iv2OInR3dWP31r3o6u5CRUEl7jrnlzh20Ki+daoFApCxsKilAlCct2sJgbNSAIKhHtE1S/BM2Vycf3cdtNVlEkglSPbmMqHxcae0ErC7ABSWGvP0HKy86Aq8FLkEMgWgtM4h+zRuuL4luGy1+1/zMOG0OyELa4+8fAleeXBmz1onpgCsFYBC9diAOU8+g7Lvn4876wypjhSA7DMVY/U0xgurNXfooh8QbUU4g8hnIhAl+x0dtqx8tFX1+lgA4vU/fVOeAlD62EZrubcC0OBxX8aItlexZoO0OhVX3TIEe+54EC8k0X0KQEnASmZXCkDJ0OrbfVULQMdPvAZ76+q1CKDuLg8+O+YzePrxX+LokcOjCkBd7QfhbtmnfRZLAJLPW3a8gpbNz8DbthWO7ArkVoyGZ9didDVtg9Pl0KKDvK4i7Cm6Cu9tz4LH3Ra06XQ6UVVVjpFHDcPgYdXwerxobm6Ft+ljlNf/BgV5TcjK8qHTA7R58vHW6Bvx6uFNaPW0aAJQaW4ZLjxpFs4ec27/qAFkEGrG3rIaq28fj7AFT99biAljb4AkYoW9jY0znUM3V5Px8KevYPYx0Q+Q2j95ZdFSFYwpYBEPAr28wTSuSFZbW4e6ushQckYA9e1Vylrr6RGA3GhszEPUKWtMAUgiWs68n4bUmNpa1NXV9UwtowBk7aSxaWtbl87ChJkSyVOLOc+tTyD9K3zZ7S1PR9Q4icvBYgFIouduGokz7paiK7WoratDXeTCAUwBi+uVjN8hVsTyv+/Uo3IBnP3gFrx4paHqTgKp6MkKQMaXX9FqZsnno8+9X+/P4i148XLpD6//GT/HEuggBaAEIFm4S3IC0GCcf8sCXDVlBIr00qtA+0F89PJ9+MmCv2Nvkv2iAJQksER3pwCUKKm+30+lAOT1ejFozKXo9LTA3bQL3u4unHnGBPzhwbtRWRF62G9pdeOaH/4GL654C53t++Fp2a+Bevj+23HZzG+YQvN1NcC3/Xr4ml4BXCXoyP06Dn34HIqKdsDp8sLrc6KtqQhF4xbDW3E6/vG3J7Frx6dh7UlK2rBhtRg2dJD296y2T1Hb9gCyfIc18Scn34FubxHKvrIGB3IK8fD798LZnIU5p81FRWElHHD0vVOlB6mmgKEOz142Fuc/riUB4Oy7luC+a8ahXMoxb1iCOy+9Fo9sEkPjsWDtan8dBY2H/AAAIABJREFUnlBaWHgETQCJIZy7dj7e3XszxprQkpu2CcvHYf410zF57GBNfHLXrcYzv1iI+Q9JYWpAUsgSfkCJycPw0CPt9nhTTgEoMya1Nb0wFVYMb3bNUgvNHybW4M7B87D1pjmYM20yRmqXswas/+uTWHDrPDyrnStjcfPrqzH/S2FSqumgYglVodQYOTxKLQoKQNZMFpu0svbxG/Bu0dk4fvTxGF2bh4Ztq7HysYWY90v9Wll76TNY+9h0hBahM7lWGx62J9/yDG6eZFYvaDDGTYq2CqPVApCxGLTujB4LB1AAssksjdHNmN/Pxu/f8Zjz5P2Y9/WRwLaXMD+wGMVJN2P16/OjLkYRSwDa+tAZOOqqlUDtfKzeezO08uHutbhz0jjM8696F7AnRaD3rroP1/73nf6i/nPw4of34WwtNZLXf/tPQq4CptqHyQhAJ/9oCRacOwI5ADraO7Su5uRrv2Hjspm4fFFyEhAFoDR5mwJQmsCmoVmVAlD9gUaMnvjfWu0fEYB8Pi++dfE0PHjvT5CVFVpPs6m5TSsC/fLKd9Hdvh/tfgHoVz+/Ef995SWmFLo+PBlZHe8GP/f5gEN7XGg5BHi7fXA4gZziMlRMXIK8wV9Dd1cnPtmwFh++/y/U1+2E19utHTtkyCAcecRg7f+5nZtRvPu3yPIe1tLKvF2AK7cItdPeQVbR0fD5fPDCC5cjIEmnwUm9aTJlAUhCqtbgznOnY96qKGvAa30aidlPv4KHL/S/kWt8CdeWn4P7YRKZYwydNinoGBiq8aYt2vBrJ83Hs88lsfpYHB6hyKRohR8pAPVmCmbqMabCSjDqzbxWSkwByDEB80wHHXGuJAAnZqRS8FyTp3vDw0ugXQpACRDuP7uE5krPMY28/GG8uGg2RhtXajS5Vse77oZaN6tllQYBCEaBPsq5SQHI/hM53v3KtmdxxZTz/S+dIoZbOxMPr3oEs0dFF9bNr9mNeOm/y3HObxGR8g0glj0xXzsZ85e/iJtPDdg0zPuo3uD13w6TlBFAar2UuAB0JhY8dxvGF2/DC/Nm4e439H4OnnIbFtx0JkY0r8FPz70Bf0+i+xSAkoCVzK4UgJKh1bf7qhSA3l+3FZOn36wtAd9+eDck7erGuVfgJzfNCYOgRQD94H68+I+3wwSgW278Lm750TWmwPYuH47yqj3Izfdq+zQdcKI9+wJ0NX6MzuatyMqrQN4RM1B+0g+RVVAdbKe5uQFbN32Ed99ehcONB4ICUG5uEWoqq+D9+E501v8TcDr1ItNDp6Fm8mNw5WTAcu9mNOLdUPmPix8e3Yj1yx/B/UufwUt/XANZj632hMk456LZmH3lTIwPvVIG3r4Tg78godp6wc7JkfdjhrSyyQ9uwSvGUO7IcTRuxUuPL8Qjy1di9ar1esRP7WhM/vrZmHnhHJz/9ZFIbC0bf8PxeARDyePUGYgo4hufX9+e37Tek4CZsFL3x1kYfNGTpsVGpaVY/q7795N45MFH8OLrK7VVmGQbeep0nD39fMy6NOJcScAxsVPVQqkxY3/+Lt79QUQsHQWgBAj3n11keer5v30JK19fifVayI9cK2dh9lWzMfNU40XaP2aTa3VmCkBAcLXGaKvoUQCy/0SO9/0sI2xcj2fvXYgFjz2iX1+PGY/Zl92AuddNx+gYNwPm1+y1uHPwOMyrA7QFIKZE3LB01WHl4wvw5OMv4UX/PYh2PZ85G3MvPdsf5RlCz+u//achBSC1PkxcAJJCz1NR9e59OOu6pWGdvOTev+HacQfwAotAq3WemTUKQJnhh0R6oVIAevEfb+GyOb9EZ5vU9anTkqXGjhmMBffMw5e+FFpmqt3dgbm3Poyn/vw6utr3w+2PAPru7IuwaMHNpsM6/OnzqPvHbPi6muDzOlAw9HQMOWsxsouHJoIC7W0teG3ls2htqcO4z5+GI446BU6nS8KH0LbnDXS27EZu5QnIq/5sQu0NtJ2Cq2f84BW0/3xyeM2ggQaD47UdgTW3OjDhDiCuOGm7kbHDJBBOgNdqzogBT2Dbkzh/5Cw8a/bCasADGngAKACp9TkFILW8lVijAKQEsyVGVApAjz29Et+b91BYXZ/qUh++O/tC3HLLLcHxdHV34+5f/RG/fOAv6Go/AHdLvfbZ2Wedjj8/dW/McXe7D6Hj8DY4XLnIKf8MnC7JEU1ua2s9jILCEiBT6vkk1/0+2ju01Omc5xoSKDbaR92kWRKISiBQEyWyADhxkUB/I8BrdX/zKMeTPAH3ihuQf+ZCIE46evIt8wi7EqAApNZziQtA0VPAMPHHWDJ/KkZ0vIP7zroe4bFBscfCFLA0+ZoCUJrApqFZlQLQg4+9jBvn/wFd7fVwtxzQRjO4woH7fnUHpk2bFja6Bx9/GbfcswTtzfVwN+s1aMaeOBornn8YJcXGYgZpgMIme0EgUKchWgpVL5rjISSgkkCgJkrkCkMq+0BbJKCEAK/VSjDTSEYTCNT9m/1sAx4+L6mE8oweFzvXewIUgHrPrjdHJi4AAYOvfxRPzjg2ahHobS/ehFl3yZrEiW8UgBJnldSeFICSwtWnO6sUgH7/1Cv4/q0PBwWg7Gwnfn3X9fj2ty8NKwItQJb9+XV8/7ZH0NywD+7mPRqj4cNq8ccnfolxJx7fp8xonARIgARIgARIgARIgARIoH8QoACk1o/JCEDSs/FzFmHueSdjcL6/n90t2LbiQdxwxzNcBl6t68ytUQDKFE/E74dKAWjVvz7ABbPvQUdrPTyt9Tj5s8Pw+srneog/0us/Pv8v/O8tD6O16SBaG3ZoA8nJycZ3Lj0XE79wHLq7u1FZWYmvfvWrcLkybAWu+Ni5BwmQAAmQAAmQAAmQAAmQQAYQoACk1gnJCkBW9o4RQFbSNLRFAShNYNPQrEoByO3pwPgps7Fly064Gzdi6WP3Y/r086KO6sln/okbfrIY7a1NaG2Qtaf0razYidoyr7aEfEFBAf7617+ioqIiDWTYJAmQAAmQAAmQAAmQAAmQQH8nQAFIrYeTEYDGX/5jnDkM2Pvvu/HgCgDDTsbUqSej8sN/4g9vbEy64xSAkkaW2AEUgBLjlAl7qRSAZLxvvfUW/vCHP+DMM8/Eueeea4rgD8tewY13/AHt7a1wN26F19uNLBdQW+FDYa5POy4/Px+vvfYa8vIi1xvPBLLsAwmQAAmQAAmQAAmQAAmQQKYToACk1kOJC0DnY9FL38fJba/ihgtuwpphl2DRg9fi5FLpbwc2LpuJyxftTarzFICSwpX4zhSAEmfV13uqFoASHe9fX3kH1/zwNzh8+DDch7fDiQ6U5LlRlOdDUVEhampqcN555+HKK69kCliiULkfCZAACZAACZAACZAACZBAGAEKQGonROIC0I+x5I2pyF15PS645R2c/JM/YdGUwWjZuw2eshGobFuDn557A/6eRPcpACUBK5ldKQAlQ6tv981UAehQQzO+eelt+OCjj+Fp3Iju9nrcMPd6zJw5U0v9kqgfqQGUm5vbtwBpnQRIgARIgARIgARIgARIwLYEKACpdV3SAtDLF+CCO07Ggud+jPEFH+HBr16Nj+74ExZN9uCFibNwdxLdpwCUBKxkdqUAlAytvt03UwUgofLGG29gwYIFmtDzpS99CdOnT0dJSUnfAqN1EiABEiABEiABEiABEiCBfkOAApBaVyYuAJ2JBc/dhvFZG/HqxmKM/8JgNP/7bpw79wWcTAFIrdPiWaMAFI9Q5nyeyQJQ5lBiT0iABEiABEiABEiABEiABPojAQpAar2auAAEjL9pCe46ZwRypIsd2/DCD2fh7r2XYNEj1+JkD1PA1HouhjUKQBnjirgdoQAUF5H9d9j/BpYuX4fmKCMpPmE6LplQFeWTDXjhwbUoP+8STKyOgWDDC3hwbTmmXzIR0VoJHHlg9VI8u/2IuPsFLWl93oEjIu2b/b0XXkq6T72wMaAOOfwxli77V3rmmeb3Boy9aipGxYDaG59ueOlBvIbTcdXZhpYTtCfHri2Ldg7J+fMacPpVmBqrw2Fj6c0x0WFEHRMAs78nP08NfYXZNeAA3lj6LHYcaXaNSd5qfz9i499+j39u74gyzCE43WTua3O+cWz4/I12RTedq8adezEHo36/FGNMvO8OZc5M8LtMWX9oKFEC2vVqV7S9M/h88HdXOy8/Ct11DYnyXRA+PpNzRu6xXttjgBAx9sjzr3hM4vdZiTpigOxHAUito5MRgIDBOPOKb2P8YA82vrgUS99Nruhz5MiYApYmX1MAShPYNDRLASgNUDO4ycQfkBO8aU6XAIToD4+J9z++E6xsK761gbVH4mwTnGcJCjKJ2w35IxUByNyrvXiQRm+OMemB9tAg+pNRMLOw/YT6SgGo92d94r7KDAEoQqzX5l9zhohACV5jeu8sHpl2AjY6HwDo4k+x4fob2X/92riu1PDiwS/kFBuEIr0dhJ1HYd9xUY7Rvs8OUwTqzZSkANQbar0/JjkBqPd2oh1JAchansHWKAClCWwamqUAlAaoGdxkzwdk/42I/0WV/pbK+LfAWyn9Bib4HmqY/8YllgAUfHNVjCHDgD2HAxFA0Wz2hGbW10BEgfHtWTCSyS8UFA/bgz3+N4dhb95M+2QyvkDUROAtZGDcGezjTOhaNCGmp7+g3wRrcy/OPIslAJn61B/x4vedWbRbXAEoxpwKjwAyzOthQzBk155gBFD422Djm17zYxD2Ztfw1jfs72aRFlEemIyikFnb2vkMDMEe7Anzi/jIpK8REUBBPxcP0dppDkQARbzJDp2X4dcD86jETJjZqvoQxX/RfGZk6r82mc0182i1XsxBIwaTqMzI8yrq9Trm9dV4TTab/6G/a+PDEGDXHj0KUYuEOA6f9LjGmF8XwiIyeK1XNdkTsGOj88FMHDfeK5ndN4X93Uz0MgiaB6MI/RZGSSfgmH61CwUgte6kAKSWtxJrFICUYLbECAUgSzDappHIB/Owt0Vhb22Nb00j3uQbbzDkBiRaCljYmyn/Awb0t1IHjCk3sd4UR97IGESAKmNKmdFWpZ7uBn9qW9j4TPukPyQEU1VMxyfjWAF8NU5anG1mQ/o6GjnPwt6IhvkhwXkGkxSwGPMMZnMkIiUrMQEo+pySuRxIAet5Lu2BJnKIQGKIxjHaMz1mVPjNf2g/fa42jPWnlsn5s+WYqOk/0R7A9b4eCEtPM+9D+FvqmOPzXwM05oE3337faOfiZz4JS+k0zg/tmGAKk4x7E7541VTEyjxN38zNlJYjH/7035ujXNfC+EVEfkXOtWjpisnPwYh0X7MHTsPDrOm5GCYeGq+v+twLzPNQlBNMOWjfK7v8gpDpNSYiOsO4n2lfMmVODOR+2Oh8iBp9Ge47UzE28t6jRxRn5BwIiKSZlHJp33lKAUit7ygAqeWtxBoFICWYLTFCAcgSjLZpJPzBPPwmO/CGXxdC5CHRrAZQxBuoaAJQ5Buu4O+V+HdYbZTIPhhRmj0EVPWoLRK8oYp40ESst26m0UsJjM82Hu+bjkYTGo0Pn6EHU3mgS2CemQlApvMsQtTzRxqYPgDHqgEU+YBrsBkSgPRopqAw44+WCf0e8kPoYVafx1GPiRCN9GggqYF0Kg6GHRPDvz3eJvs5R741NkZXRTy8JNxX/zXAKIhJz0wfdCLFgQRq2PTNTO4rqxEPvJERcIY5edyn5jWAjOlh0X0R/TtAm5OmczCiDldcASjGuVjx7xgvEKLU/IrBofItYy0v47jCU8AiOQSvRUdtSqieXV/NiIFt10bnQwJp8ebReDHuPcIiAKG/XPC/zDCPMB3YsybZ0VMASpZYavtTAEqNX0YeTQEoI90StVMUgOzjKyt6Gv5g3jPEOHRjEiEA9ShE6H/jZBIB1CMFKEIAMpY0lHGZpX1EvvnVi+qGp4wEuUjI/hcOhhcLNnsLrT2dGqKXzMZXHXhjrOfIMT0lsVkYTWg0FgMO96tBADLzg4kAZD7PjKkfhj5HSetILALI8DAaVQAKj6oJiKm6uBNlvmr90KMZQoWiDQ+t2sN3j7PEXwvCJDWmh2tCDxOaSBAowt6DsTaz9bYjzufo55/sH9FXTQCKLbqFpddoJkN1KoyfRSuWmtis6097RVybe0QVRPg2KKCZzbVRJmJc9NokIQHIbA4aWJsIQKFzM/a5aHx4DV5fzaIoYnAQASgk8JoJQD3rUhlFsqh96U/TyrZjsdH5kEoEkJY+ZiLUB30X66WZ/74mbuSQbSdCWjtOASiteHs0TgFILW8l1igAKcFsiREKQJZgtE0jvYsAihZ+bbhJSToCKIHVxQJEAzdTpwOvBe3EuAGKfEOcUARQZFRS+BvjkHPj3HjZZhakv6O9iwCKMc96GQEULQIncvTGB8DgZ8ab+BhzKpEIoFMPha+Al2xUTazV9cJEzB5uDTzsno4jtr8WnjZmtnJfxNvrZPtqGgEkkR7Gh5I40XefnXUJjixM/zzNXAu9i3iImnrpF4d6FQGUwAqPenRazxUbQ8JqZKSbGXXD9VVL5U0+Aii+ANQzKi2qABwjgi9z50x/7pmNzgezGkBynvwDmCIrpppd/3pEbUZbSTJ0nsh3ywpMiVjJ1ez+pT/PD2vGRgHIGo6JtkIBKFFSNtqPApB9nEUByD6+sqKnvasBFH7zpb8l9a9MYVYDKOwmKEYNoLBaDdFGGIp2MEbfRItk0upjaClg0aM1qkz7FC4AGccXnl7BGkCJzsHe1QCKMc/MBKAY8yys7oh/v0ANlbBxaGKPccWi8No3ofQrf+pL1AigKn3ll4goG4lmCReA/PPZWLA3yjFTI2oAhWooHYNNxpQ56YtJDSAZYyiiwbh0cDTO/hVrTAWgUabj01KFAkJBD+HMXzspTADqeT0IPbizBpA+N3tX8yTadXGPf66ZpZ2YzVvzOZhACljEOWV2vZ6CFYb6T8bra5Q5qp0n+rU6Wi2kcPHRPAUsdC5NxSjD9492noZFUrHeW6LX+/TvZ6PzIcYqYKHvn4jvGAEY5V4o7F7LXxQtcE3XIiU1oTRcfA2b3+l3TL+yQAFIrTspAKnlrcQaBSAlmC0xQgHIEoy2aaRHyoxxZR8Y88oDqQR6aogmhHwUSIMyRBRErADU88FaTyEYcsIYNG/3v/2KsBkvrUpPD+lZ5DDqii2xIoC056pQao2xT3rx2ijji0jfiddX20yENHe05zwzW3knwXlmFhEQw6cSOZPwqj6RaVHGVLGEIoDEmiH9pngMxpSuQ8NRkgIWkbIVJZpNWwkt7JjQA4F/VoaWAg7rq1HYieLUQN2IyNS3sHoShnMrhgBkOj6zVcAwBGNOaMYO7Q11xIpvpx+BHa8FhFojn/DaFmmephncfM/0XNNV4QLzwZBW6L/q4nTDXIuMzgoN3mzexpiDRnIRtUn0jxK8Xsf6LghrN8FVwLQi56FzMTwFM9Qn43UhdE0PT5/jtT6TTg8bnQ9+bMZ0Qu2M8BdwN1INT4s1KeTc4/yKuObH+zyT3JjhfaEApNZBFIDU8lZijQKQEsyWGKEAZAlGNkICJEACJEACJEACJEACJGBDAhSA1DqNApBa3kqsUQBSgtkSIxSALMHIRkiABEiABEiABEiABEiABGxIgAKQWqdRAFLLW4k1CkBKMFtihAKQJRjZCAmQAAmQAAmQAAmQAAmQgA0JUABS6zQKQGp5K7FGAUgJZkuMUACyBCMbIQESIAESIAESIAESIAESsCEBCkBqnUYBSC1vJdYoACnBbIkRCkCWYGQjJEACJEACJEACJEACJEACNiRAAUit0ygAqeWtxBoFICWYLTFCAcgSjGyEBEiABEiABEiABEiABEjAhgQoAKl1GgUgtbyVWKMApASzJUYoAFmCkY2QAAmQAAmQAAmQAAmQAAnYkAAFILVOowCklrcSaxSAlGC2xAgFIEswshESIAESIAESIAESIAESIAEbEqAApNZpFIDU8lZijQKQEsyWGKEAZAlGNkICJEACJEACJEACJEACJGBDAhSA1DqNApBa3kqsUQBSgtkSIxSALMHIRkiABEiABEiABEiABEiABGxIgAKQWqdRAFLLW4k1CkBKMFtihAKQJRjZCAmQAAmQAAmQAAmQAAmQgA0JUABS6zQKQGp5K7FGAUgJZkuMUACyBCMbIQESIAESIAESIAESIAESsCEBCkBqnUYBSC1vJdYoACnBbIkRCkCWYGQjJEACJEACJEACJEACJEACNiRAAUit0ygAqeWtxBoFICWYLTFCAcgSjGyEBEiABEiABEiABEiABEjAhgQoAKl1GgUgtbyVWKMApASzJUYoAFmCkY2QAAmQAAmQAAmQAAmQAAnYkAAFILVOowCklrcSaxSAlGC2xAgFIEswshESIAESIAESIAESIAESIAEbEqAApNZpFIDU8lZijQKQEsyWGKEAZAlGNkICJEACJEACJEACJEACJGBDAhSA1DqNApBa3kqsUQBSgtkSIxSALMHIRkiABEiABEiABEiABEiABGxIgAKQWqdRAFLLW4k1CkBKMFtihAKQJRjZCAmQAAmQAAmQAAmQAAmQgA0JUABS6zQKQGp5K7FGAUgJZkuMUACyBCMbIQESIAESIAESIAESIAESsCEBCkBqnUYBSC1vJdYoACnBbIkRCkCWYGQjJEACJEACJEACJEACJEACNiRAAUit0ygAqeWtxBoFICWYLTFCAcgSjGyEBEiABEiABEiABEiABEjAhgQoAKl1GgUgtbyVWKMApASzJUYoAFmCkY2QAAmQAAmQAAmQAAmQAAnYkAAFILVOowCklrcSaxSAlGC2xAgFIEswshESIAESIAESIAESIAESIAEbEqAApNZpFIDU8lZijQKQEsyWGKEAZAlGNkICJEACJEACJEACJEACJGBDAhSA1DqNApBa3kqsUQBSgtkSIxSALMHIRkiABEiABEiABEiABEiABGxIgAKQWqdRAFLLW4k1CkBKMFtihAKQJRjZCAmQAAmQAAmQAAmQAAmQgA0JUABS6zQKQGp5K7FGAUgJZkuMUACyBCMbIQESIAESIAESIAESIAESsCEBCkBqnUYBSC1vJdYoACnBbIkRCkCWYGQjJEACJEACJEACJEACJEACNiRAAUit0ygAqeWtxBoFICWYLTFCAcgSjGyEBEiABEiABEiABEiABEjAhgQoAKl1GgUgtbyVWKMApASzJUYoAFmCkY2QAAmQAAmQAAmQAAmQAAnYkAAFILVOowCklrcSaxSAlGC2xAgFIEswshESIAESIAESIAESIAESIAEbEqAApNZpFIDU8lZijQKQEsyWGIklANXW1uKZZ56xxA4bIQESIAESIAESIAESIAESIIFMI/Dtb38bn376aaZ1q9/2hwJQP3QtBSD7ODWWAJSTk4NVq1bZZzDsKQmQAAmQAAmQAAmQAAmQAAkkQeCss85CS0tLEkdw11QIUABKhV6GHksBKEMdE6VbsQQg2f3qq6/GZZddZp8BsackQAIkQAIkQAIkQAIkQAIkkACBf/7zn7j55psT2JO7WEWAApBVJDOoHQpAGeSMOF2JJwA5nU489NBDGDVqlH0GxZ6SAAmQAAmQAAmQAAmQAAmQQAwC9fX1uPjii+HxeMhJIQEKQAphqzJFAUgV6dTtxBOAxIKIQOeeey5+8IMfpG6QLZAACZAACZAACZAACZAACZBAHxL4/e9/j8WLF6O7u7sPezEwTVMA6od+pwBkH6cmIgAFRuNwOJCbmwupDST/50YCJEACJEACJEACJEACJEACdiEg0T4dHR3wer126XK/6ycFoH7nUoACkH2cmowAZJ9RsackQAIkQAIkQAIkQAIkQAIkQAKZRoACUKZ5xIL+UACyAKKiJigAKQJNMyRAAiRAAiRAAiRAAiRAAiQwwAlQAOqHE4ACkH2cSgHIPr5iT0mABEiABEiABEiABEiABEjAzgQoANnZeyZ9pwBkH6dSALKPr9hTEiABEiABEiABEiABEiABErAzAQpAdvYeBSDbe48CkO1dyAGQAAmQAAmQAAmQAAmQAAmQgC0IUACyhZuS6yQjgJLj1Zd7UwDqS/q0TQIkQAIkQAIkQAIkQAIkQAIDhwAFoH7oawpA9nEqBSD7+Io9JQESIAESIAESIAESIAESIAE7E6AAZGfvmfSdApB9nEoByD6+Yk9JgARIgARIgARIgARIgARIwM4EKADZ2XsUgGzvPQpAtnchB0ACJEACJEACJEACJEACJEACtiBAAcgWbkquk4wASo5XX+5NAagv6dM2CZAACZAACZAACZAACZAACQwcAhSA+qGvKQDZx6nJCECewjy45V9pAbxZLvsMkj0lARIgARIgARIgARIgARIY0AScXd3Ib2pDbqsHuS3tA5pFXw6eAlBf0k+TbQpAaQKbhmYTEYB8DuDQ8Bp4CnPT0AM2SQIkQAIkQAIkQAIkQAIkQALqCGR7OlG5dR+cPp86o7SkEaAA1A8nAgUg+zg1rgDkcKDuuKHwOhz2GRR7SgIkQAIkQAIkQAIkQAIkQAIxCMjTTe36neBTjtppQgFILW8l1igAKcFsiZF4AlDToDK0VBRbYouNkAAJkAAJkAAJkAAJkAAJkECmEChobEHZ3oZM6c6A6AcFoH7oZgpA9nFqTAHI4cCeUcPsMxj2lARIgARIgARIgARIgARIgASSIFC7cTec3d4kjuCuqRCgAJQKvQw9lgJQhjomSrdiCUBelxN1xw61z2DYUxIgARIgARIgARIgARIgARJIgkDNljpkeTqTOIK7pkKAAlAq9DL0WApAGeqYJAWgrtxs1B9Va5/BsKckQAIkQAIkQAIkQAIkQAIkkASBip0HkMdVwZIgltquFIBS45eRR1MAyki3RO1UrAigrrwc1I8cZJ/BsKckQAIkQAIkQAIkQAIkQAIkkASBil0HkdfUxQZsAAAgAElEQVTclsQR3DUVAhSAUqGXocdSAMpQx0TpFgUg+/iKPSUBEiABEiABEiABEiABErCWAAUga3nGa40CUDxCNvycApB9nEYByD6+Yk9JgARIIJLAN677HX51Ygde/sX1uObjwKc1uGf+IszIX4sb5/4My1LEduUNj+CmI7bhruvvwEMptmX94VdjxcOTcEygYW8rdn64HLPufQE7kzFWMxVLbpqBmvd/gSmPrk34yMxmk/AwuCMJkAAJDGgCFIDUup8CkFreSqxRAFKC2RIjFIAswchGSIAESKBvCIz/Ed6cPRbut+/A6b9bp/eh5mqsuGsSSj98AKf8elXK/cpskUMXgGq2vIBbV23F8LEzcO24cmxaMRdTl9UnOPYazL3pblzWsRxTFyQnHGU2mwSHz91IgARIYIAToACkdgJQAFLLW4k1CkBKMFtihAKQJRjZCAmQAAn0EYGJWLzwOkxqX4XT5z2gRb0Mv+QevHZGGVY9+l18543Uu5XZIodfANrwBE5c8AKAqViy6Fs4YUfg99THH6uFzGaT3rGzdRIgARLoLwQoAKn1JAUgtbyVWKMApASzJUYoAFmCkY2QAAmQQJ8R0NPAWrHsprm4sR646bancGXJWnxv7s/wlxO/hSWXnIUJVdmAtxM71z2La369HJfOfwozSrZhdcNQTBiaDXTWY9Vf5uM7L9cDxmM667GuoRBjivQUsPrL7sHt40egJBt6ex8u09OtTvwOXrh8EsYUyQfApn9ejClPGJBMuQXvzxiDwxvWAiPHYngu4DmwFgt/8TM8JIE6RpuQz9bhsaV34K73dUFngmc3NhUMxTENqzBy3gOGhmMIQI914FdzZuAbQwu1/Zu2/R23PrgYfzlnIbZOLMPO3Z0YPjQbq5ctB6Z9CxOa/G2b9iWinxFsHqo5M8weWnbjL3/+Gb73z0QjkfpsCtEwCZAACQxoAhSA1LqfApBa3kqsUQBSgtkSIxSALMHIRkiABEig7whM/BHevHws6l+5HlOXnokXHpyKmg/vxSn35mDxwqtx8t5lmLlgOTD1djz5zZHY9OdL8empT2FGbSvefeUJLNw8Ejf915kYc2AVRt72L9wz/xZNHHps2e/wNCbjZzPOxBis0wSgdV+bgXF7/4P73m/DZd+/HT89vhXLrpgL/PQpzChYixv/72eImnnlF4BKDryJu37/LNaNmI57pp+Cms3LMOpnnVjyq29hAtbhvkcfx8tFk3H7hWdiXNsbmHXTVswRASivHn95eD6+92akmGIUgD7CjNnX4afja7Duz3PxzskLcVn2m/jRonvx7ojrsOSKiYCkynV+B1snDkXTp8sw82fLsc4fNaQLQLtj9GUlzjVl8yyO/umNmFFTj78sXYyH6kfi2stm4GulW7Fwzq24r+9mBy2TAAmQAAnEIUABSO0UoQCklrcSaxSAlGC2xAgFIEswshESIAES6EMCkzShZ1LTCxj5/rHYMLUGqx/5Lr5TcAvev2QMSiJ6tumNi/HO0RIBpIs6Utj5HokIypeooUZc+/AklL4vApKeP2ZMc3r5K9fhV187CWOKc5CbK9E+uzUBaO1//w73jCtDU906/PVfz+L+l9eFF2H2C0A7V1yMqf6q1JpNrMLIVTVaP42fTfjuIiz5fCeWXbEKw0UACkTn9KAcUQQandj5vkQlDcViY3Fo/3FNkip2cJIWAbR62WzMWiEf+KOMxEbMvmzEyaZs6nFRxGf45u3YMHUo3gna6cMpQtMkQAIkQAKmBCgAqZ0cFIDU8lZijQKQEsyWGKEAZAlGNkICJEACfUpgxv/8DvccW49Vu0diUuVHevrXGboAZBRWAp3UxJdIAUj7XRcycg1FpUMC0FZ847dTMXzbclzz6DKs1lKpoAlAN6IGE752HuaMH4uTh5ah6d0HcMpvDAWoNQHoWGx64VKc/2fpRQ1+ddcifMMbEF2MnwHJCkB6EeiN2L/5TazWgoR0YcgoZAUddLmeAmYuAJn1RReAorPpyS0oAC2djVmv9On0oHESIAESIIEYBCgAqZ0eFIDU8lZijQKQEsyWGKEAZAlGNkICJEACfUvAnwZW7QX2a+lfEr1zHp65fwbGda7Dfb97AAvdY/DTmV9C7l13AKYC0EqM+7/r8LXsjXjsj8vwN9dk/PSSiTimMyQOlb57L85/KQdzr7oa36jRI4BuDIxeW079W5hwWNLJDLV6/BFAuXVv4LaHl2HnSVfjt1PHwPPuvTjlN+V6nR9veArYmMOr8J3bduspYHEigGqCRaADHRmDX911C75Rvht/eeJefO/TQlx5wQyM+/RWXDMshgAkKWCmffkIl5qyeRZHS3pY5e7wFLCCjbjre3qUFTcSIAESIIHMJEABSK1fKACp5a3EGgUgJZgtMUIByBKMbIQESIAE+piAPw2stBGrJP1rjd6d4V+5Dou/ORHHFOlFm5vq38R98+7F0aYC0B14+Svfx+ILT8ExuQBatmHVgWpMqpEi0A8A378dNx1fBngbsXpjByaMkjStufDc9hQuG67b9LRsw7JHb8Rt7xuQ+AUgz85tyB06AiVOvSjz9+YvhsQJDT/lO/jtzFAR6aa6N3Hfol/goXpDelZY8edA25FFoA02I4o5NzVsxLJHb8VdX4wlAD0Qoy/C04zNHXhoxHlY/N2pmFSlF532iL0nbg3n0MezhOZJgARIgAR6EqAApHZWUABSy1uJNQpASjBbYoQCkCUY2QgJkAAJkEAsAn4BqP6NizHlUaIiARIgARIggcwhQAFIrS8oAKnlrcQaBSAlmC0xQgHIEoxshARIgARIgAIQ5wAJkAAJkIANCVAAUus0CkBqeSuxRgFICWZLjFAAsgQjGyEBEiABEohFYMR4/NeoKrTveh5Pf0RUJEACJEACJJA5BCgAqfUFBSC1vJVYowCkBLMlRigAWYKRjZAACZAACZAACZAACZAACdiQAAUgtU6jAKSWtxJrFICUYLbECAUgSzCyERIgARIgARIgARIgARIgARsSoACk1mkUgNTyVmKNApASzJYYoQBkCUY2QgIkQAIkQAIkQAIkQAIkYEMCFIDUOo0CkFreSqxRAFKC2RIjFIAswchGSIAESIAESIAESIAESIAEbEiAApBap1EAUstbiTUKQEowW2KEApAlGNkICZAACZAACZAACZAACZCADQlQAFLrNApAankrsUYBSAlmS4xQALIEIxshARIgARIgARIgARIgARKwIQEKQGqdRgFILW8l1igAKcFsiREKQJZgZCMkQAIkQAIkQAIkQAIkQAI2JEABSK3TKACp5a3EGgUgJZgtMUIByBKMbIQESIAESIAESIAESIAESMCGBCgAqXUaBSC1vJVYowCkBLMlRigAWYKRjZAACZAACZAACZAACZAACdiQAAUgtU6jAKSWtxJrFICUYLbECAUgSzCyERIgARIgARIgARIgARIgARsSoACk1mkUgNTyVmKNApASzJYYoQBkCUY2QgIkQAIkQAIkQAIkQAIkYEMCFIDUOo0CkFreSqxRAFKC2RIjFIAswchGSIAESIAESIAESIAESIAEbEiAApBap1EAUstbiTUKQEowW2KEApAlGNkICZAACZAACZAACZAACZCADQlQAFLrNApAankrsUYBSAlmS4xQALIEIxshARIgARIgARIgARIgARKwIQEKQGqdRgFILW8l1igAKcFsiREKQJZgZCMkQAIkQAIkQAIkQAIkQAI2JEABSK3TKACp5a3EGgUgJZgtMUIByBKMbIQESIAESIAESIAESIAESMCGBCgAqXUaBSC1vJVYowCkBLMlRigAWYKRjZAACZAACZAACZAACZAACdiQAAUgtU6jAKSWtxJrFICUYLbECAUgSzCyERIgARIgARIgARIgARIgARsSoACk1mkUgNTyVmKNApASzJYYoQBkCUY2QgIkQAIkQAIkQAIkQAIkYEMCFIDUOo0CkFreSqxRAFKC2RIjFIAswchGSIAESIAESIAESIAESIAEbEiAApBap1EAUstbiTUKQEowW2LECgHoyhsewbVYjvtwHm4aVYimDU/gxAUvWNI/NkICJEACJEACJEACJEACJEAC6SJAAShdZKO3SwFILW8l1igAKcFsiZHUBaCrsWJRDZ6+vh4XPXws3rliFYYvmoSd18/FjZb0kI2QAAmQAAmQAAmQAAmQAAmQQHoIUABKD1ezVikAqeWtxBoFICWYLTFimQD0PHDtl+tx4rzdWEIByBLfsBESIAESIAESIAESIAESIIH0EqAAlF6+ka1TAFLLW4k1CkBKMFtiJHUBCLhn/lOYUQtseuNivHP0U/h6I1PALHEOGyEBEiABEiABEiABEkgrgdEFBzGtYhOOK2jAysYj8PT+49Dpc6XVJhvPLAIUgNT6gwKQWt5KrFEAUoLZEiNWCECWdISNkAAJkAAJkAAJkAAJkIAiAtmObkyr3IJzKjaHWfykrRxP7x+NbZ4SRT2hmQCB4/IP4ZP2CuVAKACpRU4BSC1vJdYoACnBbIkRSwSgyxdi68ShQN0q3NV4ilYQmkWgLXEPGyEBEiABEiABEiABErCYwOcK6zXx56i8Rq3ld1sGIQs+fK6oXvu9pTsHT+0fhTVNQyy2zOaiETgyrwkXVH6C4wsPYnHdZ/FG01CloCgAKcUNCkBqeSuxRgFICWZLjKQuABmKQM8HprAGkCV+YSMkQAIkQAIkQAIkQALWEihwdWnpXmeWb9Ma3tNRpIk/hzrztN+PyG3C+NI9yHV0a7//9dBI/OnAcdZ2gq2FETitdBcuqvoEBa5O7e8/2vplHOjMV0qJApBS3BSA1OJWY40CkBrOVlixXgACVmirgXEVMCv8wzZIgARIgARIgARIgARSJ3By0T5Mq9yE4bnN8MKBtS2DsK61skfDRa4OTCjZg9qcVu2z91tqsOzAcdjXUZh6J9hCkECeswsXVG/EpNId2t/avNm4c8epqOsDzhSA1E5MRgCp5a3EGgUgJZgtMZK6AAQgkALm75EUg57yqCXdYyMkQAIkQAIkQAIkQAIk0GsCpVkeTKvYjEllutCwx1OEd1oHocEf9WPW8BeK92J0wSHtY4lIWXZgFN5tHtTrfvDAEAGp9XNh9UaM9KfgbWyrwL+bB+P91mo0dunRWCo3CkAqaYMRQGpxq7FGAUgNZyusWCIAWdERtkECJEACJEACJEACJEACFhI4tWQPzq3YjEE5rej2OfFeSw3WtfWM+jEzeUx+I8YX74HD4dN2WX7wM3jh4NEW9nDgNSXpdxdWfwIndKb/aDxSE+VkowA0MOYDI4D6oZ8pANnHqakIQE/ccy8mVlVHGexuLGMKmH0mAXtKAiRAAiRAAiRAAv2IQFV2u5bu9aWS3dqodnuKtVo/DV25SY+yPNutpYRVZrVrx77ZPBhL60ehqTv5tpI23o8OKMty48KqjRBRTjbxxfMHjwkbIQWgfuTwGEOhANQP/UwByD5OTUUAss8o2VMSIAESIAESIAESIIGBQECKCn+z8lOUZXnQ5XVgbWst1reltrS4RKuIcCERQbqgVKStEvZxW9VAQJryGE8qqscFVRsxOKdFa+uD1motGityowCUMmpbNEAByBZuSq6TFICS49WXe1shAN0z/ynMqDWOghFAfelT2iYBEiABEiABEiCBgUZgcHYLplVtwReL9QiTnZ5irdBzYy+ifszYjSo4iFOK67SPfXBg2f5RWNFw5EBDndR4v1G5CedWbtKO6fY58PKhkTjYFX2VLwpASaG17c4UgGzrOvOOUwCyj1NTF4AMy8AvqsHT19fjIu3nHXgoLoZJ+NWVlVj+0J/wqux72rfx3El6cb0t7/0M33vd0ID2WSneXvFr3L5B//vll/wI5xVtxsKHDuI8Yztx7XIHEiABEiABEiABEiCB/kJgcul2TK/+FPnOLnT6a/2sT6LWTzIcBmW3YULpbhS7OrTDXj88DE/UH48unzOZZvr9vkNyWnBB9Sc4sXC/Nta9HYVY0TAi5rgpAPX7aaENkAJQP/QzBSD7ONU6AWgtvrJoEnZevwrDtZ9xloEfdQGWTjkahW4RcEQAOh63XjkFeP3XuB0XYOlpwO8CwpBfHFo6qhTYuwKXvPAxABGPPodB2B2+n33Qs6ckQAIkQAIkQAIkQAIpEJAl3c+t/BTjiuq1VtIR9ROte7nObi0l7MjcJu3jze1lWLp/NLa6S1MYTf85dHzJHlxU9QlKsjzaoP7TVItP2uMX36YA1H/mQKyRUADqh36mAGQfp6YuAAFX3vAIrsVy3IfzcNOoQqBuFUbOeyAmhC+fNgl4HYbIHWM0kIhBp2DnQ79HcDX5076NpaUt2DcYesRQ2O+MALLPjGNPSYAESIAESIAESCB1AmeVb8P5VZ/A5fChw+vCe63V2JCmqB+z3n62cD/G+sWn9u4sPH1gFF47PCz1wdm0BZfDq9X6kZW+ZGvtzsbLDSO1n4lsFIASoWT/fSgA2d+HPUZAAcg+TrVCAOr9aI2iTyIC0HasH3ykJgzhkv/B8LUfoOI0SSGLLwAd2e3Edpc32NUjvS5sd3Zrv5f4HMj2OXDQqX8+1OtEndML/VNgpNeFrf59c3xApc+Jvf59a3xOtMCLNoe+7wivC9v8+8rvw71O7PTvW+ZzwgEfGvxLicpnu5xe/yKYwIhuJ7b5+5jvc2j92uc/dpDPicPwwe0/1tgnMT3MYKfc54DXBxx26strHuF1Yoe/ncg+FsKBQp8D9Q597IO9ThxyeOHxj8doxwUHar0O7Pa3Vel1oMMBNPv7dKTXie0GO0bGxT4HcuHAAb8dYVzv9KIzCmO5Raj2OrHH35b8v93hQ0vAThK+FC57nT50+ykbx5PrAyqMvvQ60eL0oc2/r9EfcX3Z7cQuV3Rf5vkcKDX4stbrRKPTB3eUPgl2YSPzQjbNl3DgsJ9bTF/6gAI4sd/gy4MOr+ajyHnsAiD9CPnSiQ6HL+TLGIw1X/ocOGA4X/Y5vOiKYicbDlR7HSFf+pwa31YTXx7R7cIOV+C8dCILPhzy76v7Mvp5KeuwVPg/l7EO8jq1sbT5j43tSwdktwb/+TK824VdrsCMiXJewgEZr2y6L71wR5nHcrYP0Xypj6fC60C3Azjs71NsXzpQ4HNgv5+xnJcHnT50RJkz4ksZb+B8qfQm4Us4kOtN0Jc+oNoXslPldaDdCbT6+xR5jT2i24kd/utZqdcBlwNhvpT+Bq7IYeclHCj3OrRrsO5LB5oc0K4B2vXLcJ3seV5G+FL4u3zw+XoeK9UnSnzOcF86vHBHmceS1KH7Uu+TzLVuhy/kS8NYe1xjfZG+dOGgsxt64kj490uWjLfbid1+bpU+h7Zf8BobeV52u7Ddf77o11jggJ/T0G4H9rmArihzJtsHVBmufXKOtqXDlz4HyuFAnf98kXna5PAl7ks40OA/1vhdGjkPNF96ncHvSzkv5XvWE+X7sqcvI87LCF8a57V8Vxb4gP3+a8Xgbjkvo19js+DAoG5HhC8daPaPp8c9icG3RX5fHgz60ol9Ll9UX+YAqPS6sNd/nZHvS7numV9jDeelzwGXz4FD/nkt11iz8zLPB8g9TOi8dKLJ6YW+Jlbs81LOZ58DaDTc+wTui3r4Urv3Afb5GZv58qi8RpxXtQnHFxzQ7O9wF2NDay0Od+YG51eFjM1vU/aR8ynAVO5H5H4ucG7Jd7TcYwTu++T8CNyvyL1PsS/Uf/GPfN8FvsPlnjA/77C2Slies0vrz98bRmi1geS8zIHYDd1fmn1fyn5yXxW4vxRfih+D32MR95fG7xDpf09f+hC4KzFeY3v40udEE6Kfl/r9pQs7/fMrni8n5jThS4PW49j8Bo3DrvYyrGwaqv1f+ijj0Qnp16AAYzkv5XM5b0UAcnbmo9t47xPzvAy/95FrtdwHdfqv5X5zcX9U7DqIvOa2uPtxB2sIUACyhmNGtUIBKKPcEbMzKQlAF9yMrV+r0Jd8v3whtk7UL/Kb3rgYU4KhO7HMJysAvYnfYQrOO/wBMMoo/MQXgERMkRvPwCZfyoEvfvnicfkQ/LKQm7zAzVPgSyvw0Ca/y4NZ4As5D3ITENrkgaLJ/0UvfzXakZsIh88XfFA2fqbZ8TqCoo38LiJQ4KHH+P9o+8oNSUAgkYdu+dIP3MhE2olkIQ/zgRtlubkNiFnRxi6CUeCBT248RcAJUI1lR76HZX89EBia6BSLsfFzuUkLiBhybFxfwoFOf6+MXKKNx8g1D47gDZ2+rzMovET1JUIPV3F9CQRvlO3hSxFQQoKpkbnmSx+CIqHxfIg6Zwy+FtEtIC6m1Zc+R1Asje9LyJkZfLhKzpciTITO/8hz2LrzMnTNiX9e6vM/dF6a+1J2kvMycH4lc17G9aXXgWb/Q5x2jfVfL6T/Pc7LGNc+EVADwndUX8KBZv9oxUZSvvSF/CciQuBhNrFrLILCctxrLBzw+PuYzPkiD4SJ+lK+3kQ8T9SXxn6IcBS4Nkc9Lw2+FMbi1sDDVVxfGrgm48ssmcAOucbqW4/zMuL6HPZ9mYQvxY7P4Qj50jDWaCyMrJLypcZMXgHpZ2bk91jkNVa+xwOCb7zzMtyXobkW7xobeU+SjC/zDedOvGusCJuiwYoArvnScM5GO9Y4T6J9X55WtQnnVX2qtSVRP2tba/BJW4V2jZFvrcC1L3K+5cOB9uCngPQrML9EEAqco9Ju5L7Gz43HGfctcnXg1JK9kLo3sq1rq8KT+0bjUGdR73xpuDdLxJdynTW994m8xobdk8T+HjOeeyJsyhyOdn85qXQHLq7ZgCz/vYPURdrlLgv2Sa5ngTkdi7EIQK1deZqNwF1I3Gus4d4i8nwJfUPH/h8FoERJWbMfBSBrOGZUKxSAMsodMTuTigD0xE+uw6s/uRcP4WqsePhYvCNCEKZiSSI1gLReRUb9xKkBVPomLtl0vFY7CFufxyUvDPIXkY4vANnHI+wpCZAACZAACaSfgNROkTod8i/P2Ym9HUWo6yg0/CvC3s5CdHpZ2Db93qCFeASOyz+kFXk+Jk+PLtnmKcHa5kFo7hYZO3O2cUX7cEKhHpnU0JWLp+pH4+2WsKVyM6ezFvSkyNWJC6o+wWmlu7TWDnbm4+VDI9CN3l03mAJmgVNs0AQFIBs4KdkuUgBKlljf7W+JACTRP0dv9Nf9MYpB8cZltgqYO2y1L60VrebPm7jkBeDWK6ehYoOsEhY4ngJQPNLGz08t3oPTy3ahoStPK1q42V2G7e6SZJrgviRAAiRAAjYkUJrlCYo+w3KaExqBPNBpwlBnEfZ2FPgFoiLt4ZYbCaSbgNSUObdyM6ZWbNZMtXuztDShjW0V6Tbd6/ZHailhu7XaRLI9f+gY/PnAMb1uL1MPlBS8i6s3YGiuHvUkq6691Zya2EUBKFO9bW2/KABZyzMjWqMAlBFuSKgTqQhAF1/1c9x9yhEAdoelgSWeApZQF7mTRQQ+V1ivFeYLfFEbm5WlSze3l2Kzpxyb28qwxV2Kpm7e3FuEns2QAAmQQJ8RkKSN8aV7MaFoN0YXHgzrh4g7cr1v687WVuspdXWgNNuDEpcH2YY00Gid93hdqOsowh5NHApEDukiUTeXw+4zf/cnwycU7seFVRsxLFcXK2WFrfdaajIu6ica8/JsN04t2ovqHL2uzDstg/D4vuPR3E/urb5esUW7p5TN7c3Ca43DtOtAqhsFoFQJ2uN4CkD28FNSvaQAlBSuPt05FQGoTztO4wkTkGJ806s24jP+onxy4Kb2crR0Z6Miy42ybDdKXIGSpKFm93cW+COESrHFXY5tjBJKmDl3JAESIIG+JiAPz+OL92pLVRu3Vm8WtrSXaw/TjTGieAqcXZooVJYlglCHXyDyoNAVKN9vPkL5/tDTyQpCqWWdhTjMqKG+nha2sJ/n7MY3KzdiSvl2rb8iUL7fVo1P28pt0f9AJ50OH75QXAdJX5NNzokl9aPxcVuVrcZh7GxVdjsuqtqAk4v3aX/e7SnCK41HWjYeCkCWoczohigAZbR7etc5CkC949YXR1EA6gvqamxKfYfzqzZCligNbHLDL8US6zsLgn+Tt7wiBJVnt6M8yxMUhVyGYomys7zR3ewu9YtC5dpbY97Mq/ElrZAACZBAIgSOzGuCpPnKikRSlDawyWqCW9pFzC/THkJT2SStpdTlgaSTlWR1hP3fFSzbGt2CpO9I1JAxlUz6I7WGvLJUFLcBT0CWVL+oegNqsvXIma3tpVqh55YMq/WTjKOOLTiEU4v3Bg95ev9x+FvDyGSayIh9Ty7ah5k1H2uisGwSjfVBa7WlfaMAZCnOjG2MAlDGuqb3HaMA1Ht2qo+kAKSaePrtydsZEX5OMdxs7PIUa8LP7o6ihDogX+4VWbogVJ7l1kShPFdgvYxQEwc687UaQtq/tjJs85Qm1D53IgESIAESsIZAebYH44t249TSPRjqX4Eo0PLujmJN+BHxX8UmBWG1qCGJGHKJQCRCUQfynfGjhuTFREgcEpFIjyDqLykzKvjb2Uaxq0OLVj7dX0xYItU+aKnBp+32ivox88Gg7DZ8sWRPUDxZ3TQEv993gm3SJcU351Rs0YZ3uDsPrzYOixlB2Nu5SAGot+TsdRwFIHv5K6HeUgBKCFNG7EQBKCPcYEkn5MZbvqC/XLoz2J7kY29oq8COFNO3cp3dqMpu06OD/FFC8vY3cpO3zFotofZybPaUYUtbKRq78ywZHxshARIgARLQCTjhxYSSvRhfshujCvT0ksB2qCsPW9r1Wm5SmyMTNok0LXW5UZrdqQlDobQyt6z2HnNr7c7WopYkSkhPK5PVyvTUMm79g8AXi/diRvUGLapMNolUW9tcg1Zvdv8YoH8UuY4unFKyDyPzGrW/bHeX4rF9x2f0yzOpvyTLu4/O1+uHyXXlX4eHpc0vFCDGZUgAACAASURBVIDShjajGqYAlFHusKYzFICs4aiiFUsEIFkFbOJQoG4V7mo8BddiOU5c8IKK7tOG9iDg0wrxnVWxNcjjYFe+JvzIKl/p2iqy3boopN3MuyG/Z0UpGipFRrUIIRGG3HrdCW4kQAIkQALJE5Bi/uNL9oZFeEorUiNFHszkwTlWXZ/kLab/iEB9IWPkkAgB8uIh3hZctr6zEHs8RfikvQISmcrNHgSkUPKFVZ9ABCDZROx7v7UGm9J475IJZGSZeFkuXrZOrxNL9h+P19MoqvR2zBNLd+Nb1R8jx9kNWSzk7eZabExzRBYFoN56y17HUQCyl78S6i0FoIQwZcROqQtAV2PFoho8fX09LpoPTJm3G0sWTcLO6+fixowYYf/uxNTKzTi7fEvwRrmpOwcb2io18Uf1lufsQk12Oyqz24M1haSIaOSmRwnJ22kRhfT0Mbs9sKhmS3skQAIDl8CIvMOa6DO+eHdYAWafT38bL0X6JV2qv23ynSLikF5rSC9ELZFDkioUa5OXDp+0leOT9kp80l4OKUjNLfMInFa6C5dUrw/ev8j9wHstgyCpXwNhkzqNkqofKKq+svFIrUB0Jmw5Di9mVK/HV8r0iHKJuHvt8HAlEYUUgDJhBqS/DxSA0s9YuQUKQMqR99qg9QIQsOLhY/HOFRSAeu2UBA48o2wbzqncpoXUyyZh/utaK7GhvRLdGVRIU+oRVQdFofZg7nvkECVlQUsb0+oJlWrpC9xIgARIYKASkHTbCaW7tcKxgyPq+kikSyDaZyDycWhFqPUaQ1ox6uwOlLn0KNRom3y/fNImYlCFJgwZF0EYiPz6esw1Oa2YUfUJTiqq17rS3J2j1fqR7/6Btkmh9lOK64LL3Msc/f2+MajvQ0H3mPxGzKr5GEfkNmnu+Li1Em+31CpzDQUgZaj71BAFoD7Fnx7jFIDSwzUdraYuAP3/JOZACpi/g5veuBhTHk1Hb9nmxJI9OKdyMwZlt2owfD4HPmyrxoa2ciVvZlL1QIGrCzVZbajKaQtGCkltiMhN3mxv9pT76wkFooRYSyhV/jyeBEggcwlICu34kj1apM9xBQ1hHW3oytWWbpeH5Eyp65NpJOW7ZFBuK2qzWlGT0wZ5ARFtaxBBqL1Ci5SVdJZ9ffiwnWkM090fWdZ9RtV6OPyFn6TAs6wkJavDDeRtbHE9Plugr9gqgtjj+47HOwpFlwD7KeXbcHH1Bu3Xlu5svN0yGDvcxUpdQwFIKe4+M0YBqM/Qp88wBaD0sbW6ZUsEIKs7xfZ6EBhXvA9Ty7fgyLzDwc8+ljeabRXazYKdt+rsNlTntKM6SxeFpJh11Jv2zrzQimP+1DE7j5t97zsCMsfkzaukksj5k+qy2H03ElruDwROLNqPCcW78fniurDhiNCjR0SWQwQgbskREEFtUE4rZPWlWk0Q0pcVj9waOnP96WIV+LS9jMWlk8Oc0N5aIeHqDRhdoBcSlnT191uqsdXNaN8AQCkM/cXiOq3ejmwvHDwayw9+JiG+qe4kKZaXVG8I1hbb7inBa43D4Uu14V4cTwGoF9BseAgFIBs6LV6XKQDFI5Q5n6ciAD1xz72YWFUdZTC7sYwpYJY4WW6WplZsDlvlRd5YSp2f/lo3R/LhRRSSekJywy6ikNkqMbLs/FZZ4tj/cw9XhbFk3tmpEZkvRU5dzCl0dek/szpQ7NRFHv1fJ4qz9P3k98itw+vEjo5S7U3nDk8JdnpKtP9LvSpuJJAOAkflNep1fUp2Iz+iVprUR5MUL0n14mYdAafDi9rsNgzKkX+tqDERhOS7VU8Xq8Cm9nLs5vdKSk6Qe5jzqj4NtiH3MO8z6icqU0lj/HzRXk2wlE1EssX7PouWNL7o+1zhfi3lSyLmJPp6besgfNRalZLPUzmYAlAq9OxzLAUg+/gq4Z5SAEoYVZ/vmIoApHd+akTR50BR6DvwUJ+Pzr4dkKKf0yo346RCPUdetm3uUqxvqxhwBS0d8GliULX/Da78X4qDRtvkQV4ThdylGi/5yQKg9jkPCkS0yepEsVPEHBF1RMSRv4mgI3/r1ASeQASP/JT5ka5tl0cEIflXqglD8v/27oGdqmAVa3kAH5zTilpJZ3XoaQ8tXdlo6s7V/t/clQOPz2WVuYxoRx6wJL1rfOneYBpvoGNSxFmKOYvwIw9h3NJPQGoJDcpqw6BciRBqRU1WazA1yWj9sF8QEuFCUpbkusAtPoGj8xtxcdUGHJWvL3kuHOXhXr6buZkTkJVdv1Bch+MKDmk77e/Mxx/2nYD1bZWWY/tm1SZMq9iktSvF099qru3zGlkUgCx3c0Y2SAEoI92SWqcoAKXGT+XRqQtAV0cUfY78XeVo7G9LavucW7kZp5bsCQ5G3gJ/3F6FPZ7+t8pLbz0mIoA8TOkRQm5UZbkhb3ejbZLHLqLQNn+k0Lb2EjR2s55Qb9knepxENehijf9fVleYsKMLPB0o8os+Ep3jdKT25CvL6Ypo4PFmweN1we3LgtvrRIf20wVPd5b2uaTWeLR9szQxqTzLra1cJ29fK7Lae0RkGMcsgqImCrklUqgY2z2l/TYaL1Ffm+0nNb9qc1owWEvBadEesnXRpyXqg3ZkOyLotnhz0NSVg+buXO0teFN3Nlrkd/m7JhrJZ/rvmSjOyWo6EuUj/z7jfxAOjFMiTQLRPrKMO7e+JyDpYlKkWOaq/D/aNUlESokQ2thWhk3tFdr1gFs4gelVG3FOxZbgHyWaSh7sWb8q8ZkiApCsEhaIQ316/yj8rWFE4g3E2FME+FnV6zGm8IC2l/jnP82DLWk71UYoAKVK0B7HUwCyh5+S6iUFoKRw9enOqQtALAJthQMl//rcis2YVLYj2Jy8jfmgtVp7yOQWn0B5lkdLFxNhqDJLX47ebJMioHqUUIn+01OGNkZ2xIcMaOl5wljSJ0Qw0VKu/ClYkmZV6JR0qw7IW8xUNlnNThNq/IKOJuD4suDpdpr+vRvOVEwGj813duqCUJYb5Tn6T1mC2myTB0I9UkhPHRNxaF/nwBFsZT7ISlWStqD9zNb/L8t3x9tE1JECsLnOLuQ5uoP1L+IdF+3zLp/TLxL5RSFNHMr2i0h6ZJEIwiIoid1Wb/pEl7FF9Zroc3LRvrCuypzWVvBqL4OsTsUtswnI9U4elmU+12S3IiuKSC3ipKwuJvWDRBDa5inJ7EGlsXfHFx7ExVXrMTS3RbMiIuf7rTXY7h64TFLBLfNOUsICK9ytaRqKxXVj4E3hu04KzUvKl7ykkevRO82DtPqKmbJRAMoUT6S3HxSA0su3T1qnANQn2Htl1BIBqFeWeZAQyHF6tfDbM8q3I9ehF/6Tt9oftFRrb4a5pUYgUhASkchsk2VXt0ikkEEYkgfKgbbJTaGIO1KYuypL3oa3odofbWVWMyMeI6/PCbfPGYrM8eoROR3yUz7zZqHDH7EjkTsi9HR5M6v+jhSUlWgziRAKikMmy04LDxlHsJ5QQBzylNg2vSfX2a1H8Ii4Iykz2S16NE+OPBRHj74LzItOn1NL/xCh7HCXRO7koqkrF4e7c+D1hftZIi7kWihpnvmubuQ4upAvv7u6dJFI+9etiUXytxz/dTPeHIz2udR4kr7oqWe6KCSpZyIaNXtz/f/3/+7/PJYdWT5ZojeloLPwMm4iNG9pL8XuDgr6vfFVphwjYmeosHT0uS/zSBOE3HrKWH9JeZJzs8DZBUnVlZ/5Lv2nRPqJaF6V7cYZZduCrpJahR+0VjHqJ8XJK9e8zxfvg9QNk01SEBfvOwHbk0ylk5XXZlavx+Sy7Vo7uz3FeKtlkHYtzqSNAlAmeSN9faEAlD62fdYyBaA+Q5+0YQpASSOz7ABZzn1y6Q6U+UUJeWBc2zJIW5aWW3oIuBw+PUrIHyEk/48V2SE3WvLgpkcJlfabt5gybhF1RNCRBxq96La+So7ZKmyRHmn1R1aIkOPudvnTrCRiRxd65G+B6B0RAPrjJjfUwfQxLWKoXXtTG0sQkYg+iRAy1hYShpmyyXgCaVqD/bVRROwJvIGO1U958BWhR4QdTeDRxB6J8ElfpI1EmunCkFcThwIiUb7TLx65RCzqQm7gZ4Qwkwx3qc2jCUMiEPmjiGR8zV3ZWl2fSIFUVpfTUrzaS1lQPBnQNtpXzgupYyXRQSKMRhMkJepMvtclOkiihPrq5Y7USxOxJiTgRPt/Z5iwE9i3wNUZMzXW6DJZsU6KPIsAzs06AicUHICsCCubCOeP1Y/B64eHJWRA6kpeWvMx5KdsEpUlBaYzcaMAlIlesb5PFICsZ9rnLVIA6nMXJNwBCkAJo7JsR3n7ckbZDu3NeWB7p2WQVuBZIiW4qSUgS65KypgmCuXoqWOFJkWmJWJAagkFCk1vdZdk5JLBEn2gRfFo/3SBRyJ6qrP0vyVSa0ein7T0GXnA9f+TSAmptSIPvz6ukGU6UUtcHr2eULZbE4gqs9ymhculkfrOAn3lsYA45C5Oa50ql6yGJOlaWjSPXoh5iETz5LYEIxHNBpdMNI/aMzkxaxJvlOvS081EGJIoIi2qyOHV/679X4QkiULSI5GS2STlRY/2KUerlwXDk2HXH/aVKNNB2S3aSmNyjokgGbmJeC6RQfJvk6SNuRN/6RMm4Egkjgg6gUgc7XeJyvH/3WH43D/XrWYsddck4VciODt9LhzszMMHLTX9roC71dx6296wvGZ8vqgu+OLqlYYj8eT+0TGbk3vOWTXrtX3k+iQvGjO5tAAFoN7ODnsdRwHIXv5KqLcUgBLClBE7UQBS54YJJXu0VK8RufobGNk+aq3GurZKLV2EW+YQkDQoPX3Mrf0UgcjsQVCiXGQp+sCS9PLzQGd+2gcjwoKIOjV+UadK/u8XfIpd8WuvSAfbvFlaEV09/cUv9vgFHhbrtNaFMqcCEUKBgtNSP8lsk0iawMpjgZ+SppjMJkKUPIRqhZj96VryU0TAeFtfRPPE61NffC5RXrny8OwXgwK1ivJc3drfxa/y/0OdeVptH6ndxo0EAgRKsyRCSE+llXNRUqUiN6k/t8ldge2eEhQERZuOsHQrEXYi0wqtoCyCrog3HT5JyZWC+fJ/JzolLdf4N/9nmuCj7aPv54tI4bSiT2wjNgH53vh8cR2G5zZrO25sK9eWio9c8VSuTVLrR2r+yCZ1ft5uqs14cY4C0MA4AygA9UM/UwCyj1OtEIDumf8UZtQax7wby66YixvtgyGtPZWQXUn1Gl1wMGhH6gN81FYNeRPIzR4EJDUqrKZQVjuyndFrn0jETGAp+kChaak1kswmqwdVa/V39CieQIpW4P8SxRFvk0LKeuHb8DomgdWUGHEWj2B6P5f5I9FBWrFpLX2sHbHqVInYqBeZDi1LL+KQVo9HS9eSFbf0ujwS2SMFuWNtdo/mSa932DoJWE9AFnyQ1cUkQmhQTotptGmilgPijaTedmpCTiAaJyDsZEHOc3nJJAJPJ+RnaL9E7XC/zCMwrqgeJxTu1zomhfQfrfssJJpcNlnd61s1H2v3DRLNK3+Xlb7ssFEAsoOXUu8jBaDUGWZcCxSAMs4lph1KXQC6GisW1eDp6+txUdjPO/CQfTCkpaci+JxRth2yGkxgk2KQ77dU4TCXIU8Lc9WNyipHWvqYRArJz5x2SJ2FaNtBWXnMHymkL0lfpkUVBVbUCqZrieiTldgKSoEbv/A0rZDYIzeF3OxFQFKUgoWm/SuQye9Sv6q3G6N5ekuOx5FAegkUuTqCK4wVujqD0Th6apU/KicQoeNz9RB50ts7tp7pBKQw9OeL9mmprLI9f+gYdHuBb1Zt0n6XOmRrW2p6RAdl8rgoAGWyd6zrGwUg61hmTEsUgDLGFXE7Yp0AtBZfWTQJO69fheHaz4EbATQy77BW40eWAA5sezuKtC9hFalBcZ3OHdJKQOq+BJah19PH3CnZk7pDgYKzwVo8/nQtSd2SKB9u/Z+ARA4EVh8LpJAZ0xIZzdP/5wBHSAIkQAKRBGR1SkkJG5Qdqisp+6xrrQpGBNmJGgUgO3mr932lANR7dhl7JAWgjHVNj46lLgABV97wCK7FctyH83DTqEKgbhVGznvAPhAs6ungnBZMLt+JyaX6EpuyST2Id1sGYW+StTss6hKbyQACDll5TIsS0gtMiyAUWPkt0D2ptxNM05LVhaQOj6RudeWwkGwG+DBTuyAFYIudnrSvtJWp42e/SIAESIAEAKfDq0UCjSo4pN1LvNtSA4k4t+NGAciOXku+zxSAkmeW8UdQAMp4FwU7aIUANNBrAJVnezTRR1ZakEKhssnD+7vNg7SijtxIIJKALBMuopAU0hSxR8L9uZEACZAACZAACZDAQCZAAWhgeJ8CUD/0MwUg+zg1dQEoUANo4NX8kfQLSfWaVLY9WLhVHujfaR6kLe/KjQRIgARIgARIgARIgARIIDECFIAS42T3vSgA2d2DUfpPAcg+Tk1dAJqKJQOw5o8Ud55UthOS9hXYJNXro9Yq+zifPSUBEiABEiABEiABEiCBDCFAAShDHJHmblAASjPgvmieAlBfUO+dzdQFIGCgpYD9cPibOC7/UBC4iD7vtdRAivVyIwESIAESIAESIAESIAESSJ4ABaDkmdnxCApAdvRanD5TALKPU1MXgAZeCtg1g9/TVlzY2F6u1fmRtC9uJEACJEACJEACJEACJEACvSdAAaj37Ox0JAUgO3krwb5SAEoQVAbslroAJBFAC4F5A2vZ9xML63us5JQB7mQXSIAESIAESIAESIAESMCWBCgA2dJtSXeaAlDSyDL/AApAme+jQA9TF4CuxoqHJ+GYsCHvxrIr+rcgRAHIPnOcPSUBEiABEiABEiABEsh8AhSAMt9HVvSQApAVFDOsDQpAGeaQGN1JXQCyz1it7CkFICtpsi0SIAESIAESIAESIIGBToAC0MCYARSA+qGfKQDZx6mWCECXL8TWiUODg970xsWY8qh9GPSmpxSAekONx5AACZAACZAACZAACZBAdAIUgAbGzKAA1A/9TAHIPk5NXQCSFLBj8U4w5Svyd/uwSKanFICSocV9SYAESIAESIAESIAESCA2AQpAA2OGUADqh36mAGQfp1IA6p2vKAD1jhuPIgESIAESIAESIAESIIFoBCgADYx5QQGoH/qZApB9nJq6AASAKWD2cTh7SgIkQAIkQAIkQAIkQAIZSIACUAY6JQ1dogCUBqh93SQFoL72QOL2LRGAEjfXb/ZkBFC/cSUHQgIkQAIkQAIkQAIkkAEEKABlgBMUdIECkALIqk1QAFJNvPf2UhKALrgZW79WoS/5bogCYhHo3vuDR5IACZAACZAACZAACZDAQCRAAWhgeJ0CUD/0MwUg+zg1FQHoiZ9ch1d/ci8egrHw81QsWTQJO6+fixvtgyHpnjICKGlkPIAESIAESIAESIAESIAETAlQABoYk4MCUD/0MwUg+zjVEgFIon+O3oiR8x4AwsQg+3BItqcUgJIlxv1JgARIgARIgARIgARIwJwABaCBMTsoAPVDP1MAso9TUxGALr7q57j7lCMA7A5LA2MKmH38z56SAAmQAAmQAAmQAAmQQCYQoACUCV5Ifx8oAKWfsXILFICUI++1wVQEoF4b7QcHMgKoHziRQyABEiABEiABEiABEsgYAhSAMsYVae0IBaC04v1/7J0LeFTVub9/MwkJl3ANF8NFAkpEAVFQLHIoYgvYY8QitBhQARXQCoigIrSIaAtaQRHokUsVrMXUFsop4jkCpwIqolhUKlAaBYJcIpeAQLgkZGb+/7UvM3smc5+99+w988vz9Kkke6/1rffbt3nnW2snp3EKoORwj6dXCqB4qAEUQPFx414kQAIkQAIkQAIkQAIkEIwABVB6HBcUQCmYZwog+ySVAii+XFEAxceNe5EACZAACZAACZAACZAABVD6HgMUQCmYewog+ySVAii+XFEAxceNe5EACZAACZAACZAACZAABVD6HgMUQCmYewog+ySVAii+XFEAxceNe5EACZAACZAACZAACZAABVD6HgMUQCmYewog+ySVAii+XFEAxceNe5EACZAACZAACZAACZAABVD6HgMUQCmYewog+ySVAii+XFEAxceNe5EACZAACZAACZAACZAABVD6HgMUQCmYewog+yTVUgKo90isua6FBG/fly9g4ocajtLfGuIfG17Bs3vk348qmoJBOXsxd2k5Bo3OxeqlK7HZJPQUQCaBZjckQAIkQAIkQAIkQAJpQYBvAUuLNIMCKAXzTAFkn6RaRwBdg6dH9wM+fAXPYgiKewOLtEKn90gUd2wIlG1A0drdAPpi3uhr0QKH/bczCT0FkEmg2Q0JkAAJkAAJkAAJkEBaEKAASos0UwClYpopgOyTVesIICF01CoeIYN64ODS5VimohQCqGEFjuZBrvTx+zcrgOxzxDFSEiABEiABEiABEiABEqhJgAIoPY4KVgClYJ4pgOyTVHsJoAP4V15bSQyh6FG0+eKfaNJbSKPIAijbA1Q6fHnJBlAZIk21PMAlzba1PcBFzb8z4EDnekfRKLMSDjjggcfbUiYcqA7zb22XmQCqNb8I3NcJB9xKW04A7jDbZgBwhRhPzX78+xVDU0cQ2E8tAJc07YqxuzTj8x9P4NhD9xMYb2z9BHLz/7c2pkj9aBlrOYg29M2lL39m5TLS2JORy5qM489l4HGdjFxGOmb0Oi/1zaX/eaodQ+AxEe68rHntiyWX/teRcNe+SIwD943lGqttO1I/4c+X8GP3Z+x/rY7t2hf9/SW2XPruAfK1T89c+q59kRgH9htvLiNfY8Pdx2LJpX87zKX2WSj0fTnSvdX/mcT3HBTsvqzfeRl9LiMfx/7nqf8zSaR+fNeHxO6X4a+xsVz7wp+X4a9JseVSHnswART4zB74TK+9H4W7J4T7dNbkUDlqnz1vnw9wNo+UAsjmCQwWPgWQfZJqLwG0DYvQD4NO/xPoqBU/kQVQgcuJkgyfQungysDXGbIyaexxIMsDHHXKDy/tXE4cyvDgkiI6rnJl4N/KtnU9DuR6HDjolNtq5XbijMODsw55X+224iG0nSsDe5V9c91OiN8dV/a9wuVEaYbHK1Suqs7AvzPlmHI8DjTyOHBI2ba1OwOnHG6c8/bjxL+V8Yib3eVuJ/Y55X2buR1wO4ByZdsrlRjURzNtjA08DqmvI0o/op3jDjcuKMJLu20WHNJ49yv9tHA7UeXw4JTSj5apiEP774YeB+p4HPhO6aety4nvMtxeCdfRlYE9CqfaAFq4nDigjC/P48R5eHBa6afAlYESZVupH3cGvlZiErms5XHgmNJPO3eGxDB4LoFcj9Mvl6KPilC5dGdgr9KPOAbE4XJcOWaucGeg1OkOmcuGbgcOK+Np43ZKuTkfpJ9MD3C5J0OTS6ck/sqV8VzpcmJvhqoF/Y+3Grl0OaX4LgTpRxzvrTwil/JxLOUSHpxSxhMul408Tggp6pdLp9srWP1z6UALl8OXS7dTGnfIXGrOyyZuBzIdDhxzyDFKuXS4vHI27HnpcuCME6HPS7cTe5Wxi1yKw/2EwukKl8ilCy71HAg4L8WxfFjZV+TypMOjOS991wo5l+K8lONv5hG59AScl+I38pmpPa5FLut5HChTz8uAXGoZi1y2dItrSRy5dDtQG77zMt+dIfVZqcTkl0uPAy08DhxQYsoTuRTnpXLMaOMX6ATHb5TztInbKUkF73npysBBpwvVQa4z8jVWnJfy9Uy6xjo9OBvkeiw+/OVL54S8bVNx4XM4cEI5ZkQM4nolfh14fRbXvZq5FNfYmtuKD/atXU7sVxiLXAoRLnIvfsQ19hsRr7JvjVy6HShT9r3cnaFcY+V9tYzFh5w86b6gyaUD0rU/8FoXeI0V9wspl8q24XJZxwM09zj9c+kATiv7hs+lQ8mler/MwKGM4NdYcQyL8/igMp5w90shOfM198umbnG3BE5475cZKM1web/o0J7/9T0OiHPGe166nDjpDH5e1oJDyaV8zDR3O6TjUJtLcTyp90sti4YeJ+p64D0v27ozcMzpwgX5kAnIpQPiHBHXEuka63FK59X36v3SnYmvnb6vgLT3MZHLbDhwVM2lyykdP+qXVtpjpo40hgwcUPrJc2dI16Mz0eTS44C4Th2L4tmnHpRcap59Qt0vo8ul5n6pecYSuRT/U59J2rgycNKpffbxXWNr5tIpfQEncq+elyFz6XagLnzX2LZuJ445fPdL//PSP5eXuZ246NDkUnPfCjxPG3ucyvOlfA6L65V0jVWuFX659Dik57dv1Wcft1PJZc17hDhAr3T7rrHSMwkc0rVF/EjPseLZJ8j1rJ4HaBLm2Ucbk0Ap7r3ea6xHbtB3v5SvV+oXkDXOyxiefdp45Ou1fF6KXELKfcRcehwQ9w31filyedThkXIUyw8FUCy0Et+WAihxhpZrgQLIcikJGZB1BFAUawA13Iaib65Bcb8rgP3voGhtC2XaWGQBZJ+MMFISIAESIAESIAESIAESIAGzCFAAmUVa7ocCyFzepvRGAWQKZl06sY4AAuB9C9hFv7d9SQOV1vzZhqK1wNOj70CTPeItYeq6QRRAuhwMbIQESIAESIAESIAESIAE0owABZC5CacAMpe3Kb1RAJmCWZdOLCWAdBkRpOlQYkqWOjVJp2bZDAnYikC+24kctxM7M7UrTdlqCAyWBEiABEiABEiABAwnQAFkOGK/DiiAzOVtSm8UQKZg1qWTVBRAuoBhIyRAAiRAAiRAAiRAAiRAAilPgALI3BRTAJnL25TeKIBMwaxLJxRAwTH26XgNNu/ZHTPjPoWPYtDpVzDxw5h3NXaHjtegz57d2BysF+/0utjHa2zQibSuTg9cGXzMiTSt7Gt0ro1uvwYCHY4Ds2MW/U1uVxv7vhRTQnVIao0mjD+ORX+I0AAAIABJREFUjIja+m2KNd96SG90XBY0WPXv29Am7HZWHKmVjpkYY9HhGmBMRsKNIz2mgsf7TKJrPsI9R4TtKNL5rmuUMTUWmqt1Y45pgAEbG3+PjvGaE/NgjGufAijmZCS0AwVQQvisuTMFkDXzEiyqVBRA4q0W6ttl4spEAg/Bxt9c4xlRhAeZBMYbTzTm7GPcQ4Iav9G51qP9LIi3e/nefmcOe/N6GVX0KNp88Qqe3WNen+xJDwLRfriKdjs9YmIbvrX27PRlQBoIIEvcoxM5FxPZ18DzMixXi8acIA49nivCh2D0s5dx7VMAJXhwxbg7BVCMwOywOQWQHbIkx5iKAki8olO8BlV9NbtfNrwLTQPn1DeJje+B9mKji3sxd+lu9Bl9B26oDamqYHVDucJA/MhVBvJDQZOKFmjfVPxuG3Cd2F9euHrzlY/ioTygXu3aSnsrgcKReCivBepBtF+OQWp/J7ZhYPHGBA+Wvpjn195RzTfryo1yTw4mX9dCjmdPDh6SFtPeDe+DAEaiuGNDOWYcxeoFy7FMPBhJvzuN1QsOoKsuMQt2MlvxI/PfrVn8W2F8fAiKewOLlq7E5o7Kf38IPNTvCtQTOyrcpPjrn0b7pi2k361GDwxqqsnr6GvRonZtaR8pd95xijGJygIlFinv0VYK+Xifu3gRR/eIai9NDpS22hdNkWKRf2Sm+5RqFd+xJPLTVrwgGO1rX8Q/vjyMq68TY/Rtn8ixJF4HLF6nW5IR5RpA6sOw8qY9ibVyXD/bbCTWiGNIM55lIjfBcnL6FaxuaOQxr4ThPZcFL80xqslB10NyZdCooikQ/x30fC7qh6ub1pbeLLi+/h1K3tSF6LUfLuXj6ajfdSHIgvUJntHSh/DW4p3mLVDv4l6sLmuFQeIapBz3YizeY0v63VE8rRnDIvRTrlmaMehy/sY/sKAxj+6Hq1Eb9Wqr5yw04/gc/8prhYNLLVABFDYf4nobeE1T304prv3q/cOA4ySqdASRI+K8vb4cRYfa1jyntWNV7wXQXLdjulZGFWCUG4UZRzE0bwNVr6fa+3U81/kowwq3meZZw3tf9V4zj2LfiYY4KcnrwHv4Rr974rn94lzo5n0mEfcx9VqsX+Wj9t6sPAMEXt/V40U6BjTPMeoxEfE8CTzfxXli3DVVrQ7V3sPkF4mozz4bcLKj+qz3Dk52VCsS1WNNPAuGu0a9g6LTPfTJRbBjJch5J54rAu9pO1qr9wPtPSuB5wr1edH7zBvdueDlffEizuGw9Pzmu/5pnu3UZwbvM2AL3zOsciyJ/WJ6tpNeCJP4sUQBFF2u9dqKAkgvkhZqhwLIQsmIEEoqCqBwQw6sGPD7NkT9AHy6h/LGMd+D/GbpZiweEGRxIL2FTIiKfjlYr3y4fwgbID58if/XChbxoVP9nfpBVPuhNJGpKzXbC/UgozzcaL7x0gqgNa0PyDJKw0D9nX4xC4b9gA+Vh97RuVgtPUi2xQ4hnSAehMV/iw/z8u+ENBHs1tfv5630UOOWPszX/6f8AVibE0keBbQr+hIPNso4RRvaPKn/HenM1R4vWqngnfYX8I2ir59gx5IY57U4ueEVSIKlY4UkotSHPO1xox2zUceSN/ffwDtdMNgxov5uR2tf9Y02PsHCyGNemyP1fBbiNTAHvnNRPGAqx5V0zAnZpz2flWMSygdjScoGfuDUHE+qlNQKyqgFYqQjTHkbouZY6H9WiFJ1DNuwr+NubJYqnvw/qHjPK/V8Uj7or0ePGh8aErnmRDGCgE2uQZ+wMQfJxR4LTQETH86iyYcqVlQhIaR1oMjW8ziJKhERBJDmeiidP0IuKGOVPoQFnMva62ZU3eu2UZQCSL2eKufyorPXxnWd1yNs7dQi9Tp18Hr1minudfK1/+D1wT7UB1Q2eu8r6nVAe78MNY0yhlF4j13fF1LaZyX5+i6EifwcIe7LNe55QoaEOU/aeO/96rntu89LXyboea4Eay/Ul1/et8sGF0DydTXYNUp9XtEhF+IaE3AuBt7//Z8vleNgQwX6C5kbeM+K+7ki3uNLU5XjZa99O29gNZWPXbBjSfoSI5ZnO+3zXgLHEgVQDNcMHTalANIBotWaoACyWkZCx5NuAggB32qpVSNeQuIb9UNtZQHkVwkhthDfsGwAeisPCtqHJuUBTdy4gn0QlX8XcBNMuKw7WHuHlW/OlYcS6QOv+CYrvABSvxmT+CjfDsu/g/9aHQnFrI1XeWAQH5K8DzCiUkN+8JUfioXMEh/OBXPft+wiE6J6yMc6SLvigSDww/4eoL/yDaCfCAzy8BvqjKn5UPwKfN/AKXtpKpS8Ykl73EmbiWPpn2jSWxESQcSceAA071iSxYMv5z7e3uqpEN+eqqy0OfHFrvcx758Z7fHiq7hSqsS+yJU/VKjiT/xb8+1jjfPZ71tY0Y9SWaSKSvV48jsHDJgmoGnfd7xp+tHG6a1aDHJNklAZyz/qO124mKGe95prq5+gC7dWUNQRxL9hhHxoK/vkKi2lIkXzgbNGHuKPJsY9wwsg/4oIWQAF/k4rer33h4QrV2McRg0hq1SHSvcObQWQcj31ys9rfVNEY7jOxxpd8O01lT2Bzw5Bj3nNNVj77BH4TBLkfqnHFFhflZ76nBN4z1Wr8pYDfhWuyvVWfW5au9t7H/cXJ77zWL6uBb//6XKuBLtGa+7/ftXPYQVQYMwhnv+8+YxzOnKQ+3/Q8y7wnuZXxRd4z1qJzbE+V4gvNeM5vvzOLc2zXY37rVrxpn7pJ1fnBt675569Vnn2ifLZbukBdNXh/kwBpM+VL9pWKICiJWWj7SiA7JOsVBRAjT0OnAdQ6fCESYR8Y/GUNURu4KLN2m/bvBJBbUpzQwohgIJVAKkf5PWrppHjCVsB5P0mJLgA8u4rvvUNUgGkfhDQL+YQN/MaFUDyFLQ1rYF9TSFVAiHIWi++apwo2lUqgLTT3wypAFIPE803evKvgs1b1/wuxINaIsdSY7dTmv52yBnlGkBKDNpqK+0xEvaDoTLuwEqgwEo37bGkx1UyaAWQt2G54qxJBdDirKjK01ZhRTifvW2E+ACt57fVgSDCCYcPNd/4Bju/vVV0PgF8suIKNAmYCmdqBZD2OukXs1oNGKzax1oVQL5roVqZocSn+VApBKp8HVWEhFUrgNQ4NR/Ya34g9k0RDlaJIE3dNfUnyHkYyFsr/ZVjLnkVQNp7kq/y1VcBpP1dzQog3/kZeJzFW6ERQ7KC3AfkvX1j8qva0NzzQp4nUuV04Pmu+dCeQNVG0JFFqACqeV/TfNEV9TVK3wqgwPtr8PNOxKm5pwlRqBE2NZ41Yn6uiHdMkSqAtPdb9TiQfxdsTaKYn+0Cz/04788UQDFcJ3TYlAJIB4hWa4ICyGoZCR1PKgogse7JRQdwCTUFkPbbhhprAKlzkpVv3/zX+hAMRUWAZk2KUAKoxhpA2jeDBZnvn9DhUrO9YHOxpTVpcvzn7nvXsAm1BpBS8SHJC13WEAkmauRvqWquaaD0qa6TFFBBo67PVLOyquaaLX5rAHnHpFnzIKZ1LSKsASQdQ741G+TU+taHUteT8q8uCf1NXc01gKI/lurCifpu4GiMAshvXYMTR9Hi7DZprYMa1QLSFEhlXSZlvQC18sevekm346fmieKrkNF+2+5bX0o+FyCtzyW+JfetCxHkfFaEqvfbSHWti8AKIOWhVc6lAWu7hK040a5ddRT7AOwIXCenxvmk1/kb74VKe65pYw6yvob3jV82EUDim2fvtfEo9uVUyNNalS8OrLMGkDy1VDq2xRodFf+U1gCKpgJIrlxN0jo6NURskHGEqQAqUqYHS+vOxXSdj/dY9+2nXYNm3wlh4l9Rpo2La+ZFnLsI/EudDh1wf63xnKJ5JjFkDSC/+2uQNYCU67tU7RrwHCFGLD1Lae4RNSsXZQHkv+aXv5CvsWZPggv712wvyL1buYf5Pet517AJsQaQ9q2EQZ9d4jh2gk3ND3HeBd7T/Cpo/O5ZcT5XxDmmSGsASc88XwKDvGsJqus5wvd8GXV1d8D6jtIaQOr0bu19Prb7MwVQHMduArtQACUAz6q7UgBZNTM140pFAWQf+oyUBCxEIKHpfRYaB0PBqKKRQLEOa4OQpc0JGPfGHHPBpMY4/MWIfyWEuTzZGwmQQCABCiBzjwkKIHN5m9IbBZApmHXphAJIF4xshATsTUD61q+ht1LG3oNh9FLVXhEw0fS1WsjeOgTkiocW6tsWrRNYjJGkyjiAwDUIE38LaIwouTkJkEBIAhRA5h4cFEDm8jalNwogUzDr0kkqCqBWbicq4MFpZ7g1gHTBx0ZIwLIEWrudaOBxYHeGy7IxMjADCCjTOcRr7c1fq8WA8bBJEiABEiABEjCYAAWQwYADmqcAMpe3Kb1RAJmCWZdOUlEA6QKGjZAACZAACZAACZAACZAACaQ8AQogc1NMAWQub1N6owAyBbMunVAA6YIxzRrRLCrrXVgz9EKh/m950GynLvCcZvQ4XBIgARJIJQLaxdXFAv3SW6xCLSYb9HXsvrdi6fFK81Riy7GQAAmYQ4ACyBzOai8UQObyNqU3CiBTMOvSCQWQLhjTqhGt0NG+Plh9lXzga+PFm2e0Hwpqvio2rfBxsCRAAiSQQgS0CzSr/y2/QQniLVcYgmL1tcyqFAqQ/4FvNkohOBwKCZCATQhQAJmbKAogc3mb0hsFkCmYdekkFQXQ5W4nzjo8OOXgGkC6HCRhGlEFkN9rv71vk2qBUb03Yl9D7avL1ca0r4Q3Osr0bD/f7USO24GdmVwDKD2PAI6aBMwmoAqgcgzyvpbZd61H775YdjwXxdeXo0hdoFxUBPUG/lXRCvjiFbACyOycsT8SIAFBgALI3OOAAshc3qb0RgFkCmZdOklFAaQLGDYSmYDy4L5o6UqgUCN5Al4n7j8FTDSrTCHjFLDIjLkFCZAACdiEgK/6U1sVFCD7/aaA+aZ+Hbz+UbShALJJphkmCaQeAQogc3NKAWQub1N6owAyBbMunVAA6YIx/RoRpfwdKzB36UpsBuAneSIKIAVXwHbpB5EjJgESIIFUICCv7dZkj7L+j5D8QSqAlomhagWQ8sa6eioC75pyqcCEYyABErATAQogc7NFAWQub1N6owAyBbMunaSiAMqEA9Xg9C9dDpBgjQRbxFMIodYHMLB4I7RrAIndA9cMeggbpNdTi9+r/21YrGnecBaAqjRnwOGTAAkYS2BUUWD1jmZRZ+0aQIECSBNWzTaMjZmtkwAJkICWAAWQuccDBZC5vE3pjQLIFMy6dJKKAugytxPn4MFZJyWQLgdJQCNC8IiFndWfc/vfQdFaSN8A31AbQJAFPgedfkV+MwxCvy3MiFjTuc08txP1PQ6UZHANoHQ+Djh2EjCUQGAVD45i9YLlWOZ9C9hF/GODZm2foG8BAyiADM0SGycBEohAgALI3EOEAshc3qb0RgFkCmZdOklFAaQLGDZCAiRAAiRAAiRAAiRAAiSQ8gQogMxNMQWQubxN6Y0CyBTMunRCAaQLRjZCAiRAAiRAAiRAAiRAAiRgQwIUQOYmjQLIXN6m9EYBZApmXTpJRQHU2OPEBbhx0aELIjZCArYk0BhAfXcGvnVyCpgtE8igSYAESIAESIAETCFAAWQKZm8nFEDm8jalNwogUzDr0kkqCiCx7skFeFBNAaTLMcJG7Emgthto4HDgmINrYdkzg4yaBEiABEiABEjADAIUQGZQ9vVBAWQub1N6owAyBbMunaSiANIFDBshARIgARIgARIgARIgARJIeQIUQOammALIXN6m9EYBZApmXTqhANIFIxshARIgARIgARIgARIgARKwIQEKIHOTRgFkLm9TeqMAMgWzLp1QAOmCkY2QAAmQAAlYmMDzv/4ThjbYhVkTnsNSC8fJ0EiABEiABMwnQAFkLnMKIHN5m9IbBZApmHXphAJIF4xshARIgARIIEkERj/+GqZ1/B5vPzgZT0kxFGLF/Htw85mNaPerxQDGYsP85jh2phOa770b/ZYlKVB2SwIkQAIkYEkCFEDmpoUCyFzepvRGAWQKZl06oQDSBSMbIQESIAESSBIBIYDGXQ4c++IBWe70m44dd+QDZ7ahqxBA/QoxesNaVv4kKT/slgRIgASsToACyNwMUQCZy9uU3iiATMGsSycUQLpgZCMkQAIkQAJJIiAE0M9RiuaNjknCJ/Df0vSvy0Rw5/Dx2w9g+AalQqiu+N1hTeVQkgbAbkmABEiABJJKgALIXPwUQObyNqU3CiBTMOvSCQWQLhjZCAmQAAmQQJIISMKnfBtwfXP8ecIXuGV+Xxx853v8pM8xdN3cHDvE/2umgv35HWCc93dJCprdkgAJkAAJWIYABZC5qaAAMpe3Kb1RAJmCWZdOKIB0wchGSIAESIAEkkRAFkAPYPsVr6HN3lJ0vkIjfvYWYH+vVprI5Iof1KgKSlLw7JYESIAESCDpBCiAzE0BBZC5vE3pjQLIFMy6dEIBpAtGNkICJEACJJAkAqoA6oe5kuz5Zsvd6Hdoulz541cBFCTAUXOxI3cjus5Zm6To2S0JkAAJkECyCVAAmZsBCiBzeZvSGwWQKZh16YQCSBeMbIQESIAESCBJBLwCaNlYbPh9DxwT6/xAEUC/WgzfGkAAzu/CLDEFbGgnNJDi5RpASUobuyUBEiAByxCgADI3FRRA5vI2pTcKIFMw69IJBZAuGNkICZAACZAACZAACZAACZCADQlQAJmbNAogc3mb0hsFkCmYdemEAkgXjGyEBEiABEiABEiABEiABEjAhgQogMxNGgWQubxN6Y0CyBTMunRCAaQLRjZCAiRAAiRAAiRAAiRAAiRgQwIUQOYmjQLIXN6m9EYBZApmXTqhANIFIxshARIgARIgARIgARIgARKwIQEKIHOTRgFkLm9TeqMAMgWzLp1QAOmCkY2QAAmQAAmQAAmQAAmQAAnYkAAFkLlJowAyl7cpvVEAmYJZl07CCSBXZgaOdmipSz9shARIgARIgARIgARIgARIgASsRiD3wDFkn6+0WlgpGw8FUAqmlgLIPkkNJ4A8TgfKrmptn8EwUhIgARIgARIgARIgARIgARKIgUCLb44g45Irhj24aSIEKIASoWfRfSmALJqYIGGFE0Bi8xPtWqCqdpZ9BsRISYAESIAESIAESIAESIAESCAKAk63G5eVHAE8nii25iZ6EKAA0oOixdqgALJYQsKEE0kAVWfXwrH2l9lnQIyUBEiABEiABEiABEiABEiABKIg0Hz/UWRerIpiS26iFwEKIL1IWqgdCiALJSNCKJEEkNj9XJP6ON2ikX0GxUhJgARIgARIgARIgARIgARIIAyBnPIzaHDsNBmZTIACyGTgZnRHAWQGZX36iEYAiZ6qszJxvP1l8Dgc+nTMVkiABEiABEiABEiABEiABEjAZALi00wTLvxsMnVfdxRASUNvXMcUQMax1bvlaAWQ2q8QQJ4MJzz0QHqngu2RAAmQAAmQAAmQAAmQAAkYRMDhARwuNxxc78cgwtE1SwEUHSdbbUUBZJ90xSqA7DMyRkoCJEACJEACJEACJEACJEACJGAlAhRAVsqGTrFQAOkE0oRmKIBMgMwuSIAESIAESIAESIAESIAESIAEQAGUggcBBZB9kkoBZJ9cMVISIAESIAESIAESIAESIAESsDMBCiA7Zy9E7BRA9kkqBZB9csVISYAESIAESIAESIAESIAESMDOBCiA7Jw9CiDbZ48CyPYp5ABIgARIgARIgARIgARIgARIwBYEKIBskabYgmQFUGy8krk1BVAy6bNvEiABEiABErAmAY/HA4eDr/y0ZnYYFQmQAAnYlwAFkH1zFzJyCiD7JJUCyD65YqQkYDSB6uxaqKqThcqcOqisl210d2yfBEjABAIZl1yoc+Y8ss5XIvNiFZxuT1S9UgBFhYkbkQAJkAAJxEiAAihGYHbYnALIDlmSY6QAsk+uGCkJGEXA43TgTIvGONeonlFdsF0SIAGLEGh85CTqnD4XMRoKoIiIuAEJkAAJkEAcBCiA4oBm9V0ogKyeIV98FED2yRUjJQEjCFRn1cKxKy4zomm2SQIkYFECmZWX0Hzfd2GjowCyaPKChdV6HJa92R/lcwbi8XdtFDdDJQESSEsCFEApmHYKIPsk1ZYCaNoKbLk9vybkiu1YOGACihPEP/WtLSjMjaKtofOxbsJV+Pf8AZjwdhSdTliGLUPzsXNZX4z9vW/7ogXrMK7rEawaNgovHYqinTCbSG0V/FsXDolFEmLvXuMw/7E70D0vR96gYieKB4zFQkM6Y6MRCTgc+O6qVnBznY+IqLgBCaQagaYHjknTwkL91BBAt43ClukP+m8e9323CPPXjUPu5l4YPitUBNFsI/Ydh2UfFCHrvSEYPqtMbmzUYmx8MBebJg7BzM/iyJx4zuhTntx7qfSM0R3K3RIVe1bhmQdewtYaw8lD0YLFGHxsNoY8V/OvcYyeu5AACZCAoQQogAzFm5zGKYCSwz2eXm0pgDr2RP/8+gAKMPixIuQfKMbcv5YAVeX46v3tUB7/AnD0x9Tlk9E/YxP63js7LCrDBJDykJq/5w30HbNEiUF+wO1etgpDRr4UIvboM2ttAVSIOWumomfmTqx6fRV2VuSh5/CbUXXvWITPSPTj13fLEZizehgKDizHwImJakV9I9OrtTPNGqKiaQO9mktyO4VYMf8e3Fy3ZhjfbLkb/ZYlGF6/6dgxtBOORdHW87/+E4ZiI9r9anEUnfbC63PHo++lbRj+1Ev4WN2j+VhsmNUXDb9ajB6vbIyinfCbxBZTwt3F1oDC1nskXjqHXR8sRGHxF7G1U2Prsdjw+75AFDlLsCPb7n7Zvw+FXBMoZAVQNHJkyBysmZCHrT8cHuL6Ho3ciWYbGf2YJRsxImc9hgybLd1HR7y6EWMa+v4dc4KiGWPMjca4gySAcrGp13DM7jgOyxYWAWt6YdT8GNvh5iRAAiRgMQIUQBZLiB7hUADpQdGcNmwpgLxo5IfDq0oWYsD4SB/QFdFSvha9hiVLAAHjlm9BUZ6muuj2OVgzrSfKVw7BqJeDq6tYjgRrC6CpWLGlEPU3P46B0+zwLaUcb9PPozm+YsmSRbZ1OHCkY2uLBKNHGM1x8w0d0KwWgK5DMe8G4L3X3sZ7AM6UbcHG0hB9FE7Btv7t8PU7D2H4hjBxGCaAgDvHL8K8rlV476UJeHi3HEObUXPxQa962LjsIdy/JXE+dhBAp/+xAHN31EO3vkNxX/tLOow9egF0533P49metfC/D0/GU4njtk0LjcpOoe73FUHjjU4A9cSk157B4I5ynUrVgc1Y+OQJFL45GAVZQNWFMmxfNASl/ddhcIcsICMLOLAW0+4tRVGwCqDWgzHrt+PQp20WUFGG8ow8nH2/F4b/oQhz5o1E99wsZKEcW5eOx+Nvae6ZUsVPDtYPHY7Zh0Zg8f+NQda7QzDt6GQsGNEduVlZQPlWLJn4ODBlHca1PoKS7HwUNMxC+WcLMXZiMfIfWYypQzsjN6MKZceqkFdXrqbNXRIY+2zgsWV4ZmA+slxA1b5VGDDGV8cq3Yeb/xvb63RH91ygqkzud9MP52DB/T2RVweAqxw7356Nsb/Ll55jWh4rRW77pvhKW1GsFUAAxJdTtxx7Ce/UHROapcRpjNSv6GPr/CGYtsY2hyMDtSMBpSq/9F1NNZ9SvXZC+zs7jo0xG0aAAsgwtMlrmAIoeexj7Tm1BFAeBk+fgzH98pGTIR5+KlC6YQkefy4LU0WVjVpHjVKs7TUcR+auwbAbc73blqx+BqNe3io9ZAWfAtYT4xZMxuCuecgSD4hfl6N+h/reKWA9H5mPyYO6yw93F8qwdcU0PL6sxD8l0jSwltiuPOT1/+0azPhBOYp/OAoLpelRg9E9LwtwVaHss+WYNvkNlEg316Yo+fwE8rvmy31vWYLxTxajTLtPVRlKjtVHQSNlCthtU7FsQn/pAVd6MFceQoshP0j3VKZhlX/yEgZOXqWJU5Fl32/H1owu6CniqSrzPXC3HowZs8egf3sF6OlSrF/6OGauLlPYlaG0Mg/52YHT6Lpj6ptzUNi2SsrLzOdWwUcnIHenS7Dq5Wl4aQMw+Lk5GNNHzmnFnhJUdizAWfFQsVcujz/xyXpkd+uPvKwqlG1eglV1izDuxlwp/ztXTsPY+duBgJhFKf3cGS9hfS+5jbOfb0dW1+7IlfoQZfbZGLelEN6Jhso0h1JtjkWOdqzC3PELg5Tkx3ommr+9x+lE2VWtzO/YjB5HzcX+XsDbD0bxYV7athE+fvuBpAkg9JyCbQ9cj9NbJqDfsmMAmmPmjPm4r8EXeGryC4hmhmkkrHYQQN7qqubj8cGsXqhMuHInegE0+vHXMK3j99EdM5Fg2+jv9b4/h4ZlJ+MWQCXPrMT8nkew8AEx/boI818bh/ztMzFwR6GvekXU63YsQMmeEqDXLKz5bWeUPFeMrMdqTgHrrm2v7QysnN0fle/1wvo2GzEyoxjDxixB/qw1mHPFdkwYOhPbvZHL0ifn/SEYXvYMNo7KwjvDNuGq5SOBPw3D2N/nY9bqOSjYMQGrcmdh3NWleGPkWLxz5zK8NSwL63utR/7/jUHu5scx5LlSFC1Y7p1Ovb1G7ANRft8W9Dw0G2OfXFujclcSQFcfQfG4UVhYMQaLl49AzvvFqLi1SGl/K3pOX4k5t55Fcd/1KBDPJ9+vx8zJM7FeOw1cI4CW95uBBdNvQfmyvpi7NQxLcV98qD7WPTwKL+2x0YGoZ6g3Z+LDQeKbAM3P+Uv43Yxq/EnPftiWTGDaCqzr0xQ55Zu8X7CKc2BkAXBi84AwUzwJMJ0JUAClYPYpgOyT1FQSQN2nrMCcgS1x5L25eOkvZSi4byrG9MlFye/7YuxaHF9QAAAgAElEQVSymhVAhaPGADvewdrP62PSm8swOHc7XvrPCSgIIYC6T1uB+ULErFyA2f8LFD4xHoM7QpY5FXOwZkoXlC4bjwnLRPn5AozpUIolPx6LN7SHQ+tJWPbWYOR+NhsDJ1dhzpoZ6HmyGL1GlkrTo7ocWILx49+Q1i9Y8GABSkXsefKaRxW7VmHBop0omDAVgzscwdpeLwFvzUdhbglWzZ+NtSjE1AmDUQBFvNxYhDEdS7Hpza04O2g+Fj/eHWfX9MJf89ZhklhzKOQDosKqThk2L5qN5XsKMHLaOPRptBNLfrwELYXEaX0E619+CcWHCjByyhj0yS2RxtpSsGtbgZ2/H4+xgfJLcNCKGI1UypuwDG8NysKmWY9j5r+6YMbcGeiP9Zjw11zMEoJm80LM/kOJlNNxffIgfdOkCKCsA+sxd85WdH98Kvq3zULFP9/AtKWVGDN7DDpXbsXMgXNRsPwtDM7ahNlPzsRXV4sH6f7A+xMw5F8jJAGUdWgzlrywClXDZ2DSD7Kx/eUBmLAyoAJI+UYLn7+BZ363Cbk/mYzxQzrj7IYJGPKM72OIXc5+d2YGvuvQ0i7hxhZnoABq3h/zHhmKO1spbzmrOIy//fcLmNhuCvb38kmwM3v+iK5bWmHt0P9Apxz5A0TliS8w96UXsLRr6ClgbW4Zj9d/2gtXCid6vhS7KvPRqVKZAhbQ95nS9Xh6yev4m/A83h9lGtiFjfjhrxbjIO7B2iWFaP7VAvRYsAV9h0zHzL6d0CZbBHQMG//3Jdy/trM85a1iFz7O7oSbG8p9/+G1pzBjBxAupnGPLsLoTo3QwAnAfQ67NsrTrfoWPY95P8xHAzF092H8YcxkzNCGqVRBnd7zBdDueikeL59j8I/TfQkHS9Zhxpw/YqOyX+V3h9GgeSsc3BowJS+wukorgCALuoOHL6FNq1qSqPt9Qw0PbT9ojvsemILJN7WSxnamtBSV+fk4LYkkWQY1FzmesxaA798LMQjTOvregCdNGfz8HqwoGoCbm6rHwS78ofg5zNoR26Fo9a0zL1Wj+TfBq0+jqQDCgnUYk/kW+j4s3+nE1Kth1Usw4KOeGgGUh6Ln5mBkz6YAspBTpwrb5y8H7q8pgMQHR197vilgOztvQWFeFapcCtHvt2PhkMfh99WFEC/11+GNC3egKKMYfcfkSlWcLS9UedNQ/vlCrKozBuNylQ+rXsmyE523dEfJA0MwU4gT7xSw2UCN2AdgdsYszLmnD/KzyrB99VxM+J2vqlUSQGr7auVO+W6c6NbY137HGVj5WgG291qLPFEB9NEQDHkuIA/aNYBcFSj7ZDnGP7kJt4Rl2ROTXp2KOzrlourAeiyZOhOrElxb0OrHcMj4BtbCh909FD9GJ1AIoLxynOiWi51iuqIQwesKgZKmyC0TAkh+llK/UKuQqqohbZNbno/8tiLAUrzZazgWGR0r27cMAQogy6RCv0AogPRjaXRLqSSApr65BYUNxQf+x7FeAjcGi/9vBPL/pd5sxqG7ZgpYz0fmYNyPu6BloxyI6nAoVR75IQRQjfY1i0Bv7rkOk270lhgpaZMrjfwnnOVh0vKVGNxkK2Y+V4Ux8/rg7Nu9MOrIfKx7zLfYo5p3SXRArgBSq4akB9Pb62Prc1uRN70Q9bfMxMAn5RH7TQETsuWXRbi5Qy6ysrKQlQFJnDxesQxvDS0Aykuw9X9WYfmitZpKHKkVZV0iIaaUsnapT2BtL/GQ7N8nHlyMjaPypdL1sjujW0C74PZJGPfgHejevBzrJw5B1YQtKGwfcLRXbMfmf12FPt2OyBVS0p/lBwloK4DUEmMvl4F4/D0tizIUaqt5lG6khxDpQ0p3eMuUlQfuIyIn8/0F0OB56zDJL5bumLVyPvpURZ5WaPR5HE/7rqxMHL0iL55drb+PnwDqhOdnPoWhzY/hb8WvY+mxdhh331Dc1nA/5j7yNBYGVgBdU4jJ+Yfx3v98gTO3TMeqezrh9Ad3o19ZKAGkrD10fhtmLf8rduXfhefv6oE2x4QAWo1pM+bivlrbMGX+AnyePx4rHuwF/OM5/HDJLj+OQx9dhOc7fY8//OopzOj7PPb3a4SNrz2E+51TsG1EAb5e8xyGrwXGTZmOyZcfxtxHtqGnEEC1juG9vy3Gm5cKMa/oemTvfh1dX8qS5VDQmBZjaOFQ4JuNeHtPXcyc+Tzua7gLMyYew72/74uGOxZj8IKNOBgsy+paPSf8x9p879vo+HlnaY0k7FmNiSs/RfOe92Pajwpwettz+OH+u6S/NTi2BRPnLQiQXwC0AujdTph83ySM63gOf3tpAibeJARQK5z5+m0Me2E1dinbhuvn9Od/xFP/sx+d/nMspnVrDnkNqNACSAgh/wqgQqyYdw9uxi4sXPYm3su5Fc/+rD+6nd+C4dMW+NZpsv6ZEFWELf8VNNuIRgAFqwBquVWV6y3x8dAhmNl5DtZMz8d2IVdyRQVQd5SGEEBSVWzXUrmiSFMBtLVgCwa7ijH2gYUB9yvNEMWU6ikFwIX6KPuT+OJHLA49GFg5FqPm++pN/QSNVwBtRcEHRai/IaAC6OUqFNWI3ffih4LpK7HsP474LRYtVwDJFUZLciZhxZLBqFq5BFUD1QojpQKoTzmW/HgTuodaDDtgCpg00tuiZNl6BBa/NgY5YRfZjurwsO9GWgEk/TdQWpWJ/POV6P2qBy+Oz0K3Rg5kwY1P/rsKT3wGPPZINgpbOpCV6UHJ3yvxwHon3nyxFrK/9SD38gxknb+EDV850OfGTHm/P1fiiTMZ+PPIWsiF2M+Nz1dW4tE8ub/PTzrRrbUTOF+Nv752CS9/a1+cISOXBNBabModiby/DcAEzMe6O8uwvPwWFAoBhKmYOmu2/Cwsjun7geUDtqKn5rgX58yAEwswcqaQ8/xJBwIUQCmYZQog+yQ15QRQnc2YMGSaUhauCKCdL2HAxCxZaqgC6LZZWDO9D6o2zMa0Z9aiu+btWSEFkBBDWZr2h83Hukfkt4BJAshPDoQ+BvIeW4aVQ+pj6ydAzxvPynJjiCyAZPEQsK8yBcxfAAkhtAm5EwqRLSpZpssVKFoBlPvaRhS1LsEbU5/Bks9H+sTJLKDg9jEYWdgf3a/NQ9aeYgx7YKGmjF0WQF0O+Barzpu+Eitvq/QKIG2fXgH08gCU3RWdAJKCvXEWVs7rg8p3e2Hn1YHyTmbgfZD+/9VF0rLZrWdg5dv9pX28U8D8BJCQVLJ087GQBZBWlHkJB85T9/t3EAHUuRRvqLFAEUAX1qJXhIXFrXhFSB8BJH/wb7hDrqaRfn76LPYUtsJ2Me2rdcAUMFGxM6oQfS9vjOxatZDthCwQDoUQQD+ajh1FnXBww90oVOZq+aZbQer7yoADQKo0kqpQND+9pmDbqOtxbMPd2HjFmxiXuxMTJ7+AhpNew8xrfNUp8h6H8faDG9FGSJ4z6mLTiogqX4t2H7ULE9Ni9B0yBdNuKkCbnHrIFgUu53dh1oSP0O3Fsbit4Tl8U7INf167Gkv3+JUpeUVNsLHOONkDMzsex9IxT0F+qVMnvPr8dNxWvRHtNjcPv4B24CLQmqokBAi6+wSPEP3UjEE7BSwGARQkpzc/NB8rbriUklPEEhFAxfBfA8j3pqoizFkzDj1zK7D95eWoum8cejaqQsW+I6js0DSkAELrIsz/r3HK2jklKK9fgEohMTZPwrJfDkZBThWqqgBRyTPkSW39jzjmlBcN1BXVqnL1bU+xVs+gAuS4RPVQubQe0fY+mgodjWTZNG0FZt2WjyxUoGRfJQrySrFwwFZ0F+Pwi30ASn+0EXeILy0yqnBkwzMYPiugAqj1CZTWbYn8nCzv27tKh2nWABLTxF8X6xjdEvptaMEEkJjCXSMeTTXVzllYOaGnNJ0Z33+FJeMnoJgVQPiTEEC9ndj510o8vBW4b0w2Rjgv4Z5FbrT9eRZebOvCwr1OjOvgxhMvuHCgTy388ccevDHdjX4vZqP+Zxfw0zVOvDY9GwXHKvHAK27c9Vgd9Dl9ET95y4MCACUXgUceqo27a1Wh94EMfNgb+GDRJfxyL/CbKXXQ7fhF/OR1jxUfBxKLSRFAyzESI7Ecy1GInh8Nx9b/WCcLoFny+lWFUqWP+mWrEECFKBugfEk6dD6W99yNkRNZA5RYMuyzNwWQfXIVdaQUQFGjSvqGqSSA5ClaLVHqNwWsvrKoovJhPWMzZo6fpqz90gVH3h6LaR/dgmdmj0BnZepUKAHUf9YazOiTjZ0rF2DJZqDw8cno31aUsg/AhLpiAcrOqPr8DUx7YQnOdp2Eyf2yMXZikAWnlWlg4oEB+9QqG3n9gs5V2/HGr2ZjyfnumDSpP7LHTMDskAJoLirunoE+2Tux6ndLsDmjEJMe64/8KnkKmDSOOmK8y5H14CxM7adMnfK+crcAU99ahsJG8tQ336O0UgGUVYr1c2ZiSdktmPrrEeheuRkzB61CdzHtLK/UfwpY/a+w8D+VPnMD1/5RD/OpWPx2HkrXrsX24/XR+fYRGNwN2DprIIpvXIn5/XKl3M18bjvqDxuPMZ2/wtjD/bFxWD7KNy/B7JWl6D7qGYzoluM3BcxbveOtUgoUQG+g4O356N9cHs/MHfVR9Isx6LJjLKaJb6qCVADJbcoCseCA8q1z0ClgBTix5nEMf8F+U8DSTQBli6qbRUrVjSqAih/A8Mv9BdC0X72J0c33Y+F/LcTcPYN8b5EKJYAkeVGAb9bei8H/LY715pg3az7udAsxIwsgP/kU8qrfF6/PHYuby7/ArlbXo80eWVjVFB5qA4rwCRRA4t+ScAkR07v1sO2BHri4bTEeXrIRN4u1by4vxawJz2Fp804Yfdtd+HnXAlxZ/xzee+MhPKxdgDrMWCX5csVhLHzkaczVCiAxFe6j6ASQvAj0eXyz9Qt466OCCaAQ/cw62wPT2mli8FtLSJ5W16ak5hSwGhVAkgDS8gMogJL+uGKbAAKngNkm8FQLtEYFkG862FOP1cHtzT2ociuDPnMJnxzPxA+vcqCqWgXhwtpfutDtxVo4+adKPLodEPt12nsB964B7r4/G480vITeq4BXh9dCfm0gq7YTWd9VovfeDL/pZ95tX1Y7TCHYigCSKqrvz8WJ8nKsHTYBYnqoEEBr83wiiBVAKZT3BIdCAZQgQCvuTgFkxawEjymVBJB4LfyIubMw7MY8eWHnC+XY+e5sjH1Z/maup/h273bx7Z6YmrUQeHMWCttnARdKsf1AU3RvLS+eHEoAifVrvG8ncVWg5LMjaPmDlsoi0AGLGFdVoHTzcgx/JtjbyZRpYB2AEk3FT96gGZgzuj/yxVoeripUHNqE5cNmojikABqA2VWzMOeRPsgXC0+fLsHWspboqYxj07D5WPyQvLBx+WfbUXVjd6ly5q+N1mBSL/GKEPFNTBm2vhHwNhV1Ctj5EpTULUCBmNkmFmX+zSi8JD4MdhyBOb8e5l1EuurYTrwzZ6z0t9ALaIvO5Neq92yuTJUTjN4Xi3SvQhm0C2yLuETuZmLs/CyMe3Uqiq4VizpXoeyTr4Be8jiirwCagGLtYtmieRHzrLFY2D6cAMpD0bzF8oLSp4Ukm42zj8/C5NsLkCOmDIpFxjcvx+PTi2ssAmqHK0D6CKBOeP7X0zE097D/FLC6JZg18TkslWRQO3yzYToK3y6FVL2TvQ0TX/wrav90Ep7voUwhCiWAxHo9rxbiylPbMPcP6/DNNXdh3n92QoPvhAD6CPNmTcedjQ/jb39cgIlf18PoIUPR7eun8XCQN47J08AaAc7v5elf4tJV+Cz2/LQAlXtW4+E/vI3THe7HszfVwuCXDsvTvIIJoF+dCx2TIocObpiOh3fchHm/GIRuEBVAz2GpcuC26Tcda8Ur78XUtz9ojmalUif7uy2Y8fu3cfC6sXi1sBMqP1+AHl/fGmQKWDsc++B59CuTp4B5F3kOPEHCvWEtcIpe0ClgSj/n78We21rh2Odv46n3D6Nn4TiM61hPmQLWHyvm3Y+bL32BWa+txZle92Nmz1aoVKqxZMGThfeWPI2Ht/WQ2br9p4B1Or0R989YzClgdrjAJTFGCqAkwtd2HUYAPTK+Du5yV+Lh37m9Uwr7DcvG021cePaVamy4qDYkTwELJ4D+VJ2Nuyor8aMlbrkCqE6VLIBEBdCCS/jlMQdemVwbbfdfwE/fsggbPcNQBZC0ro/vzbziPJCngMnrWMrPnKUQL+TcOUCsfaVZA6hiO2YPmABOANMzMdZuiwLI2vmJKzoKoLiwJWUnewugpCBLg05rLphtmUFL6x/0lBazHv6CZaKyZSDpI4AA5A/C6w8Vom9TeSpV5akSvP3Hp6XFktG8ECum3CMtonxm9+so3H0TVt3VCc2cwPHdu3Dxmk7y26hCCiCx+PGzeKF/gbSPWBR5u/t63CxVAC0GuvovJnxG9L3sacxSXvfud/Ao08Canf5Cmv71N+mP/gsb49I5fPPFavRbgjACSEzzChXTNjw/cxKGtqoFVB7Gx2WNcHNzUQF0GHcu6Y9O0sLQl3Dm242Y+OvXsVEboLqY88FSZLfKVxZaXq9s1xx33jMJz/ZSF5E+h28+X437F63FwXCCR7QfiwBCmH5wPaZNGYvRHRpJYzj4VQnQVcnfMuDmoc/i1R8V+C0Qna1Ox+s6Fhse6osrawHffHA37t9zP14d1te7GPiZ77Zh4fyXsDRgVpwtT/6AoGOeApYKg+YYUp9AGAGEy514bUQ2CnI8UsVP+a5K/PyvkNYF+kFTpQroSBV+9DtEFECPfp2BF3tnQqxQfuR7B/Ldl5QKIAdKq5zIb+BA1clLWPpKNf7kFUupjz/8COWFor1TwNIdRxqOnwIoBZNOAWSfpFIA2SdX5kVqJQE0FYvfzMLHi4qxFT0xcsJI9Mk7grWTh2P2Z+YRScWeUloApWLCrDCmSCLHCjEyhpgJUADFjIw7kEB4AnwDWYQjpA/GzLwRJ2fMwUoeS2lJgAIoBdNOAWSfpFIA2SdX5kV6Ffr89Fo0v1iKv7yXbMtyNfrceQ2aZ4myhP//at6qszj89Sf4ePf35uFI0Z4ogFI0sUYOiwLISLpJa5sCKGno2XGqEqAAStXMclw6EaAA0gmklZqhALJSNsLHQgFkn1wxUhLQkwAFkJ4006Sttjfh3qua4vzhd7HK/y32aQIgNYdJAZSaeeWoSIAESMCqBCiArJqZBOKiAEoAnsm7UgCZDJzdkYBFCFAAWSQRDIMEkkyAAijJCWD3EoE+XTIwYWAt0ohAYOcBN2b8sYqcSMDWBCiAbJ2+4MFTANknqRRA9skVIyUBPQlQAOlJk22RgH0JUADZN3epFLkQQLXFGzb5E5HAuu2uiNtwAxKwMgEKICtnJ87YKIDiBJeE3SiAkgCdXZKABQhQAFkgCQyBBCxAgALIAklgCCRAAiSQRgQogFIw2RRA9kkqBZB9csVISUBPAhRAetJkWyRgXwKhBFBWrVq4+eab7TswRk4CJEACIQhs/uADeDwe8kkSAQqgJIE3slsKICPp6ts2BZC+PNkaCdiFAAWQXTLFOEnAWALhBNA111xtbOdsnQRIgASSQGDHP7+iAEoCd7VLCqAkwjeqawogo8jq3y4FkP5M2SIJ2IEABZAdssQYScB4ApwCZjxj9kACJEACJOAjQAGUgkcDBZB9kkoBZJ9cMVIS0JMABZCeNNkWCdiXAAWQfXPHyEmABEjAjgQogOyYtQgxUwDZJ6kUQPbJFSMlAT0JUADpSZNtkYB9CVAA2Td3jJwESIAE7EiAAsiOWaMASpmsUQClTCo5EBKIiQAFUEy4uDEJpCwBCqCUTS0HRgIkQAKWJEABZMm0JBYUK4AS42fm3hRAZtJmXyRgHQIUQNbJBSMhgWQSoABKJn32TQIkQALpR4ACKAVzTgFkn6RSAJmXq2ZNc3H8RLl5HbInUwjk5NSDy+XChQsXTelPr04ogPQiyXZIwN4EKIDsnT9GTwIkQAJ2I0ABZLeMRREvBVAUkCyyCQWQeYnIzspCZVWVeR2yJ1MIOBwOW75KlAIIaOl24qLDg5MOjynHSjp2UtsDtHJnYG+GKx2Hb9qYu1Rn4qvM6rj6i1YANbqiG9xVF+LqgzvZm4DHdQlnXFlwVZ6390AYfUQCVbWqAFdFxO3stkF1ViYafHfSbmGnbLwUQCmYWgog+ySVAsg+uWKkJKAnAQogPWmyLRJILoEMAPEqtmgFUIPLr8HlP7ovuQNl70khcHzHRhwp+ScqrhqclP7ZqXkEcv65GIe7tMelutnmdWpCT3m79qPuqbMm9MQuoiFAARQNJZttQwFkn4RRANknV4yUBPQkQAGkJ022RQL2JRCLAOp496/sO1BGHjeBA//3hiSATnf7RdxtcEd7EGi49VlJAFW0aGyPgKOIMvvseVAARQHKxE0ogEyEbVZXFEBmkU68HwqgxBlG28LlrVvh20OHo92c29mEQKOGDVDtcqGi4pxNIpbDpACyVboYLAkYRoACyDC0KdMwBVDKpDLiQCiAIiLiBjoQoADSAaLVmqAAslpGQsdDAWSfXDFSEtCTAAWQWJtGXgOonGsA6Xlo+bVVx+NAa7cTX3MNIMMYi4avq87ElwavASSmgLECyNA0WrZxCiDLpkb3wCiAdEfKBoMQoABKwcOCAsg+SaUAsk+uGCkJ6EmAAkhPmmyLBOxLgBVA9s2dWZFTAJlFOvn9UAAlPwfpEAEFUApmmQLIPkmlADIvV1m1aqHq0iXzOmRPJBCGAAUQ0MJ9gscICehG4KizqW5tmdkQBZCZtO3ZFwWQPfMWT9QUQPFQ4z6xEqAAipWYDbanALJBkpQQKYDMy1Xnol+iiq+BNw+4ST1lZIj373jgcrn9erxw/Fsc/OBtk6KIvRsKIODa6n24zrUrdnjcgwQCCFxCJoqzf5I0Lk08DpyMcypj3ALo7CaUbG+Fgls6eMdd9dVvUYoxKOjSKCgL8fejTZ5Em1bf48RXx9G0i2/fcPAqNv0WF7s/iab1NVuJ/l9dgu/VX/WYiR5SLJHbrvpqE6q63IIcXTP2NQ7+dgbKcDuueXK4pu3vceIvv8CFm99Cm1Z6dvg1Dv7lMFr87BZk6dlskLaCCqDKz1H/09Wopd2+9RicbN/G4GjYvJEEggmgOns+Qbv9edj/k7a4oHSecWgPrvqqjt/vIsZ16gAuP5eHb1sbfcT6R8JFoCNmxvQNKIBMR258hxRAxjPWqwcKIL1IRm7nhsdeh7NW7cgbcouUIFD2yd8ogCyeye7V+9HJtdPiUTI8OxBItgC63O3Et05/CR0tNzMFkDemIPIoNgEkpMoS4DafFKrYNAynOryFNg1qiin/tsW+76L2z7SSJlpaYbYLNabDK7DtayDveCtTZI0OI6nRREgBdLgZzlL4GIE8aW0GF0B70Kzie1Re8QMclV4OVoXG/9iH+qiD4zf4pFDSgo7QMQWQ9TJDAWS9nCQcEQVQwghNa4ACyDTUoAAyj7UVeqIAskIWwsdwtWsfbqxmBZD1M2X9CJMtgBIhZIwAOo6Df1mNC/u/lCt02o3BdT+7BZAqgMagzse/wL79QKOf/BcKuhxXKmfEhr7qGVEt9OX/fin9Lq/HYdQJqADyCh+/qhq52sbbdv6XflVCecPfQouTSrtSTNfhjLI9cB3aPywLJdH27m0KVW9lkY+yLzYA0t/hG0PA9mr1Uu3t2iomUb0jOngXZQqHluW/kPtU9xfiaMW7cqea35V8fBjf7/8SecNnAh8rFUBBtvUbg8I/3rqLmATQmfdQ/8Bx1DpVgovXPYeqE9PR4JDCrvEgnOrSDfjuTeQch7SN+BHbnW8AOL57E41L5N9dKngSZy+rH/R3iRzv3Dc8gVACqHZOHeRV5GJ3xxzg4nFcXgqcrTiPi5IAqkCL/92JXKlppVLo1AFcs7cu/n1DM7jE9hvP4/gPgGZKBZBcQSTX71V06SZVBWl/h3ad5b50+KEA0gGizk1QAOkM1ArNUQBZIQvRxUABFB0nPbaiANKDon3aoACyfq4ogKyfI7tESAEkZ8o3BUxIndWoIwkVX7VOg1JlCpimSsdP5IgqmveA/NuAUvH/0vQmMbVKbcv/iAgqajSVOFWHvwZadZCnSEmVOD3Q45Zm3gqgLL8pa6KfbWj8ZA+cCje1Spp6dhgtlWleYSuP1PGIcfhVCGnHJE8dw3AxRUwTgxSLXKXk5drkXWUMYqqbOgWsFY7WYD0Itc90QI4kx2pWS8V6XkU3BawXzvzwNlSfeQ9NTnRSpoIdROaZNqhuIHo8i+yv/hsouBdVp95E4/O3yNuo27c6jvqfHsMF0QYOou4Hu1B1U3PUKZEFgQdA5r7pyGoqyyL+GEMgpADKb42snRdw4oZmwKE9aFqvPar2lkkCCHs+QYMWSnWQkD07gcNC/EhTvuqi8qvzOCOmj6lTwJqeloWQNKVMyKNynOlbF828vwPEtDNvmwkOlQIoQYAG7E4BZADUZDdJAZTsDETfPwVQ9KwS3ZICKFGC9tqfAii6fPUpfBST22mmRl7ci7lLV2JzdLsntNWN1ftxNaeAJcSQO8sEki2ArnRl4JsMV1zpMK4CyLc+jVoFU1MACRkjV+z4fm7HNcOB3ZKskdcICroGUMBovZJEVP141ybyVQRJm0uVND4BBG2lj7SBXAUk4pSrjzTVN2p/AVO9gvcrb+xXKST9Rq1w0q7fo0ofIXuU6Wm3tcIR7fpGahwdtqHk5O3KGksaARRMWGmrgjTVTfEcJDFXAJ3vJVXvSD9C8Hy5Rem2AOdukgVQnbr3yiJHrCUkppIJARQ4pcxvX+VcUyqD4hkH94lMILQAag/s3Ad0bg+UnsaZjg3R4B9CAOWh9j8+R95xbdu+9YL8RI5WAJXWwbfaCh+pqsj3O1EN1ArtdZZ/UfsAACAASURBVFkviAIoct7N3oICyGziJvRHAWQCZJ26oADSCWQUzVAARQEphTahAIoumUIADTr9CiZ+KG8f+O/oWolvq06ufejOKWDxweNefgSSLYDqeRw4Z/Yi0DUqc7SVJv4LFIcWQB2k6VbS2j3aqVzaypmgFSxaaaKk4vAKWY5oBJCfOIpYARTsoA5SPRN1BVDNGP0qpLzSJogA+lkPnNJUAHkjU8coLbKtrQDyVQtJPFuNwYXD6gLdBlYABVsDSEwBUwWQKnekdYL8K4CCCiBvtY+ybX4nZJX6KoB42TGeQGgB1BFnTuxBq4o6qMzJw9HWQGNJAAVUAGlClCVOa5z97hDQuSNOXVAWgRYVQGqVkLKeEK7MRf2talUQK4CMz3Rye6AASi5/Q3qnADIEqyGNWlEADZ62EP1aq8M9iA2/eAGrDBm9vo32uOlGbPv0s5CNUgDpy9vqrVEARZehUAJoR+spGKS+VfvENgws3ohRRervLuIfG17Bs3v6Yt74HmgvuvJWDl2Dp0ffgRtEUVGEaiJOAYsuR9wqMoFkC6DIEYbeIu4KINGkX5WJuqaPVk7Ib6gKKoBEhUvg+jmiTc16QXIVznVo1A5oolnwWRpN4FvA1HVu1N/3mInrcldrKnluVxZiVtf9EdU4t+OiXwWS+J2QL+JtXspPVGsAdZDj0b4VzSuctG86CzbNLJgAGo6cYGybvBukAugWZNVYA0izJhGuQ14PAB3E29fiO1LirwASU7mWQK7xLMBF8WzX9F5cOB+kAqh9m4hrAEmXemW9oPhGwr0iEQgngE5BrOVTjrN9O+JUbbEQtCyA/NcAAtDsCnxzWTmu/C6XawBFAp6mf6cASsHEUwDZJ6lWE0A9Hn4R9zf+GA/NWi1DHDIFiwpKfP+2KtohU/Bys/fx2KuhBdCNk5bBkZlt1REwLp0JUABFBzT4FLDdQMfd2LxHtNEX80bnYvXScgyS/t83PcxPHvUeieKG27AI/fAQNqBo7W6pmkj972DRUABFlyNuFZlA2gqgyGi4RQoQCCqAUmBcHEJNAsEEkN05cQqY9TJIAWS9nCQcEQVQwghNa8BaAuhGjHvxVpQ9EbziR5JDXeoAuICdbzyBhW00ckgVRX+/DC+P6ASxFQ79XRJHPR6egqL2bVAHu7BpX3vcIrUB4NwuvP7EP9DjxVvR8FQbtGkNHHz/78CtP0IbtY9PB+GX/yX+rW7/KraJvm6VfgNAVCi9j7wXR6BzPbH/OPxmZfD0sQLItMPaEh1RAEWXhpBTvnqPxJrrWsiNKJU80KwXtO/LF+BXJSS2O7ENq3Et2nwhqoMAdByC4uvLUVS8MWgwPav3owPXAIouUdwqLIFkC6Ae1ZnYllkdV5YSqgCKq0fuZDcCFEB2y1j88VIAxc+Oe0ZPgAIoela22ZICyDapgrUE0CD88sXLsOGJV7ENQgbJUkWSLG+cwX8MAYrF3256GC+L/14JFCm/azNtITqWjMOegheR9/cnsPBTQAijfsefwIZmL6IIf5aqc8Tv1P8ePE1s+2dgyAg0/HQcfnPwYbw8ogE++sULOKhsV4yfS21IUket8jl+q7cqSe3jN4hcAUQBZJ/zQo9IKYCioxhUAGnFjfjv3sAi7cLQyt8Xnb3Wb/0g0aO26ocVQNHlgFslTiDZAiiREVAAJUIvPfalAEqPPItRUgClT66TOVIKoGTSN6hvCiCDwBrQrLUEULAKIOV3nwL/4Z1ipW4nKm9+Dqz8GA1HFGCPphJHRXXhqzeglTheYbMS8AkgpepIiKUffYfHxPQzRfZ81HiEZj0ipaqopMA73YsCyICDMkWapACKLpHBK4C06/gcxT4AO5YeQFd1vR8EWQNIFOntfwdFa8E1gKJDz610JEABpCNMNmU5AhRAlkuJYQFRABmGlg1rCFAApeDhQAFkn6RaSwDJVTt+awAJKSOqcoJVAD3xKiAqdRqfABqfkaqD2khVPXIFkPqjlT6xCiC/CiC1Qc16P7EIIK4BZJ/zQo9IKYD0oGhsG9e49uEGvgXMWMhp0nqyBVAdD3DBER9sVgDFxy2d9qIASp9sUwClT66TOVIKoGTSN6hvCiCDwBrQrNUEkBiib60f8S/fW8BqrAEkJI8kiDoBX70hL8Cs/FtZ5Udak0dMAVOnccUqgB57tbVvDSCx+pDo5/itNSuApOljnXCCawAZcJTas0kKIOvnrUf1fnTkGkDWT5QNIky2ALqqOgP/znTFRYoCKC5sabUTBVD6pJsCKH1yncyRUgAlk75BfVMAGQTWgGatKIAMGKYlmuQaQJZIg2lBUACZhjrujvgWsLjRcccAAskWQIkkhAIoEXrpsS8FUHrkWYySAih9cp3MkVIAJZO+QX1TABkE1oBmKYAMgBqiSQog81hboScKICtkIXwMFEDWz5FdIqQAskumGGc8BCiA4qFmz30ogOyZN7tFTQFkt4xFES8FUBSQLLIJBZB5ibjxsdfhqFXbvA7ZU1IJUAAlFX9UnXer3o/OnAIWFStuFJ5AsgVQK7cTh53uuNLECqC4sKXVThRA6ZNuCqD0yXUyR0oBlEz6BvVNAWQQWAOapQAyAGqIJlkBZB5rK/REAWSFLISPoWv1fjTCKcT3sdn647NKhFkAqqwSjIFxfJjZzcDWwzfdzOPEcUd8RzIFUNLSZpuOKYBsk6qEA6UAShghG4iCAAVQFJDstgkFkH0yRgFkXq4ogMxjbYWeKICskAXGQAIkEIkABVAkQvw7BVD6HAMUQOmT62SOlAIomfQN6psCyCCwBjRLAWQA1BBN8jXw5rG2Qk8UQFbIAmMgARKIRIACKBIh/p0CKH2OAQqg9Ml1MkdKAZRM+gb1TQFkEFgDmqUAMgBqiCZZAWQeayv0RAFkhSyEj6Gl24mLDg9OOjzWD9amEdb2AK3cGdibEd8rym06bNPD7uLKwFdxMqYAMj1dtuuQAsh2KYs7YAqguNFxxxgIUADFAMsum1IA2SVTAAWQebnKbtTCvM7YkyUIVH5/1BJxBAvClZWJo1fkWTY+BkYCJBA9gQwA8So2CqDoOafrlhRA6ZN5CqD0yXUyR0oBlEz6BvVNAWQQWAOapQAyACqbJAEbEKAAAu64og5qZzpskK3UCPGjw5Uoq4hXU6QGAyuOggLIilmxVkwUQNbKh5HRUAAZSZdtqwQogFLwWKAAsk9SKYDMy9XlrVvi20NHzOuQPZlCoFHDBqh2uVBRcc6U/vTqhAJIFkAPdsnRCynbiUDgof87SQFkwaOEAsiCSbFYSBRAFkuIgeFQABkIl017CVAApeDBQAFkn6RSANknV4yUBPQkQAEE3NOuLn7WtZ6eWNlWGAIUQMYdHtdVZ+DLzPiqqyiAjMtLqrRMAZQqmYw8DgqgyIy4ReIEKIASZ2i5FiiALJeSkAFRANknV4yUBPQkQAHECiA9j6do2qIAioaS+dtQAJnP3G49UgDZLWPxx0sBFD877hk9AQqg6FnZZksKINukiotAm5iqrOzauHTpkok9sqtIBDzu+L4xj9SuHf5OAUQBZPZxSgFkNvHo+qMAio5TOm9FAZQ+2acASp9cJ3OkFEDJpG9Q3xRABoE1oFlWABkANUSTN05aBkdmtnkdsqewBE7s/BD7/ufVhCnVz6kHl9uN8+cvJNyWmQ3YQgB1HILifjlYv2A5lnnh9MW88dcj91ItNKzlT2zf8aNo3yzgbXsX92Lu0pXYHATuXe3rYsS1nAJm1nFHAWQc6cYeB045PHF1QAEUF7a02okCKH3STQGUPrlO5kgpgJJJ36C+KYAMAmtAsxRABkAN0eQNj70OZ63a5nXInkwRQHbFbAsBBGBU0RR0PfQCJn6okO49Ems6VnilzqiiR9Hmi1fw7B5NJoQ4ur4cRcUbw6ZnaPu6GEYBZNohTAFkHOrLXU58m+GOqwMKoLiwpdVOFEDpk24KoPTJdTJHSgGUTPoG9U0BZBBYA5qlADIAKgWQeVAT6EmvCqAEQkjqrnYRQBDCp/UBDFRkjhBC/c++g6K1uyV+iQggvgXM3EOQAshc3tH2RgEULan03Y4CKH1yTwGUPrlO5kgpgJJJ36C+KYAMAmtAsxRABkClADIPagI96SWAateuDbfbjaqqqgSiMX9X2wggiClfbbFDmgam/W+ZGQWQ+cdOvD1SAMVLztj9KICM5ZsKrVMApUIWoxsDBVB0nLhVYgQogBLjZ8m9KYAsmZagQVEAmZcrTgEzj3U0PeklgLJq1YLb40F1dXU03VpmG/sIIKBP4aMYdPoVTIR/NVCiAqiofV3czSlgph2TFEDGob7ClYG9GfEtak8BZFxeUqVlCqBUyWTkcVAARWbELRInQAGUOEPLtUABZLmUhAyIAsi8XFEAmcc6mp70EkDR9GXFbewkgKCs6bMePfzXA0qwAujOK+rg/i45VkxPSsZEAWRcWnM8DlRwEWjjAKd5yxRA6XMAUAClT66TOVIKoGTSN6hvCiCDwBrQrOUE0E0P4+URnVBHGusF7HzjCSz8NPaB93j4RfQ7/gQ2NJP//zcr1TYG4Zf/9SO08TYZfx+xRkUBFCsxY7enAMrE0SvyjIWsW+vX4OnRd+AG1HyjF6eA6QbZ8IYogAxHHFcHrACKC1ta7UQBlD7ppgBKn1wnc6QUQMmkb1DfFEAGgTWgWWsJoBsx7sWfAysV6SNk0I++w2OzVsc88rAC6MXLsOGJV7FNtDpkCl5u9j4ee/WzmPuIdQe+Bj5WYsZur5cAalC/PlxuF86dO29swDq3bqsKIJ3HrjbHRaANAhuiWQogc3lH2xsFULSk0nc7CqD0yT0FUPrkOpkjpQBKJn2D+qYAMgisAc1aSwABg6ctRMeScZqKHTFoIYZuRcNTbdCmNXDw/b8Dt4oqHqV6p80ULLpVrek5iA2/eAEHw1UABQigX+IF/AY+EaTKo98c1FQjHfo7HopDRGlTxgogAw7gBJrUSwAlEEJSd6UAAu5pXxc/4xpAph2HFEDGob7xUiY+qxXfOmQUQMblJVVapgBKlUxGHgcFUGRG3CJxAhRAiTO0XAsUQJZLSciArCaARKBCAvVrLf5LnZ4lBNAINPx0HGQp0wAfKZKnCH9G8efAtk/lCp7B015E3t+fwLZu0U4BE0JpXFABVHP6WGJ5pQBKjJ/ee1MA2WkKmN7Zl9tjBZAxXEO1SgFkLu9oe6MAipZU+m5HAZQ+uacASp9cJ3OkFEDJpG9Q3xRABoE1oFkrCiDfMMV6PQXY84v3kffirSh74gWs0k4L807faq1Z10eWRmEFkLYCSLQ3BCj+tAGKlKlg3gqglZr1gs7twuvqtLE480ABFCc4g3ajAKIAogAy6OQK0SwFkLm8o+2NAihaUum7HQVQ+uSeAih9cp3MkVIAJZO+QX1TABkE1oBmrSWAVOHzAlZJY5WnfpU9EU4AlWJv+3xZDknby2sIxSSAxDpDJQXetYCCTUNTK4viWZBaTRvXADLgAE6gSb0EUMMGDeByuVBx7lwC0Zi/K6eAAQOvqIMH+BYw0w4+CiDjUNeGAxfhiasDCqC4sKXVThRA6ZNuCqD0yXUyR0oBlEz6BvVNAWQQWAOatZYAkhdl9q3no0zPWqmKoOAVQMX4Oe7vIt4bdgEHDwEo8b39K/q3gPmqfS6cu4ATn8ptyO0CUNYA8lUH+aabLfxUE1+YHLECyIADOIEm9RJACYSQ1F0pgICh+XVR7fDgQpwfnJOaQJt0ngGgoceJkw43vjh+CWUVLptEbq8wr3Jl4N8Z8bGlALJXrpMRLQVQMqgnp08KoORwT7deKYBSMOMUQPZJquUEkH3QxRwpBVDMyAzdgQKIU8AMPcDYOAnYhAAFkE0SlcQwKYCSCN/krimATAaept1RAKVg4imA7JNUCiDzckUBZB7raHrSSwDVqlULbrcLLpc7mm4tsw0rgCyTCgZCAkklQAGUVPy26JwCyBZp0iVICiBdMLKRCAQogFLwEKEAsk9SKYDMy9WNk16HI7O2eR2yp7AE9BJAdevUgcvtRmVlpa2IUwDJU5OqHG5csFXm7BWsA0BTjxPHHfYSpPaiDLR0O3HEGR9jCiC7Zdv8eCmAzGeerB4pgJJFPr36pQBKwXxTANknqRRA5uWKFUDmsY6mJ70EUDR9WXEbCiCgHhy4BA+qrJigFIqpsceJUxRAhma0mduJ4xRAhjJO58YpgNIn+xRA6ZPrZI6UAiiZ9A3qmwLIILAGNEsBZADUEE1SAJnHOpqeKIC4BtDgaxqjR8t60Rwu3CYMgRmbjuBidXzVJwSbfAKsAEp+DqweAQWQ1TOkX3wUQPqxZEuhCVAApeDRQQFkn6RSAJmXK74G3jzW0fSklwDKqVcPbrcb5y/YayIRK4AAIYDG92gezeHCbcIQuO2PX1MA2fgIoQCycfJMCp0CyCTQFuiGAsgCSUiDECiAUjDJFED2SWrsAmgqVqzLw9oBE1AsDbMI89cVomzAcMy2z7CTEmmX+1+Ax+NJSt/stCaB80cPYN//vJowGqfTKQkgu/1QAAGjrm6CETc1s1vqLBdvOAGU7QFaezKw1xnfK8otN1iLBtSlOhNfZVbHFR0FUFzY0monCqD0STcFUPrkOpkjpQBKJn2D+qYAMgisAc3GIoDuev4vmNy7Zc0oKrZjoVcIGRAkmyQBEtCdAAUQK4D0OqhYAaQXyfjbyfAALrHidhw/FEBxQEuzXSiA0ifhFEDpk+tkjpQCKJn0DeqbAsggsAY0G4sAkrsPrAAyICg2SQIkYDgBCiAKIL0OMgogvUgmpx0KoORwt1OvFEB2ylZisVIAJcaPe0dHgAIoOk622ooCyD7pil0AAVPf2oLCttoxlmJtL04Bi5T1y1u3xLeHjkTajH+3GYFGDRug2uVCRcU5W0UeXACNxYb5zfHnCc9hqTSaQqyY3xcHJ0zGU0kY3aiiKeh/9h0Urd3t7b1P4aOYXP+fGFi80T+i3iNR3HCb37aRQuYaQJEIRfd3CqDoOFl1Kwogq2bGOnFRAFknF0ZHQgFkNGG2LwhQAKXgcUABZJ+kxi6AWAFkn+wyUhIITSBQAA198Hk8/4P8mjuc34VZXiFkMtGOQ1DcG1i0dCU2S11fg6dH34Eme17AxA8DYolDAN3fsQnu+wHXAEo0q+EEUB1lDaCvuQZQopjD7n99dSa+4BpAhjJO58YpgNIn+xRA6ZPrZI6UAiiZ9A3qmwLIILAGNBu7AOKizwakgU2SgOkEoqsAMj2sgA6F8OkHfPgKnt0DQAihfjlYv+AAuo7vgfZi64t7MVcIIq8AgiSJbqit+VuIYbACSJ/8sgJIH47JaoUVQMkib59+KYDsk6tEI6UASpQg94+GAAVQNJRstg0FkH0SFrsAmooVWwrhXyfAKWDRZLx5516orrbnm3BO7vkkmiGm5TYOh8OWb3cLtQbQ6MdfwzisRtc5wIr596D5F3ej37LkpVZM+XoIG6SpXep/L0I/DDr9ilwFpIqf0z2kKWDib4Hba6eQaUdCAaRPXimA9OGYrFYogJJF3j79UgDZJ1eJRkoBlChB7h8NAQqgaCjZbBsKIPskLHYBZJ+xWS3SGyctgyMz22phRYznu8/exbcbV0TcLl03qJ9TD263B+fOn7cVgugqgJK7BpAMtC/mjc7F6qW70UepBjp4/RQMaqrBfWIbBh5qKwmg9fX7oc0Xmoqh68tRFLhekLLr3dc0wUM9OAUs0QM3kgCq73HgrMOTaDfcPwyBxh4nTjnccTGiAIoLW1rtRAGUPummAEqfXCdzpBRAyaRvUN8UQAaBNaDZuATQtBXYcns+cGAtFpbfgpFYjgHjiw2ILrWavOGx1+GsJeal2OuHAshe+Yo22uACKFD4jMWG3xdg+4PJWQRaHcuookfR5tBhXN1RXg8IhY/6KoDUjZRKoFgqgO69ugkeuIkCKNpjJtR24QRQBhxo7nagzBmfnEg0tnTZv607AwfiXGeJAihdjpL4x0kBFD87u+1JAWS3jNkzXgoge+YtbNQUQPZJauwCSF0EugyFbwHDh5Vi/rpClA3gW8AiZZ0CKBIh/t1MAiFfAz9qLvb3auUN5ZstyZ0CJgXSeyTWXNcC+75UF3/ui3nqGkAAzu1/B0XKFLCitVwDyMzjSPQVqQLI7HjYX2wEKIBi45WOW1MApU/WKYDSJ9fJHCkFUDLpG9Q3BZBBYA1oNnEBBKzY0hk7+Rr4iNmhAIqIyJYb1KlTGy6XC1VVl2wVf0gBZKtRJBYs1wBKjJ+6NwWQPhyT1QoFULLI26dfCiD75CrRSP9fe2cDHlV17f3/JCEQSIhAwodJ5KvSiFilheBHKYJF7RXtyytWA7cVtbRCUaQWadXa52r9QOqDKC/YcqvYezFVsfQq3mpTBcullqCiFWgMEoJJDJgAhiQEYibz3n3OnJmTZCaZOXP2mfPxn+fxcXJm77XW/q89EX+svTYBUKIKcn4sChAAxaKSw8YQADknYfEDIADaEbDgMqtevQTzHnLOmpMVKQFQspSX6zc9vQ/8/g4FAjnpFbUH0L9Px5c6LaQWzyf5CJgsXW88ZzBu4hGwhOXtCQD1gQ/DO1JQbfB4UsLBecTA2I5UHDCoMQGQRzZJAsskAEpAPIdNJQByWMIcGi4BkEMT11PYBEDOSaoRAPSz53Zg1kj9GnkLWCwZJwCKRSWOsUqB2CqAfojSXwIz7/21VWFZ6ue68YPxIzaBTljz3iqA+gV8OMUm0Anr3JOBzIAPzQY1JgCSmhpXGCcAckUaY1oEAVBMMnFQggoQACUooB2nEwDZMSuRY4ofAGk9gG5HMto+Fy1ciZvPy9AtphV7nl2GNTsjrW8yiqbsQlnEz+LI0ZzlWJX7Jpau2xXHpO5DCYASko+TTVYgNgBkh1vATF64zhyPgJmjbW8AyBwvtCJLAQIgWcq6xy4BkHty2dtKCIB6U4ifm6EAAZAZKtrMBgGQzRLSQzjxA6DipDZ9FgBoZv0yPLipd43jGdu7tcRH8Br4xDW0o4XsgVlo9/vR0uKSa+C7HgE7vBWjXVoBRABkzjeKAMgcHZNlhQAoWco7xy8BkHNylWikBECJKsj5sShAABSLSg4bQwDknITFD4CAZB4BiwZ1OlUGtezF08sOY+bay1AAtUKo7rI1mJkv8qJVDM3GPSsvRs6ADDRUVyPHByC/ABmoRumiFXhJVP1MyUHGgAaUvgl8XVQAvTcJq248F0r9Uc0buPWhzdD7rX5zcY9gihVAzvleeCHSrhVAv3t4NabmDouwdPf2ALp4UAZO+wJo9ELCJa6x5kQbTrVHvuZdHP8a2ZGCj1Kd1SNLolxSTE9uT8OutHZDtgmADMnmqUkEQN5JNwGQd3KdzJUSACVTfUm+CYAkCSvBbPwAyGZHwBTYsw5YuBLFeEE5pnXt3Ssx4o1lKPtqsFqoeiFWXXYYSx/aDECAn+EoVQDROJQHYc9TU04odsq04171M/DUuAoF8iD4rATf6VJ9pNlahzJMxuKVM1C3bAVeipInAiAJG5gmDSsQ+QhY1yNfP0TpE0Pxwu0PYL1hT5xIBaiAnRUgALJzduwRGwGQPfJgRRQEQFaoTB8EQC7cAwRAzklq/ABIVABtBObOw8NJWGZPFUDa0bBuAAjL8dSMAl20osqnAoUKCNJBH9HjZ0oQFlWMC/f9CfUAysc9SlURAAGeNgHFWkWQYr2nfkQAAVASNgxdRlUg+i1g4/Bu6NavH6L03/U/U1AqQAXcpgABkNsyav56CIDM19SuFgmA7JoZd8VFAOSufCqrIQByTlLjB0A/w8YdszCq0xKtuwXMEADqVAGkBa6r3pmzvFu1z9L6GREAULgJtAqZ/obsOUGIFEPK2QMoBpEcOCR74ED4O/xobm5xVPRRm0Df9BgOXpIXWsvHO27AzGcctTQGazMFxFXwXyBgs6jcFU6/AHBKHGU28CIAMiCax6YQAHkn4QRA3sl1MldKAJRM9SX5JgCSJKwEs/EDIAlBxGGy+y1ggOi9U5obbg6tVQCtKRCVPzldegAFq3fEETB9BZDS70d099H1ANJu/tIdAQvdQBahB1BobpT1sAIojkRzqHQFYrsFTHoYSXUwLJCCNgDHfZH71yQ1OJc4Tw8AZ3akoCqVGstMaaE/FeUG+ywRAMnMjDtsEwC5I4+xrIIAKBaVOCZRBQiAElXQhvMJgGyYlCghxQ+AIlUAqcarXr0E8x5yztpDkZp0zXtvKycA6k0hfm6lAqwAAq47dzAWTBpqpeyu8VXd2IZb/ljpmvV4eSEEQF7OfmxrJwCKTSc3jCIAckMW7b8GAiD75yjuCAmA4pYsaRPiB0Bdr4HXmkK/jYten4W6K5LTGyghAQmAepTv8K5X8cnWjQlJ7ObJfdLS4O/oQEeHsyoc2ANIBUBLLhrh5u0pbW0fNbQSAElT11rDxgHQflQ/+gvUiXBH/wAXXHcp0vE5Gl5chMqD4uEFGLPwLuRk6dZTuxFlG19VHoyY9xwKxGnT0LPu49s+fBTv/ykP4++ah0xlVtB+7r+h6FKg+sVaDFP88iVTAQIgmerayzYBkL3y4dZoCIBcmFkCIOckNX4AJCqAJmDPJRro0X7eghFOBUAWpWvy0qfh69PPIm/muSEA6lnL/hkZCvw5dfq0eaJbYIkACPje+CH4wcXDLVDbfS5iBUA+H5DjT0F9irMAqdMyJo7ZfWpQY6MASMCZI4PvUiBO+P1+VG8DCi49O4KEAt78BrjyLuRgGypeA0ZddwFOvPgq+l03D5lN21Dxbh7G6eYKu1XlQMbFqh+IMa+VAbmzO41zWr6cFm9kAFSN/n/9DZQ/1QyajePnfTXc6evEaxjccC6OjdFfwAH4Dv8HBlVUALgEJ75xJdqhfwZ8Me4uNA0PE0N1fG5oLNCEvh8+igEDfoBjOXuRdfKSTuOdpqsd4yUAsmNW3BcT1YipagAAIABJREFUAZD7csom0A7KafwACMDdG7HjqnAbaHH0a8uI17F4yDZcMjcZd4M5Q3AeAXNGnrwSJY+AAfPGD8FCAiBDWz5WAKT8v2HAh+M+NoE2JHSMk3IDKag32MvKKADShxYCQAO3oWLdb/C5+DBUFaSN3K+r2BEwKAh+tI9rN6Li2FUYd94ZIdOKXRSh9agKhjr/zAqgGLdHwsMiASABZzL6fxcnB6oQR3sv+iEqYCj/B10AUDX6f1iPVgGKTrwWgjdpla8BY1QY1PUl7GbWA/6Rqh+cfg9ZFXuBAZeiqQtcSniRNKAoQADEjWCFAgRAVqhssQ9WAFkseALuDAGgBPx5eSoBkJezb7+1R60AemIoXrj9Aay3X8imR8QjYMYljQcAGffCmVYokDAAUqpyRDXPpUgXx7n2F6EoCGuq8AMd0IkOgNSjXuh2ZEwFS7OBv4mjXsFqoSvz8KlSKUQAZMX+ED56OwKmB0BplT9Hev/ZSD2ZGxXShMcHK3qOCy/j0DLluzjdN7wqZRzODdnq9DMrgKSknwBIiqw02kUBAiAXbgkCIOck1RAA0iqADm3BmqOXYj424IrbSpyz6CRFymvgkyS8ZLdZmQPg93fgZGurZE/mmo8MgGZh4xPTUX37nfipue4AjMd9C67GOXWvoHjLvsStT52PkuwyFDcWdf53HLYJgIyngQDIuHZ2m5kQABLA5295wf4/XVbWraKnlwogpb9P56ogrbJo0P5HcersIhzbn4dxX6sNHhUjALJqL/UIgJSqHKA5WNmjHP3Kq0dWbWQAJADRwBrtCJioFtqLNnEcTG8nuDAVFF0KHBKVQ2cj/cMd8I8bigxhmwBISvoJgKTISqMEQO7fAwRAzslx/ABIa/pch1nPAfPmVuEJ9v6JKeEjv3Ed2tv9MY2126Dav/3BbiHZJh6fz4dAwHnHW6L3AJqOL3VStxbPf98EIFQ4ByUTM3Eksxmb12/CW2ZlsCsIigMA3TI+BzddPMysSDxlJ1YA1DfgQ0FHCj42eEW5p0RNYLET/KnYY1BjwwAoWs+eYNWPvkeQurRIPYDycOTRMgxSmjyLptLae3VGyAbU5tFK42hxzIwVQAnslvinRgVAotfPoaGh/j8q3AnbP3XBA+rRrW4v3XGw0Gfdn2mVQm0N/4HUnHOR3pCLJg0uEQDFn8gYZhAAxSAShySsACuAEpbQfgYIgOyXk2gRJQ6A0KUptHPWzkipgJcViNoDSJIoNxUvx/k1K/BB/hIU7F6N+8uBabOWYHZWI8bkDAMayrAZRZidA7QcfAXFH49HycyxGKDEcwrvlK7G/bnzUVKYjQH9GrH5feDySBVAkeaVR14UK4CMJztWACQ8+IBwc1jjLjmzBwVS4YPfoMpGAVDztrnYVxYO6oxvrcW48xC+BaxI3NR1ttq4WWvuHOnGr0g3gwXNdmou/ehmZIhbxUQDaQIgS78PEQGQqNiJUuWj9Orp+pm+wkd7Pw7I1KqHIswJHRXDaxj8/g4oQKlv0DYBkJQ9QAAkRVYa7aIAAZALtwQBkHOSGj8AitwEet5DzlkzI6UCVADoCoCu//4jeOTCYHP3w1sx+t5fmyjTdDx+20h88OQGPDN1Pl7OP4RrSrYqAOjOrH/gmpIjyvGwweUrcEf9HJRMBZ7avg8o36dUCimgqHE17kB4LqIdAfsYmNZ13nYCIBOTqZiKBwCZ7Zv2zFXAKACKOYqmbaiuugAFuubOMc/lQFsoEAkAda326XSDlx7m6Bo+h28BC/f7iXQzmLbocK8gcVRsG/yiRxAIgGRuCgIgmerStqYAAZAL9wIBkHOSaggAOWd5tor0rII8fFJda6uYGEziCpyRPRDtfj+am1sSN2ahha4A6Hf3/Qjb7/9/WA8JfYAE9LlAf9TqCDY/uQGVGtjZLvoDFaF6/QY8g+l4fMEQbF6/D9MWXI1Jyh3DQOX7KxQApPT9Ece8ovYAggKTOs0jADJ9ZxEAmS5p0gxKB0BJWxkdm6VAb02ge/Rz4jX0x5VRjoKZFSHtmKUAAZBZStJOTwoQALlwfxAAOSepcQGgpb/GjjmZ2HLJPDysuwpeXAPPCiDn5JyRUgGhQHQABDzyy8eAe03o+6NILeDOTGC7euxLvLSKns3ZwcqeCADoWHMeEDwqph0fiwUA/TlrZuiIWWheFAD0/fFDMJ/XwBv6QsQKgDICQH4gDftTIl3ybMg1J0VQYGJ7KnanGesxFysAysr/MvKnFVN/DypQ/4+tOHKwAo1fXeTB1XtryQRA3sp3slZLAJQs5SX6JQCSKK7JpuMBQL9+8WFsu+5nKMHPdH1/itkE2uSc0BwVsEKBbgDo4dWYmhupIXKCTaBF82dxpEvf+Dn4bFtdHs4RR7siVQCVZ+LOYNVQZcMRDGvS3fjVUwVQY1Go2ig0L0pjaPYAMr7TYgVAxj1wplUKxAqAJo7x4/2DKVaFRT82U8A/YAQ+/+qPbBYVwzFbAQIgsxWlvUgKEAC5cF8QADknqYYAkKj+mbAHl8x9GOgEg5yz7mREeva3l0S8Lerjl59IRjj06XEFrG4CbUe5CYCMZ4UAyLh2dpsZMwAa1YrV3622W/iMxwIFfvJcPnZ+EvE6Lwu804WVCohbTWu+8iU0DxtkpVupvvo2ncSIvQfR/3iTVD80HrsCBECxa+WYkQRAjkkV4gFA//eRF3Hn1DMBVHU6BsYjYLHle/KPn4EvrW+nwZ9//B4q/vCr2AxwlC0VyMrMREdHB1pOnrRlfNGCIgAC5o4fjEUXj3BU3uwSbDwAKCvgQ5MvYJfQXRnHoIAPxw1qTADkyi1h6qJ+8dKZeO1oAWovn2yqXRqznwIjn38TtRPGEgDZLzWuiogAyFXpVBdDAOScpMYDgJyzKntGOmnp00jpE+xoGwyRAMieufJCVARAwI3jh2ABewAZ2u6xAqBUAEM7UlGXYqw/jaHgPDhppD8Fh1I7DK2cAMiQbJ6atPr1oXju0Gjsn/8tT63bi4s9Z9ULBEBeTLzFayYAslhwK9wRAFmhsjk+CIDM0TEWKwRAsajEMVYpQAAE8AiY8d0WKwAy7oEzrVKAAMgqpZ3rhwDIubmLN3ICoHgV43gjChAAGVHN5nMIgGyeIF14BEDW5YoAyDqtrfSU0a8f/H4/2r74wkq3CfsiAFIB0A8mR2p8nbC8rjfwyeenccsfK12/Ti8skADIC1lObI0EQInp56TZBEBOypZzYyUAcm7uokZOAOScpBIAWZcrAiDrtLbSU3p6Ojo6/Ghvd9YRFwIgIDeQgtMI4ITB3ilW7jOn+uoDH4b7fag2eDzJqeu2Ou6x/lQcSDX2O4gAyOpsOc8fAZDzcmY0YgIgo8pxXjwKEADFo5ZDxhIAOSRRQFxNoJO9qqKFK3HzeQ0oXbQCLynBTMbilTdiwvE3cOtDwD0rh6N02TqUaYFOWYhVlx3G0oc2JxC68DEDdcs0n9FNFU2ZjLKdu6IOIABKIA2caroCBEBAWgBo95kuLQ12USADQCtVkapAIo22EwNAGVj7QAF+r63uomr89ZsSsn0iG3eVteFRGbalZsYdxgmA3JHHWFZBABSLShyTqAIEQIkqaMP5BEA2TEqUkJxUASQAUPEYoGHnMjy4CYAAPHPGAMf/FhnyWAmA5izHqtw3sXQdAZBzdr+3IyUA8nb+uXoqoClgHAAJ+DMYI5fU4qrgDeF7/zIOz+YcwKMXGKtGipoVAqCkbtjoAKgVg1/cjDNDp0HPxKeLLsWxrKSGS+cJKEAAlIB4nBqzAgRAMUvlnIEEQM7JldMA0ExUImeQWtUjgFD453AFUMHdazAzH0BLK1oVOCQ+GwegAAUDWrHnzUqMnXEuMlCtVBNBGy/SViOqiWqw+O7vYGx+BvDhdhwYM0qpAFLGIVhttPYyFIjxLXvx9LJ3UCQqkQYA1W8uVuFUhBevgXfO9yKeSLMHZinHv3gNfDyqcSwVoAJ2UcAwAKrOxV1Hj0WFPQIGLXw7uMqxR7B5biPwfh5W7AP+fmCA8sEN8yuwqACINHYIwtVFF150HECzUgEUeaxd1HRnHJEBkAp/0i+ai8Piz1zi1VSJkWsbUb98Ik66UwrXr4oAyPUptsUCCYBskQZzgyAAMldPmdYcB4Dq/wZMEUe9BHSZgbpNJ/B15ZhXEABtAoq1Y19zluOpcRXq8bC1F6Px2WVYU7AcT005gaeXrYMARYUVz6K0ehfKdgqVZwePkQnb3wE2LcOaneoRsOzjBUCFCncU8FQfrELSKn/qZ7ACSOZGpW3TFWAFEPD1nCy0IYDP2QOo0/6qqG8xbb/1C/hwVkcKKgz2pzEtEJcbmtyehl1p7YZWaRQAHX0/D88PqVUATvdXBvZWt+Jc5bNUvPrccGBWLS6szMPshmPqMbHqXHzjo2b89ZuIOHZU2Ti89WUVEAlf6rzIY7UKJEMCcFKvCkQEQDW7MWF/AfZMz4k8X3y+8Z/qZ0WXq+NqdmPk243IqvwUDfNmo+3tcqTn/BM54ux+0eUoz9mDwv/+FBhzIcqvGwN8uE39WXmdg0oBlnQ2xNOmf5mNQ6PqMPI1oPa6MWiHAFM7gStZidRrYiMMIAAyohrnxKsAAVC8ijlgPAGQA5IUDNF5AGgZysetxIiKSowddxhL3xge7PMTBEA7B6JYO4oVOgKm6w+kO6oVAjlYjqdmBP8EG6ro0fr+BPsM6ap7rtVXDAkdRdVQxTgCIOdse0YKgAAImPfVPPx0xljuB50Ct276EDuqRLUFX15RwCgAEgCnewWQDvwIwLNhUFDGFixfogKgEDTSH+vqNvYwsEWFRgrc6XFs+AiaV3Jm9TojAaC0D7chD1Nw6Dy1y1f4KJg4BjYB6WurcSJYCRQaO6hcB430FUTq+6zC2Th0HoIAZwpONQInRTU2gP5bn8PAs+fiMHZjwtvZCiBqFxVHCvgZgYEa9IH2TMAgvuJVgAAoXsU43ogCBEBGVLP5HAIgmydIF54TAdCDQWCjHLeq1ho991IBpDWI7gqAUiuRMzDYKFrpKQSUaNVFSuNnrQl0BQrXjkP5ohWo1lcAaVqyB5BzNj0jVRQgACIAivRVIADy3i8IwwBIOaLVvQfQQlTjr0XpuqbNnSuAugGgKGP1FUChaqEoY1kBJHffxlMB1H/rNvQrPAtZv/s7OrUCElVAZ1dj5PFCHTQqx6nrxHGxzlU7io1Jl+KYgDlrw3Ya5qkAKGyjAcNfPIEGAYNEZdDxQtQ3bFZBkXYsTa40rrNOAOS6lNpyQQRAtkxLYkERACWmn5WzHQmANs0OH+lCFwAUPNrVvQdQ8IawbhVAL6Bxitq/By3VqP7fngTly97EiNDNX7pbwMSRMuX42GHM1HoAib/3+vBZLH1vElbdeC4a2APIyu1rC1/Z2QPh9/vR3GzesRkrFkYARABkFQDqA+ALKza1h330Dfhw2uBRRuMASAge7RYw/fMW3HARgC/X4vqjkSqAoLtJLDx2UYHOxtgWXDj0GB79ZrSxHk6+BUuPuQcQGjB8xR60dakACoUYhDThqqGeANAEpL8WhDtdKoAiAiDh+8U96FuZzR5ECewJAqAExOPUmBUgAIpZKucMJAByTq6cBICco2rkSHkNvNMz6K74CYCAWyfm40eXjXFXYhNcjdkVQH0DwJmBVBxMMflWqATX6bbphf40lKcaO/CSGABym5JcTyQFDN0Cpu8BpPXqGVQeRwXQFOC18A1jDUXnoG9OIQ51sqGrAApCojEI9htiKg0pQABkSDZOilMBAqA4BXPCcAIgJ2RJjZEAyLpcEQBZpzU99a6AfAA0HY/fVoRhB19B8ZZ9akBT5+PlC7LxTulq3F/ee4zKiMLxmFa+D2/FODyeYewB1F0tswFQPPng2OQoQACUHN2d5DU6ALLXKkJ9gnj8y3BiCIAMS8eJcShAABSHWE4ZSgDklEwRAFmZKQIgK9W2zldaWho6OjqUf5z0sgQALfgKhqEWT63fpACcm4qX4PJM4J/bYwVA43HfgiJUr9+AZySISwBEACRhWznOJAGQ41JmecD2B0DBJtRQbw8zVgtnuay2dEgAZMu0uC4oAiDXpRQgAHJOUlkBZF2uJi99Gr4+/To5/Pzj91Dxh19ZFwQ9ma5A//4Z6PB34NTp06bblmnQGgA0BMea84DdAvhMx+MLuvx8WxGUA1gNZbimZCumzVqCO0cHvyOnDuCx8kzcecEwQLzfDtw6cyxEuy7glFpFlCsqioYFZTqCzU9uwDOFc1DSdVyUaqPvT8zHEh4B67TNZFQA5Xb4UJ8SkLmdPW/7zI4UfJpiDEITAHl++/QqgP0BUK9L4IAYFSAAilEoDktIAQKghOSz52QCIHvmJVJUBEDW5YoVQNZpTU+9K2AVAPqgLg/nN67GHZiPkuwy/DlrJgp2r0b1xOU4v2YF7tguKoPU95uzl+BWlCpHxkS1UMHuUmBqsAJIdxRMgKLZQZsv5x8KwSPlWX34yFho3PbIetw8MR9LCYCkA6DBHT4cIwDq/UuZwIihHT58ZlBjAqAEhPfIVAIgjyQaAAGQd3KdzJUSACVTfUm+CYAkCSvBLAGQBFGjmCQAsk5reupdAasA0GZRuTPxKP6MrwTBTxewI0KdqsKhpzBTBTsKFOo6ThwHuxqTggVCle+vCEElAYzCsCfCuCgAiEfAuu8TGRVAve9GjkimAgRAyVTfGb4JgJyRJzOiJAAyQ0Xa6E0BAqDeFHLg5wRAzkkaAZB1uZr842fgS+vbySGPgFmnvyxPmZkDlGvgW1tPyXIhxa5lAGj9PkwT4AYH8Nj6TRijgJ3oFUDRABCC80TzaK1iSKsq0gOgD/JV+53GEQDFvIcIgGKWyjUDCYBck0ppCyEAkiat7QwTANkuJa4MiADIhWklAHJOUgmArMvVGXlj0dbW1s3hyfpq64KgJ9MVSPH50BFwXn8T6wDQJkD09sn6h3JUS63sCfYEitADqDMAUkHR7ExdPyAAlQ1HMKypDMWNRUrlUKcKIIT7AoXGabeQdcn+won5WMQjYJ1UMRsA9Q34kN+RggOpvAbe9F8+OoMT2lOxJ82YxgRAMjPjDtsEQO7IYyyrIACKRSWOSVQBAqBEFbThfAIgGyYlSkgEQM7JFSOlAmYqIB8AmRmtHFs8AtZdV7MBkPDgA+A8RCpnz8mymhoA/EJoAy8CIAOieWwKAZB3Ek4A5J1cJ3OlBEDJVF+SbwIgScJKMEsAJEFUmqQCDlCAAAggALIGADng6+DpEAmAPJ3+mBZPABSTTK4YRADkijTafhEEQLZPUfwBEgDFr1myZhAAWaf8WQV5+KS61jqH9GSJAmdkD0S734/m5hZL/JnlhACIACjSXpJRAWTWnqUdOQoQAMnR1U1WCYDclM2e10IA5J1cJ3OlBEDJVF+SbwIgScJKMEsAJEFUmqQCDlCAAAhYNDEfC9kDqNNuNRsAZQDI96diP3sASf2tMLE9DbvT2g35IAAyJJunJhEAeSfdBEDeyXUyV0oAlEz1JfkmAJIkrASzBEASRKVJKuAABQiAWAEUaZuaDYAc8FXwfIgEQJ7fAr0KQADUq0SuGUAA5JpU2nohBEC2To+x4AiAjOmWjFkEQNapPmnp0/Cl9gk5/PjlJ3C8Ypd1AdATFdApQACkAqBvjBnMfaFT4Hfv1GBH1XFq4iEFCIA8lGyDSyUAMiicA6cRADkwaQ4MmQDIgUnrLWQCoN4Uss/nBEDW5WLyj5+BL61vyOH+P64iALJOfmmesrIy4W/342RrqzQfMgwTAAHiivJ2H+DnHVUytljIZlbAhyYf7wGTKfKgQAqO+zoMuSAAMiSbpyYRAHkn3QRA3sl1MldKAJRM9SX5JgCSJKwEswRAEkSNYlJUAKX06UcAZJ3k9NSDAgRAwJCOFJz2BdBMOCHtu5ISAIYHUvBpijE4IS0wlxke2ZGKQyl+Q6siADIkm6cmEQB5J90EQN7JdTJXSgCUTPUl+SYAkiSsBLMEQBJEJQCyTlR6MqwAAZBh6TiRCrhKAQIgV6VTymIIgKTIakujBEC2TIvrgiIAcl1KAQIg5ySVAMi6XLECyDqtrfTUr18/dHR0oK2tzUq3CfsiAEpYQhqgAq5QgADIFWmUuggCIKny2so4AZCt0uHaYAiAXJhatwKgzP79cLL1NDoC7ullQABk3ReQAMg6ra30lN6nj/I7ob3d2BXMVsaq90UABNw6aRTaEcApX7KykBy/++ubsbPqqCXORdv74R0pqOYRMKl6j/Wn4kAqj4BJFdnDxgmAvJN8AiDv5DqZKyUASqb6kny7EQBlZw7Aul8sRkVVLf5t7UYEXAKBbAWA5izHUzMKgruyGqWLVuAlTMbilTNQt0y8l/Sasxyrct/E0nXajVzC542YMCDsr/XDZ3WfG4uDAMiYbpwlRwECIOCWKaNxz5XnyBHYxlaLn91pGQASMmQEfGhlnyWpOyIrkIImNoGWqrGXjRMAeSf7BEDeyXUyV0oAlEz1Jfl2IwC6aloR7r21WFHsla1/x8PrX3AFBLINAJqyEKtuHIj/UaAPAAGDxlXg1odqkgSA9NDJHAhFACTpFw7NGlKAAAiYP2UU7rtyvCH9nDzJagDkZK28EDuPgHkhy4mtkQAoMf2cNJsAyEnZcm6sBEDOzV3UyN0IgMRir//WNNzxvf+jrHvLtp146DfPOx4C2QUAFS1ciZn1y/DgJt22mjIZRTuBopUzkH28AAX5gFqJg04VOuqzfNyz9jKE6ofeXIwHN82O8Ay49u41mJkv/LRiz7PLsKYgUgWQ+QCI18C78JcdgOyBWWhv96Pl5ElHLZAAiADIURuWwUpTgABImrSuMUwA5JpU9roQAqBeJeIAExQgADJBRLuZcCsAciMEsjUAUja2ehwre2cQ6KwcjtJl7wBTdqFsJwBROXTZYSx9CLhn7TiUiwqinp69MTw4fjOA2bhH2Ns5EMU8Ama3XyOMR7ICBEDAkqLRWPItHgGTudXE8a+CjhRUGOxPIzM2N9me/EUadvUx1oeMAMhNO0HOWgiA5OhqR6sEQHbMivtiIgByX05dfwuYmyqB7AyArp0zGy9t0h8BCwKbZeuAhStx83kZ6ren5g3cKgCQAofWoUwPgLo+qxin6zMkJlej9E3g690AkPl9h3gEzIW/7By8JHkAaDoev60IY4LaVL6/AndsN0GowvGYVr4Pb5lgSjPBI2AmiklTjlWAAMixqbMscAIgy6ROuiMCoKSnwBMBEAC5MM1urgDS0tUVAj346987MpN2AUBKJU/XHkAzgNJFb2JEqAl0hIqdUK+gGAFQpwqgYMoiNoEmAHLkhmbQMSsgBwCNx30Lrsbgcg36CBg0Eh88uQHPxBxZpIHCbhGq1ydqp7NtAqCEksLJLlGAAMgliZS4DAIgieLazDQBkM0S4tJwCIBcmFgvACCRtu99+zIsvGGWksE/lO7Ayqf1DWyckVjbACAhV6+3gGkVQIcxU+v3U1ON6kEnULrsMGbGUgH00GZdDyAALXvxdMQjYJEBkL5X0bV3r8SIN5Zhzc7YmkSzB5AzvhPxRpmdPRB+vx/NzS3xTk3qeCkAqHAOSiYeRXHJVt3axmNa4T68lTsfL18wLPj8CDY/uQGVs+bj1hHDMAAH8GpdJi4Nvc/DVaP7KWOVCiIE5546gMfWH8VsrcJI+XkT3po6HyWF2RjQrxGbS5tx+cyxUC/xO4V3Slfj/vLIUhMAWbMF0wJAu88aX1710hfAaYOLJwAyKJyHphEAeSfZBEDeyXUyV0oAlEz1Jfn2CgByAwSyFQCStB/tYpZHwOySCcYhFLAOAKl6Tyscj7fK9ynvbypegoLdq/HWl5bgVpSieMs+TJulvR+GxxcMwWYBdqBV/pShIFgBVDlrCWY3rlaPlQnwk12G4sYivJx/CNcI8KQ7KiZshsZGSPvtRaNxB3sASf1CCDBxZkcqDqb4pfrxuvHC9lSUpxnTmADI67un9/UTAPWukVtGEAC5JZP2XgcBkL3zYyg6LwEgp0MgAiBDW9zQJAIgQ7JxkiQFLANAU6fjpu1b8Qz0vYHUyhwBgDRAE4I19XNQEqrgEYsXY0uBqeoRMBQvx+wcnSgNZbimZqQKgrYIwKQeQ5ukFhCpFURRehCxAkjS5qJZRylAAOSodCUlWAKgpMieFKcEQEmR3XNOCYBcmHKvASAnQyACIOu+gARA1mltpae0tDQEAh3w+zusdJuwLykAKAhfOvcAKgLefwXHCrUePgLQzAS2RwFA26frKoC0ZYZ7AHWqANI+1iqBtuwLVReJY183FS/H+TUEQF03S/GzO7Gz6mjCe4gG3KEAAZA78ihzFQRAMtW1l20CIHvlw63REAC5MLNeBEAijbdcewW+P+dKJaPP/+ktPP67P9o+uwRA1qVo8o+fhi8tWJYAYP8fV+F4xS7rAqAnKQoM6N8f7f52nD7dJsW+LKNyAJCINvItYKLC506lr88pVDaI2/tWY3N2hAqg7VCOg6ljxUvtF6RU/mR26QEk2ngdfEU5AhaqAJoa7jVU2XAEw5q0yqDuSi4sGo1lPAIma4uF7OYGUlDvcxYglS6KyQ5GdKSgLsWYxgRAJifDheYIgFyY1ChLIgDyTq6TuVICoGSqL8m33QHQL340T9LKgbNH5mFswQjHQCACIGlboZthVgBZpzU99a6APADUu2+7jPhh0WgsJwCSno7BHT4cSwlI9+NlB0MDKfjMIGQjAPLyzolt7QRAsenkhlEEQG7Iov3XQABk/xzFHaHdAdCDS27EjAsviHtdRibc9avfYvu7e4xMtWQOAZAlMitOCICs05qeeleAAAhgD6De9wlHuF8BAiD35zjRFRIAJaqgc+YTADknV06OlADIydmLErvdAdBPbp4jTfX8YTmY8pUvK/a37foH7l61AYGAff/mkwBI2lboZnjirav4M32MAAAZFklEQVSV68K1V/VbJTwCZp380jxlZg5Q8traekqaDxmGCYAIgGTsK9p0ngIEQM7LmdUREwBZrXjy/BEAJU97L3kmAHJhtu0OgGRJPuHskVh7323ok5aKPfsPYdH9T+KLdmPXssqKsatdAiCrlAb6pqfjdJuz+sRYp45zPaWkpKCjw1jvjWSumgAI4DXw8ndg34AP+R0pOJBq7/8WyldCrodz29OwN63dkBMCIEOyeWoSAZB30k0A5J1cJ3OlBEDJVF+Sby8CoPzhOXj6l0uRNaA/Djccx/d++is0tZyUpLB5ZgmAzNOSlqiAkxQgAGIFkFX71QfAvnWwVqkg108afGg3qDIBkNzcuME6AZAbshjbGgiAYtOJoxJTgAAoMf1sOdtrAEhAn9898hMMzxmkQJ+b712FmsPimhv7vwiA7J8jRkgFZChAAKQCoMz0NBny2trmrurjvAbe1hmyNjgCIGv1dqI3AiAnZs1YzARAxnTjrPgUIACKTy9HjPYSABLHvcSxL3H8Sxz3Ese+xPEvp7wIgKzL1FkFefikutY6h/RkiQJnZA9Eu9+P5uYWS/yZ5YQAyCwlaYcKOFsBAiBn58+K6AmArFDZHj4IgOyRB7dHQQDkwgx7BQD5fD48vPQmTJt8ntLo+WernsFbuz50VEYJgByVLgZLBUxTgAAIyOtIgWjdfTTFeT2cTNsIkg1lAMj3p2I/ewBJVXqiPw27U9kDSKrIHjZOAOSd5BMAeSfXyVwpAVAy1Zfk2ysAaPHcqzHv6hmKimueewUbX3lTkqLyzBIAydOWlqmAnRUgALJzdhgbFbBOAVYAWae1Uz0RADk1c/HHTQAUv2acEb8CBEDxa2b7GV4AQP/yjcn4+cK5Si7++6+78MC652yfl0gBEgBZl7a0tDS0txv7G1rroqQnryhAAOSVTHOdVKBnBQiAuEN6U4AAqDeF3PM5AZB7cmnnlRAA2Tk7BmNzOwCafN44PP7TH0Jc/7zrwwrc8civHXkNtEgvAZDBTW5g2rChuTjyWb2BmZxiZwUGZmUqPYBOnmy1c5jdYiMAAvoC+AIAD4DJ3bpZAR+afLwHTKbKZwR8+NygxgRAMjPjDtsEQO7IYyyrIACKRSWOSVQBAqBEFbThfDcDoLEFI7D+gTuQ0TcdB6rrsODnj6P1dJsNsxBbSARAsenEUVTAbQoQAAFDOlJw2hdAs8H/cXbbnpCxntQAMCyQgk/ZZ0mGvCGbI/0pOJRqDGUSAElNjSuMEwC5Io0xLYIAKCaZOChBBQiAEhTQjtPdCoByB2djw0N3YnB2FuqPNWL+3Y/hWGOTHVMQc0wEQDFLxYFUwFUKEAC5Kp1cDBUwrAABkGHpPDORAMgzqQYBkHdyncyVEgAlU31Jvt0IgAZk9MNvf7kUI88cipbWU7jl3lU49OlnkhS0ziwBkHVaZ2cPRGPjCesc0pMlCvTr11c5AtrWJg4TOedFAOScXDFSKiBTAQIgmeq6wzYBkDvyGMsqCIBiUYljElWAAChRBW04340A6JZrr8D351wJv78DSx5eh3f3fmxD5eMPiQAofs2MzsjKHICm5haj0znPpgqkp/dBR0fAcQ2+CYCA3A4fTvuAEzwCJu3blRYAhgdSUMMjYNI0FobH+FNQySNgUjX2snECIO9knwDIO7lO5koJgJKpviTfbgRAKT4f7ls0D//z3l785e3dkpSz3iwBkPWa0yMVsIMCBEBAH/jwBdicWPZ+7B/w4SQhm1SZszp8aEoxtpdZASQ1Na4wTgDkijTGtAgCoJhk4qAEFSAASlBAO053IwCyo85mxEQAZIaKtEEFnKcAAZDzcsaIqYAMBQiAZKjqLpsEQO7KZ0+rIQDyTq6TuVICoGSqL8k3AZAkYSWYJQCSICpNUgEHKEAA5IAkMUQqYIECBEAWiOxwFwRADk9gHOETAMUhFocaVoAAyLB09p1IAGTf3HSNjADIzFxNxuKVN2LCAAAte/H0snUoC5kPfnb8Ddz60Gb16ZSFWHXjuWh4czFKc1diZv0yPLjJzHhoKzEFdPlEK/Y8uwxrdronxwRAie0OzqYCblGAAMgtmZS3DgIgedrazTIBkN0y4s54CIBcmFcCIOcklQDIxFzNWY6nxlUogOfau9egsGKxDugIcPAdjEUD/mfZCrwEoGjhShSPARp2EvyYmAUTTc3GPXcDD2rATlh2UY49A4CmzsfLFwxT9kXl+ytwx3bdFlE+y8Y7patxf7n6/Kbi5ZideQCPrT+K2QuGYPP6TXjLxF3lJlOKVjliRadCGk6btQR3ju7X6Zm2ZvWzRmx+cgOeUR6Ox30Lrsak5jJcUzMSJdllKN6yz00SmbcWsVfzD+Gakq2A4T29D9MWFOH36zegQhcZAZB5aXKrJQIgt2a2+7oIgLyT62SulAAomepL8k0AJElYCWYJgMwTVQCdUBXPnOVYlfsmlq7bFXQgANAMoDIH2UqlT+efWQFkXh5MsxSs0MoQBoMVXXBRjr0BgARgmAlsX437MQclU4Gn9EBn6nyUFGYDdaVB8DAdjy/4CoahtvM40zaViwwVzkHJxKMoFkAi9B54/LaR+EAAHj2wCC5bAKBbRwBHylerIE7Mm5oHNP9DtcNXFAWm4/HbijCmoQzXlBwxfU8TAHHj9aYAAVBvCrnncwIg9+TSzishALJzdgzGRgBkULgkTCMAMk/0WABQ3U7g6wIMvTcJqy47jJLjFyvQiADIvDyYZklX7aNUa+EFlOA7vUI+p+TYGwBIAB2tikfAoCJUr9eqT6BUUpRkN+PICKiVPp1+ZgVQzN8lDQDtHhKGQtBrr1oSAGg2ajEsSwVHnX5mBVBUuUWl1flNB4K6IYE9zQqgmPc0B3ZSgADIOxuCAMg7uU7mSgmAkqm+JN8EQJKElWCWAMg8UWMCQMsqULhyOMorx6BQB34IgMzLgxRLwYqumACQQ3JMAKQBoEP454iRChhC8RIU7P4HBk8V0IgAKLbvUpcqK60qKBoAavwHUCj0VWFE9fZmXC7mEABFllurpArBtVgAULQ9TQAU257mqK4KEAB5Z08QAHkn18lcKQFQMtWX5JsASJKwEswSAJkoaq/9YWagbtkK4O41mJlfjdJFK1AdPFJEAGRiHkwypVX9iGN8IbiH3vo8OSfHBEAaACrDU5iJ2SEwoYEfAqDev0riaNJXcEzroaQ/FhYVAK3GB/lLUFBTi3Pyj6JYAxsEQBHlDvdZUj+ufL8sCNBEb6poVW3R9jQBUO97miMiKUAA5J19QQDknVwnc6UEQMlUX5JvAiBJwkowSwBkpqi6G6JqdLd9KS7Unj8CAL0kQNGUE8otYVpPGQIgM/Nglq1I+XRPjr0BgGLoASQaD388HiUzxwIHX0HxlmHBIzYEQD1/kyLABwF9eukBNLtxNe6A2phbacpdH+wlRADUs9whuBZDD6Coe5oAyKz/OnjNDgGQdzJOAOSdXCdzpQRAyVRfkm8CIEnCSjBLACRBVJqkAg5QwBsASK3yUW8BC99UFUqP0vNH3DwF5TaqweXiljCtdw0BUI/bWHcTlTLulLg5bRMQugXsiO62L9WS0vNHACChsVY5JJpz8whY778x9NVVhvc0AVDvQnNEJAUIgLyzLwiAvJPrZK6UACiZ6kvyTQAkSVgJZgmAJIhKk1TAAQp4BgA5IBcMkQokUwHeApZM9Z3hmwDIGXkyI0oCIDNUpI3eFCAA6k0hB35OAOScpBEAOSdXjJQKmKkAAZCZatIWFXCuAgRAzs2dVZETAFmldPL9EAAlPwdeiIAAyIVZJgByTlIJgJyTK0ZKBcxUgADITDVpiwo4VwHjACgDax8owO/F0scewea5jRiiyXAiG3dtAZbrn4nPqnPxjQ2DlFE3zK/AogL9sxYsX1KLqwaGtTz6fh5mv9KGdT+vx7nK41S8+txYrBhajb9+E1j7XDqu7+rDuamwbeSRAVADhq/4M3JE1GMuRPl1Y9CO8LOmf5mNQ+dldFpT2ofbUPjfnyrPOn3eVImR7wzEoemKtdBLHZ+NyuUTcVJ52orBL27GmTmXY8/Z1Rh5vLCbD9uK6JDAIgGg1JpyfPnDz5UVHL3wQhwRX+HjhzD+73Wdn4XW2Ixhf9qj/D5oPu+r+CQ/XbwLPQNG4OC3RqK1y/i+obGa/VbUTR8D7KnDqUn68fGJ2bfpJEbsPYj+x5vim8jR0hQgAJImbfIMEwAlT/t4PRMAxauY+8f/7LkdmDUyuM5DW3DJ3IelLvpnz72OEf91BW5/vmc3Mcd190a8PmILrritRGrcTjdOAOT0DDJ+KmCOAkYBkIAzzw+pVSCO/n0I0qALFFLgzXBgVi2uggaI2vD8A5mYpgCejG5AR9hdsQ8YNVX1AwUsZQJDj+HRb4b/99EcJWglmgKRAJCAMzmDLsXhfEB733BceyZATTlOXaeBG9Vy/627gemdn6FmNyZs/CdQdDn2RABAeeXA6YtUPxCg6LVPgJwJ3WARs2eOAt0BUDOGvdOKhkm58AuIo7zPxsB3KoEJhTiOepy1B6hVPldfGeV/x8BhKijKKC9Hv1HquGEN2TiiwKCuL2G3Bn0xJGRHzMttBpqEj36JrY0AKDH9ZMwmAJKhapJtEgAlOQFxuCcAikMsLwy9eyN2TNgTgj6xwplEpInJRzxxEQDFlA4CoJhkctmgWdj4xL/i4v7qsk6U/yfO/9UWiWv8IUqfGIoXbn8A63v0EntcC37yW3zn6C2Y+YzEsD1m2igA0svUFQatQDNG7UO36py9f8lDVVEQAJW14dFOVTwCEA3GqLlatU8QLKEZVQ1ibKsKmkI/swLIqq3a2xEwPQxSY2rA8BdPoEGpCtJeweqdSvHzmfh00aU4lgX0r2nAyewTUSuAcnAW+jao1UGKH+1nVgBJSX/PR8A0AJSBnBAUasOgdzpX6ISgTz9AVA/lDCjEEYQrhjB6AvYVZuriV+22ZR4FBCzqp/+ZFUBSEp1kowRASU6ADPcEQDJUlWOTAEiOro61ev0TeP1mYMMVt6Nz/Uwxnnh9Mb4m/nvd/C7WiM8FaJkAYOQoZDa/iy0VX8asr2YCStVQVXi8mPLems4VOcLP7V9DJprR3Ax89PQVuB3aMwRt6CqPosUVsiMUb8a7T1yB28dqFUCjsHHHLIxSPgrHvOMq5Un3mBybNGOBEwAZ083JswQ8WYzNQegjoMt0VN9+J34qbVGxAaB44iIAMj9ZCQMg/XGv0Ps2PB/xeJZ2bOx48FiX+FlXARR6r65TBUvHgO3iqFcz/i4A0aw2PNsNHpmvCy2GFegRAClVOUCtBnvEz2v/DnQ7AiaOh1XjhDjOFWlOlCNgOYMmAG8LmDQCA0VV0ZXZyBVjCYCkbNGeAFC4skdfFRQJAOkrgNT3DS3lyMMY5TiYvkJIXYRq78TwoxgYhEVntYxAfXMl+o0iAJKS6CQbJQBKcgJkuCcAkqGqHJsEQHJ0dbRVPVQJHgErfvJ1zMcGBeKE3tfNwo5pRxUYNOq5Hbj0qIA8ArpMwJ5LtqDq+hKUiGNdwt6363CF7ihZuOpHgKX5wNNXoO7b4aNgwsesuisw7yGdkhHiwvXFKH6+RIFVoTlQAdAGzA/bCFYFbRsyP6bjZo7OX4zBEwDFKJSbht30GA6OrcDoe3/dZVU/ROm/T8eXxNPDWzH63loFDg09kYcvDQc+3rEVuER83oK/PX8L5uHn+OD6c6G2agk+Kw2bFJDm7sIBwMkWnEAV1tz+AMb+8ve4fnjk8YgWl3h+SV7QcC2e//6dOBCsAHphSNAHRHw3KBVBj/Tkw015NHktCQEg0dNne1uo/4/as2dAKMILrz6ARy8IHQyJDHtCfYGO44aLgGnf7FIBNKQW0z7KQ9WXm/HWR214tCgddxEAmbwLejYXFQCJ41tvZwf7/3S20b0qSP95lwqhHnoAiWNmJ/ZvQ7+zz0LW/oE4NClYLUQAJGUPRAZAAvK8h/Sxwf4/oaNg4thXdwCk7/dzdPQIYNhItW9Q8BWqCgo9CwKlCUBeVQbqUaMcGztVJY6PEQBJSXSSjRIAJTkBMtwTAMlQVY7NlNr3AX+bHOO06ngFNNjTCZxoQGfPhFCvnc5AZxbqrpiHqidfx2JRESRenXoJCeijjhE1PurcDcDNwQqjoGrdqoZ0aoaBFDpVGlW9egnmBQHQtiGLw72MtBj+a0Sw8ihClZHjsxXfAgiA4tPLNaN1UEU7AibAydcOhCHK1w78Jz6b+K8YuvsGzKwRsOcM/CkIX5QKog+ABaVblGNd3StydFU/M3+OD64G1rwCLJ72Gc5XwFOUqqAIcS2YOQvrS9Ujao/88rcoeOsWbDtfHAErAyZqR8u0SqYKfC2m42auyaRpCzEMgES1jwJiIvXi6d7PB516/GjHvY6hKnTsK3IPIKXPENTm0Urj6GzNL4+AmbYJejEUEQBFgDb9tz6HgWfPVfr16N8r5vVVP13n9gKADkPtE9Qwby4OZwcbRhMASUl/JACkP9KlOhXQJ3oPID3g0eaeqorQFyjU20ffW+g9jMBYfDQpF+lK/yACICmJTrJRAqAkJ0CGewIgGarKsZlS8y7Qof3tnBwftOocBfSVPkrUwcoZUU0TqQJIa7bcDQC9BVyqNWLu0r9HmO2tAqirYtHi0oMp0SR6wp4wAOpUAdQtBZ0hlHMyZF6kBEDmaelUSyr4EbBHdxTspsfwwZDD2HPWcPV4mIA4GrxRPtuK83+FTr2EtAocRQf9eA327D4Dd4cqecQgtZon2tGzMJDSVSYFK40UANS3CkNHaxVIwp5ahSQ+UyqPdFVBTs2NlXEbBUB7/zIOC98OR9qt2kc7AqYDRfoKodD4UAVQ5FvA1EbT4qjYYIwUt4SJBtKsALJyiyASABKAZ0xZOAz1Vq+W8M1gWlPnmt2h27rCt4Cdo7vZKwiHoh4BEw2gxfGxPWgTfYNAACQz+d0A0Kl6nLX1AMIde4I3eIVuATsDddNF3x59JVDPt4CFbwbTVhI+UgZx41hzvtIjSIVHBEAy850s2wRAyVJeol8CIInimmw65ZNdAAImW6U55yqg6/UjFqH1zkGUHkBByNO9AmgPJmj9dw5VoWrIUWzR9xXqrQcQAKWaJ3QELEpcAi4Fe/pUHapCztEtuKJuVrAySdcDKNjzR18V1FOFkXPzF3vkHWmpOHz2mbFP4EjHK6Cv9BGL0ap33h0bqQIoCIUiAKA/nTFbqcaZV6oeu9Kqh1SBeqsA6i5j5Lg268CUqPKZDbwSqQIoQlo6QSjHp03qAlLb2jHsgHqVc9dXIBCAz+cLPZ44qhWrv1sdfzwnsrG2shmLQkfB4jfBGclVoLcm0D1GV7MbwzFRvcWLL9sr0HMT6J7Cb8Og8kacKAzfBmaXxfIWMLtkIhwHAZD9cpJwRARACUtoiQHf6Wb4juyzxBedUAEqYC8FAj4f6gr5J3J7ZUV2NPqKGq3fT/BYVoQeQFErgI5OD/Xm+fhwLYZ+LqqCwreJ9dwDCMDJvXio081gkeMK2UELPj4M4MAtEL1/xC1g+h5AakVRBb6mrSFCXyLZyjrV/oBjTcg+8nnE8E0DQE4Vh3GHFEgIAFFHRylgHADZd5kEQPbLDQGQ/XKScEQEQAlLaIkB39ED8LUctcQXnVABKmA/BT49p8B+QTEiKkAFLFNgcM1R9Gs6SQBkmeLOdEQA5My8GYmaAMiIapwTrwIEQPEq5oDxBEAOSJK/DSmffgAEePzLAdliiFRAigItgzLROFx3NYcULzRKBaiAHRXwBQIY/lEtxL8jvSJVADWeTLHjUhiTZAWaT6Wgum8uGwZI1tkO5vs0NqO9b7odQjE1Bn9aKvofbzLVJo0ZV4AAyLh2tp1JAGTb1IQC831WDt+pE/YPlBFSASogVYHPxo5Ae3qaVB80TgWogP0UGHqgDmlt7VED6wqA7LcCRkQFqAAVoAJOVIAAyIlZ6yVmAiB7J9XXXA/fsYP2DpLRUQEqYIkCHSk+1H/pTPhT+Tf7lghOJ1TABgpkf/Y5Bhzt+W/DCYBskCiGQAWoABVwoQIEQC5MKgGQjZPaflo9+sUXFaACVECnwMnBWfh82BnUhApQARcrkNLuR86hz3qs/NGWTwDk4o3ApVEBKkAFkqgAAVASxZflmgBIlrKJ2fU1fwbfsarEjHA2FaACrlVAVAH509PwRd8+aO/bx7Xr5MKogJcUSPF3IL21DWlftCP1Cz97/3kp+VwrFaACVMCGChAA2TApiYZEAJSogibPD3TAd/QgfCd545fJytIcFaACVIAKUAEqQAWoABWgAlSACsSoAAFQjEI5aRgBkD2y5Ws9DjQdYbNne6SDUVABKkAFqAAVoAJUgApQASpABTytAAGQC9MfSB/gwlU5Y0m+gB/wtwPi37zi3RlJY5RUgApQASpABagAFaACVIAKUAEPKEAA5IEkc4lUgApQASpABagAFaACVIAKUAEqQAWogLcVIADydv65eipABagAFaACVIAKUAEqQAWoABWgAlTAAwoQAHkgyVwiFaACVIAKUAEqQAWoABWgAlSAClABKuBtBZIJgP4/w1OlUUzKQvoAAAAASUVORK5CYII=&quot;"/>
    <we:property name="snapshotTimestamp" value="&quot;1725827526571&quot;"/>
    <we:property name="snapshotAltText" value="&quot;desafio_7, Principal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dadad636-e4f8-4469-a3e7-7eccb29a0426}">
  <we:reference id="WA200003233" version="2.0.0.3" store="pt-BR" storeType="OMEX"/>
  <we:alternateReferences/>
  <we:properties>
    <we:property name="Microsoft.Office.CampaignId" value="&quot;none&quot;"/>
    <we:property name="artifactViewState" value="&quot;publicSnapshot&quot;"/>
    <we:property name="backgroundColor" value="&quot;#3A3A3A&quot;"/>
    <we:property name="bookmark" value="&quot;H4sIAAAAAAAAA+1a/27bNhB+FUP/ZAOMgvot5b/ETbGgTZvVXYahCIaTeLZZyJJLUWmyIC+019iL7UhJiZ3YcaombtA6QGyKoo53Hz9+Rx18aXFRzjK4eAtTtHatw5yLFHghe47Vt/K6c//du9dHe+9f//127+iAuouZEkVeWruXlgI5RnUiygoybYI6P572LciyYxjrqxFkJfatGcqyyCET/2A9mG4pWeFV38LzWVZI0CaHChRqs2c0nK5pbvuFbdOUkCpxhkNMVd3txownPECXexGzPY+5UUTDynqAcW3pEG3bzD8ocgUip3l0X+hgBL4TezHzHCdBHiZm7EhkqhmSXByczySFR0FfzDQse/wM8hS5ZWKQWNYuX1qDIqumpnWw0D8sKpniexyZW7kS6oLMjEROZoSG5IrgOJYFgWXu/JELVfaGRcZ7v6TFdAZSiSnmqih/NUMnxZeBRIKMW7vsqr/esb3xWOIYVHN58MRemzuvqrxZNHbX51PqKUU+zhpW3KzPhzqUNKtKWgHktXeDCWGgGZh8opXW60IGCslR7l+YpXkpZMsRp38rkO8e/dVpS2R64NMcVQeEx7iQdQibYc/plR6OLIAw9iPf9RnzwfcdP+3O++8O8Oot0SBM2pY92XalJq9StWRrPpzm+yC3HO8Cec3nNE0w9BIbXSf0E5+UPEi68/k3gRJkOrl4g2eY3fX2+v7dW62PJyBFndpMZB0jbpLztTFrAYSXOmnqYXP+NO3PlYAexx4HBbWpJhRrLy+ecQ7pDSHD8rE2+I+8jkf//Vt2UpzV+XT99v0JANUAzn5yCPrWEKUwZ/q8yjK6/qttanRA0tStrC6Ag0Zhv1YODnMydgZZob1SOJ0Vt2VhxQiRczwn1vetDPOxmli7dpMPbM+mo3zoB5wxhiljwOK1+WATZ4VBUeWK0OokwUcIZSW7EmbOC6OyH4qZ2+TRZUqySX8+FAqyG+l/PEl76PHpaSLZ7JnohlrtmSgIQsexXe5HyBlndrD+jP94e6Dzrv7K1YeGncNMpCibQfM0sKYox2Zpx0jv/doExTur/TAq12Ky2DppaxHElleymJrHGtUVNMN9kfat2jumKfDnBDW1zFLnXLQnqMNbUJYPZ0ObOMiPtZj2BkCfja6fQFYZXaeZ3ghVo3FZd9PTOzs7N/za2fmos8jpi486L5zuaAuaWfpffxDDIJ0gf2UQe1mXkw5pzjoQwbXlMiXXDnlNH/0uKsqWTO3Va5JxI+JvcKQ2w7MbTPrWezGemGk74GH22WIhrc6hNTyBi+gnlIECdD0/jkN3fRLagNjiuVqj/eslFyRfstXq2oIXkdikzIsQ4igOIuZ+w7vY4yozXY9Etzd1ivh5ZJfrGGqWhSNIIj90bA4+s1OHuxFfCzet/1uK5mFiV1bJ5wops9yOa9jeoPbvbeM+S6N52ZwLc0Euh5gRkh3EcLQyI16flkcCdfGCZnn3qGu32ofbS9bX2Fu7rtkqddSOPmt9DUJPmFBWY2hchyTD1Q9fE+WqThHP8hC9kTrGnM58Wx2cF3mlnn9lcFW83/cEHAYYIovBs1mQIAeO9lYat9K4lcZt3XtbR76/jrzx6k/3kznQ2G09exXhf+wgr4v2Jt1DwCH1HT9KwjRyWRijefG8lz3lBOj7zkss9xJmx2kUM2AstH0PHdbVlhfEsR8GMXMcO4gcbiN4nW25cRCAY3t+5LDUZsjTzjGmQQJh6vuAkZ34nMcsgbW2xBTGS2yFcUhohTGHkHmuG7MwdNfaArMt9yulDBkWTBqry4p4RaXKGaR4DDkuqeSRRkHOkTdtc4JbUtkxP0+yzCTkkmhy9z0P6B8ttcmb/v4Hhqv94EAlAAA=&quot;"/>
    <we:property name="creatorSessionId" value="&quot;10eb5bd7-2aa2-4f81-a5b5-e9c9ad6ee09f&quot;"/>
    <we:property name="creatorTenantId" value="&quot;b93c5f1e-f089-4e3c-adfa-0a8a347ce9a0&quot;"/>
    <we:property name="creatorUserId" value="&quot;10032003BCF84FCD&quot;"/>
    <we:property name="datasetId" value="&quot;bc0ad7de-4373-4aa8-bdb5-90ca83c8dfe9&quot;"/>
    <we:property name="embedUrl" value="&quot;/reportEmbed?reportId=2e9146fb-2448-4cb6-a916-db2e6ce8816c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a/27bNhB+FUP/ZAOMgvot5b/ETbGgTZvVXYahCIaTeLZZyJJLUWmyIC+019iL7UhJiZ3YcaombtA6QGyKoo53Hz9+Rx18aXFRzjK4eAtTtHatw5yLFHghe47Vt/K6c//du9dHe+9f//127+iAuouZEkVeWruXlgI5RnUiygoybYI6P572LciyYxjrqxFkJfatGcqyyCET/2A9mG4pWeFV38LzWVZI0CaHChRqs2c0nK5pbvuFbdOUkCpxhkNMVd3txownPECXexGzPY+5UUTDynqAcW3pEG3bzD8ocgUip3l0X+hgBL4TezHzHCdBHiZm7EhkqhmSXByczySFR0FfzDQse/wM8hS5ZWKQWNYuX1qDIqumpnWw0D8sKpniexyZW7kS6oLMjEROZoSG5IrgOJYFgWXu/JELVfaGRcZ7v6TFdAZSiSnmqih/NUMnxZeBRIKMW7vsqr/esb3xWOIYVHN58MRemzuvqrxZNHbX51PqKUU+zhpW3KzPhzqUNKtKWgHktXeDCWGgGZh8opXW60IGCslR7l+YpXkpZMsRp38rkO8e/dVpS2R64NMcVQeEx7iQdQibYc/plR6OLIAw9iPf9RnzwfcdP+3O++8O8Oot0SBM2pY92XalJq9StWRrPpzm+yC3HO8Cec3nNE0w9BIbXSf0E5+UPEi68/k3gRJkOrl4g2eY3fX2+v7dW62PJyBFndpMZB0jbpLztTFrAYSXOmnqYXP+NO3PlYAexx4HBbWpJhRrLy+ecQ7pDSHD8rE2+I+8jkf//Vt2UpzV+XT99v0JANUAzn5yCPrWEKUwZ/q8yjK6/qttanRA0tStrC6Ag0Zhv1YODnMydgZZob1SOJ0Vt2VhxQiRczwn1vetDPOxmli7dpMPbM+mo3zoB5wxhiljwOK1+WATZ4VBUeWK0OokwUcIZSW7EmbOC6OyH4qZ2+TRZUqySX8+FAqyG+l/PEl76PHpaSLZ7JnohlrtmSgIQsexXe5HyBlndrD+jP94e6Dzrv7K1YeGncNMpCibQfM0sKYox2Zpx0jv/doExTur/TAq12Ky2DppaxHElleymJrHGtUVNMN9kfat2jumKfDnBDW1zFLnXLQnqMNbUJYPZ0ObOMiPtZj2BkCfja6fQFYZXaeZ3ghVo3FZd9PTOzs7N/za2fmos8jpi486L5zuaAuaWfpffxDDIJ0gf2UQe1mXkw5pzjoQwbXlMiXXDnlNH/0uKsqWTO3Va5JxI+JvcKQ2w7MbTPrWezGemGk74GH22WIhrc6hNTyBi+gnlIECdD0/jkN3fRLagNjiuVqj/eslFyRfstXq2oIXkdikzIsQ4igOIuZ+w7vY4yozXY9Etzd1ivh5ZJfrGGqWhSNIIj90bA4+s1OHuxFfCzet/1uK5mFiV1bJ5wops9yOa9jeoPbvbeM+S6N52ZwLc0Euh5gRkh3EcLQyI16flkcCdfGCZnn3qGu32ofbS9bX2Fu7rtkqddSOPmt9DUJPmFBWY2hchyTD1Q9fE+WqThHP8hC9kTrGnM58Wx2cF3mlnn9lcFW83/cEHAYYIovBs1mQIAeO9lYat9K4lcZt3XtbR76/jrzx6k/3kznQ2G09exXhf+wgr4v2Jt1DwCH1HT9KwjRyWRijefG8lz3lBOj7zkss9xJmx2kUM2AstH0PHdbVlhfEsR8GMXMcO4gcbiN4nW25cRCAY3t+5LDUZsjTzjGmQQJh6vuAkZ34nMcsgbW2xBTGS2yFcUhohTGHkHmuG7MwdNfaArMt9yulDBkWTBqry4p4RaXKGaR4DDkuqeSRRkHOkTdtc4JbUtkxP0+yzCTkkmhy9z0P6B8ttcmb/v4Hhqv94EAlAAA=&quot;"/>
    <we:property name="isFiltersActionButtonVisible" value="true"/>
    <we:property name="isVisualContainerHeaderHidden" value="false"/>
    <we:property name="pageDisplayName" value="&quot;Detalhes&quot;"/>
    <we:property name="pageName" value="&quot;390dbd6e3d4801440388&quot;"/>
    <we:property name="reportEmbeddedTime" value="&quot;2024-09-08T20:31:49.782Z&quot;"/>
    <we:property name="reportName" value="&quot;desafio_7&quot;"/>
    <we:property name="reportState" value="&quot;CONNECTED&quot;"/>
    <we:property name="reportUrl" value="&quot;/groups/me/reports/2e9146fb-2448-4cb6-a916-db2e6ce8816c/390dbd6e3d4801440388?bookmarkGuid=63faf9e8-b27e-4283-927a-dd7e4a7c1904&amp;bookmarkUsage=1&amp;ctid=b93c5f1e-f089-4e3c-adfa-0a8a347ce9a0&amp;fromEntryPoint=export&quot;"/>
    <we:property name="snapshotLastRefreshTime" value="&quot;08/09/24, 17:30&quot;"/>
    <we:property name="snapshot" value="&quot;data:image/png;base64,iVBORw0KGgoAAAANSUhEUgAABIAAAAIUCAYAAABij1c1AAAAAXNSR0IArs4c6QAAIABJREFUeF7snQl4VNXd/7/ZJvtCUJYoQo1QUVs2kb0UW4kpW5GIgFVcMH3VVCP6IqKmNiogRUGN2KaopRZiKZQq+CK076v8AS1F0VQrCsayKASUQPZksv2fc+/MZGYyM/fOzL137ky+18eHLGf9nDNzbz5zzu9EjR07tgO8NCfQftFVmpfJAtURiGptAloagcYaoPEsotqs6jIyFQmQAAmQAAmQAAmQAAmQAAmQAAnoSOCmG+fi1fVlOtbgvegoCiB9uFMA6cM1kFKj2poR9e2XQHNtINmZhwRIgARIgARIgARIgARIgARIgAQ0IUABpAlGcxVCAWSu8ZBa01SNqG8rENXeasLGsUkkQAIkQAIkQAIkQAIkQAIkQAKRToACKAJHmALIvIMaVfkJoqwN5m0gW0YCJEACJEACJEACJEACJEACJBCRBCiAInBYKYDMPahRX3+IqLYWvxsZHR2N2NhYxMTESP/zIgESIAESIAESIAESIAESIIFwINDe3o7W1lbpf/E1r9AQoAAKDXdda6UA0hVv0IWLbWBCAqFDfQz0uLg4JCYmBl03CyABEiABEiABEiABEiABEiCBUBKwWq1obm5Ghx9/D4WyvZFUNwVQJI2mrS8UQOYf1KiaE4g695WqhiYnJ3PFjypSTEQCJEACJEACJEACJEACJBAOBMQqoLq6unBoakS1kQIoooZT7gwFUHgMarRYBaSwFUxs+UpKSgqPDrGVJEACJEACJEACJEACJEACJKCSQFNTE8RqIF7GEaAAMo61YTVRABmGOqiKoqq/hvjf15WamoqoqKig6mFmEiABEiABEiABEiABEiABEjAjgdraWm4FM3BgKIAMhG1UVRRARpEOsp62VkR/fcBnIWlpaUFWwuwkQAIkQAIkQAIkQAIkQAIkYE4CFEDGjgsFkLG8DamNAsgQzJpUEn38faDDcxR8sfJHrADiRQIkQAIkQAIkQAIkQAIkQAKRSKC+vh5tbW2R2DVT9okCyJTDElyjKICC42dk7uivDgDtrR6rFMe+p6SkKDansHQ7cjLLsTZvMTbbU99Xiu2TM1FemofFW3JQuDIHlrdXYMWblYrlRWoCiRN2IDd/taOLs5ZvwoJLvnBl5wHAkJuKMX/QMZQ9uhb73X6vtgzXbIUo3Z4D7MxF/qpAiS9AybZZ6Hf4Ncy4b11nITOXY1P+EFS+cSsKXgxyvKWyLsEXivNIi/4EyoH5SIAESEBPAp7e32Zh+aYFuOSLtchb7LjzemxEzn3PICfmbaxYuRXu78gB3T9c3pcD7Hd+CbbP7IeDG2Zg4audZUjtuaISW/MLsOZEgGXbszm38+h8FM/LxrE/F2HtPvdyzX3/kJgMSXY02lpTgR3PFGBNl374yUuLcfSzSiYnAbMSaGhokI6G52UMAQogYzgbWgsFkKG4g6os6uuPENXmOfCZZgLo6CK8UjwJeHcFbl36tsf2Trq3BHdfbcGeGfno1CNBdc10mYMRQHOWb8L8wcewecZCrDWNAAIWvLAds/oexGvXLYRdAen3AO9rHpn7Ad50k5ENIgESCCMCwQigIVj00nJMitmLFbc8Afc7cMgEEDx9gCBLrSGntuLWu9d0kVV+D5iz4Ehcjk3zBuPYlhlY+FI4CqBa7F35B+xNHoxpN07D4Lb9WD2vCDv8huKUQbUAmoTCF+7GpOg9mHFnpD6hBQOSeSOBAAWQsaNIAWQsb0NqowAyBLMmlUSf/BfQ0uSxLM0E0BblpsqfcFVhRy4FkDIt1xQBPcBDI2EifYrbx7bSS7QrB8UbCjHyrA4P8D7nkUb98Rc+05MACZCA7gSCEUC+GxfQ/UO1OPBdt/QBQm+n1cOTi7HhvpGo0mL1qKhadTvNff9wfz7q88AreOVHLcE/L6nmYxNzVa4rmHWf9qyABAwkQAFkIGwAFEDG8jakNgogQzBrUokhAgjylqAqsd3oT7NQvHQuRvaWlzOffX8NNsfNd1nefFyke3cBlt85DUN6W6R01lPl2PriYnnp9qgFeKZgGgafZwGslaj4NhXZ6fI2qn7SdrRKHLf2QT+LeLD8CENezcPI82zLp2sqsFVaOm1/oNmPt2OGYFKWBdZTe/GHbSmYdcsQ9IgB6j/bjMfvW4vyHxWiJH8SstPsbdmPPywpwmY/l6crrQCS216B8m/6YcgAuW/7X30IRZsq4bLNbpQTG7f+b/ba1j6Y9kAx5v+wH5JF3w5XwDowG3W2LWAjb1+Ou6YMQZ9EAI2V2L/pCRRtqMesx5Zh7pV9pDw4ux9r5hVhq8vMkz/F7fOJbRvCj4qx4YGRqNqSi4Jt07Do0fmYNEBmX394K15YvgZv3yBvD6wor0K/K/rBEmNF5b4/4KHHNqMSI7Fg+V2YdkUf+edfViH14lR5C5jzPFrluz9zHt+AvGE95Ha31aPizadQ8OJ+jLyzBA9em41kMZRtx7F1aj7WaPJKYiEkQAIkoBcBZQEk3yM83T/Gyatq7H+8+7h/VEkrce3vj1ZUvq/ifXkLEPD9w+0DhEmPbcCiK6uweWoB1mZpfP8Y4Lwt3df9Yw6KPT4z9FG+H9q2vle8X4k+w7Jt99qteOqeNdgP1zrFfen4O+tQJLbl2fJVHrGizwCL0wcq8nzyJYDQ5ZlnNaxO93qXenzdX134AHBs4y8DblyAzh1ox2Xx5DyP3J/R9HoZsFwS0JEABZCOcD0UTQFkLG9DaqMAMgSzJpVoJoD6eWpOvfwg4/SH+9bzNuEusb//gQKsOdyZx/UBZxaW/2kBhqAcrz3zO+xJz8Hdt0/D4Lq3sfj2HZhUulx60N1augo7kIP78qchG/KniJJE6VePg68+iIUbKqQVKXNuAQ7u3IHy5LtQumoaMsvXIO9hi/xQHHccb7/wAvZ//24U/qgfLDUH8drSdWi+6VHMv9yK/SvnoejsLMwfeAx7/rQf9VOW45mCIah7Kxf5z/o3BKoEkGj7G7/DuoPZuOOeacg+tQO5d652EkBl6Oej/5uHe2nrMVnC1b67Fqtf+wKXzCnEgrF9IMm2fxdjwz2X4diGB7F4AzBn5VOYf/ExrPu9FXl3DkblGwtR8KJg6enqg7teeAXTesjL0a2OB/gngBd+i2lxe7H6sRU4OGgRlj0wCdi9GLda78b2yf1Q/9lW/O73B5GdX4hpF5+SHirfvq8Uy4UceuN3WPV3IOcXd2DaQHSZR/lHfPRnFZAzbz7w7x3YUZ6Mu14swbTMcqy5oRLTtucgZd9qLHxsR/DbC/wbfqYmARIggQAJqBRAHu8fx50E0Nso9HH/+CJvPgYf34PX9tVj2pPP4K7hdcrvy/VB3D+y7kJJ6TRkfrga8x61onjDIow8uxm5d2/DAq3vH86Cw/ZM4vF+uMrLM8O+cdikdD+UpEk/6cOO3z2/A/jxfbhjejZq31mM1U13o/ja3jj1v2vwwuuV0j345rGZqHh1Bhb2tuX79zo8+MBrcL/bOj8fvTZkPgqXzMEQ6XloBSa5PfMMubfUaz3revu4v3oVQCKOo/sKIF/PaCtQHuAsZzYSCCUBCiBj6QclgBIHYPJ/LUT+uHi8+5ePkTV1MvoeLMXDj2/DERXdiBo7dmyHinRM4icBCiA/gYUwuWYCKPMgNr+4tfPBZdTNWDQhtcsf7kX1JfjtzGzgbAX279yKst/vkPK4CKDpy7HpziGoFKtISmU4Q5a8guUTxJLnT3GZ9Ef8Csx7TI5m4LyEXV5F4xyQeiQWPH4Hrh7cG8kJFljE6pdysVoFrp+K2rZEOcp1Xhq9bxoWLbwOV12ciTiLXIYkTlyCJ9sekGwLjbr+HrLE8REE2r3tUvqU/VgxrwhDHP2qRI6P/m8Wn5p6aKsk3oZUyp+sStQ6/6CQfje8M8CkTPw4dtz+T1zy4ixk4ywq3t+Bra+tww4naWeftn3uLMEr0zOxf+VTsN60HOPqxQN8ihRk2t0LSuxP5TgFCLd/0pgiybaqvO3ISZf7LI2u8zi4i0Qv/RHjMvL2Ytzxw8vQOy0ZFrHap17Mibcx+NVCjOtRj+Of7MGOstewuTzIINUhfO2yahIgge5CQKUAcrr3dd4/ypHjWAEE6X3Z2/1z75RFWHT9VchOi4MlUbxxyqs98KL39+W9VwZz/+j8AGHFSitufnIc6qX7vtxfTe8fToJDarPX+4eXZ4bneqBE6X4oCSD5Xlb0v9LTiSNQ9570Ba73NszHM3+Zg4sOebgnuk1r9yDQqK/A1l/LQaDdD+EodB8rp3q6tMH5/uqPAPL5jBa52/i7y7tNd+0nBZCxIx+wAEochFn3PIT8a7PwbfkHqOs/BoOsH+D3q5Zh3T/OqOoEBZAqTP4nogDyn1mocmgngHycAuaydQfInjwfcyf/EEMv74O4w5vx83vWYpxzDCDp4WIwjjmdDuIugOLESpKl8udMvgTQpEc3YNGoZrz93BNYsXOo06kpngWQ41QspwejLya9jllZFXjt8RVYVz4n4NOzpAez8505DcEjv1+OcdiLxbc8IX+S5/4Ab/u+Uw7JAshb/3s857mtO3pvwoJBxzqDNWctwisvTULLzlx0lUNOs3FgDubPycEPhwxGn7gKbL6zAGvdt77ZPsVN/nA/cOVIlwd45z80HKW6nBDnvNQ8D5W525FjkXlIo5u3HJtut50C5jSPfPUn/1+PYMMD49D8zmo88dQODHU+aS1rCGZdPxc5owajX1o99j43D0/sDNWrj/WSAAmQgBoCshDJlD68sJ34NfwRvPLkOHlV5dLyriLAcT/Zj5FuAsjz/eMLTHp9Fvocfg2PP7MO5dJWXcgCSJTl5X25q0zx7/4hf4CQjP3vAyOH1ds+pJD7q+n9w0lw7B/l/X5YluLtmWEzoHQ/lO5tcdj78K144oAHAZTodG+zi5mDa5D37TTXD0U8CiBbEOi6Y3h7X+caIY8CyEs9e86/y/v99Xy3eH4u92m3FUA+n9EogNS8opnGfAQogIwdk4AEUOIVmHXf/ci/Jgsn9n8A66VjMKDuPfx+1dMo269O/oheUgDpNNYUQDqB1aHYUAgguRvZKCwtQU662JqzGMekFT7x2PvUQjzxji1mQZvrFrDsqh0ourMc015dhHGWg9j60jrsjc7B3XdOQr8Wpy1gThJFkkODKrH5wSewf/QiPDpvMOBjBZAnASRJicS9WPFgGSw3PYLCH9q2Tvl5fLr8oJuN+sM7sOn1CsT/8Dpcd2UfVL2zGLc+5esB3h7bSPRxBwYr9d9TW2tK8HpeP1S9+wesfuMYhs59EHOGJMsrmU49g9dvGoyW8tfw+HPrUHfFXbh7ogULH+487SP73lKUXJuJ8hfzsPgN94lo+xS3v/h5he0B3nbyzHlii91TWPFJCmbdPh+DP1mIJ3x80rjjig1YNNYib4N7F8i5+y5M6tfSdQuYr/5I28MGo3LLQjyxbzwWPToHg21bBO2HJfeZuRwlIi5VAFv5dHgZskgSIAES8EHA9h57cT0q3tqEzf+Jx6QZ12FkVhXefvhWrDjgYSWIRwFUjke83j9sq0vfXYGFr1lw8+JCTMqSVwCViw9SvL0vJwZ5/7B9gJAten9UrB4Va1R1uH8433cyvd8P5Q8XPD0z2O8egNf7oX0LmHQv3YM+8x7EXT/qjeObZuB3aWL7VW8cd9kCloqDYpu8+z3RowDyfEiGuwAaIm2j9lyPz/trm7zy2vr+Wjy1qc713rvF9mGVOEnuwSfw9gmbEPL4jLaaW8D4XhaWBCiAjB02/wVQX0x+4DHcf21fHNnzHpqHTMZ3696R5c+BOr8aTwHkFy71iSmA1LMKdUqjBdDW9A24a1QPudv1ldj/mhzkGKMKUbokB/0swPG3clFUfhceuTPHEXi5/vhelD32hBR4uc+UR1B8+zj0EwGLayqw/1QfjMxyDgLttMpGlPtgjpTWeqQcx88fgj5feN8C5kkArY5ZjmdsgaHPHihH8/Ah0soZ1y1gakYyG3MefwR5w2xBldvqUfnJW1izeC32i01ZqlYALcZeH/3fm+etrSOxYOV9mHV5D6BNBPc8CIyy98MtOKW1HsffLUP+wSHYkD9SCogtAklWvl9mC9Tcta92uYUv7Q/wcrBu50De9d8exFurFmLtROdgnK4rgBbvm4ZHHluAcWIiiODNH1aiz5V9PASB9tWfkSh88RHkiEDajcdR/lUmhkjz4xgmbZuGbKk/VtR/ucMWnFPN2DENCZAACYSQwMA5KH44z3GAgrh/lm9fg8UvibuHWgG02sf9czXw5DNYMFzcI86i/JNmDBliO2kqy8f78pZg7x92uQVUOG371vz+4SJZfNw/3vXyzPCuivuhPZjzl7XIvLgPLNK91h5I2+3+33gWB/+2Cgtf3O8UcFnE2+k6x3ydkur+3CA+XHN5znCux+c4DsGCVY9i1qXJ8r33qBXZF3cGpB55XykemdwPFtu2wNd+6P0ZLYSvElZNAgEToAAKGF1AGf0XQD0x5taHcP+NI4CD7+BIxliMSD+CrWuW4Zm31ET+6WwmBVBAQ6acycwCKCUpAQP7X4ALep+HhHgL3tq9H3UN8jHovXtmYMilF6NnRhoam6z44tjX+OzLr9Da1qbc6TBNoYUACnXXpaNkz5NXErmeUBXqlrF+EiABEiABEiCBbkHAfXtzt+g0O0kCkUGAAsjYcfRfAIn29cSY/3oI9+eNAD55B0d6jcWIxM+x+fllKPm/k6o7QAGkGpV/Cc0ogKKiojDpqu9j+tVj0K/PeUhPTUZLSytue2QVTn5Thau+9138/Iaf4ILePZGUkIDW1lZ8U1WNre/sw+a/7UVjU7N/EMIkdTgKoFmPlmDkt1tR9vdK9PnxfNwx3b6tq3OJdpjgZzNJgARIgARIgAQigQAFUCSMIvvQTQlQABk78IEJINHGvph490O4f+Z3UVv+Ls5c+EN8L+ZjlD2/DKW71EkgCiCdxtpsAigx3oKFt1yHKROvghBB9quuoRE3L16JpIR4PP1gvrQCyP0S4mfFS5uwc+8HaO+IvEPjwlEAXTTqWgy/KA0WMZQdbWg68x989M8DOObfFlCdZj+LJQESIAESIAES6HYERl6L2d9JwOmP/op3DnW73rPDJBDWBCiAjB2+wAUQAHEM/B0LMX+4Fbu2HcKgqRNhKV+HZat2Qo0CogDSaayNFkAxMdFITkxAYkI8hBNobWtHQ1OTtI0rLTkJ/zVniiR/4mJF8I/OSwigW5Y8gxlXj8bcKT9EbIzr7+0p//nx53jk2T+gtr7BJzEhl0QdSYkJSLDESWmtLa2ob2xCs7VFJ9rBFRuOAii4HjM3CZAACZAACZAACZAACZAACcgEKICMnQlBCaAgm0oBFCRAb9mNEkCpyUm48vKBGDggC1nn90RmeiqEDGqytuDbs9Wo/OasFOcnb/J4JCXGd2muEEC/eOJF3DLzGkwc+T2vNM7V1OGmB3+Nb8/VeEwjxE//rF743qDvILtfH5yfmYGM1GSIBUOijm+qzuHI16fw8eEjqDh+Em1t7TqR979YCiD/mTEHCZAACZAACZAACZAACZBAZBCgADJ2HCmAjOVtSG16CyBLXCx+NGYYZl0zDlm9eiI9JQnR0dFd+iZEi7W1FWILmKdLyJl7lv4Gt/z0Gvzgyiu8shHp5j7wlCSV3K/zMtIw85px+OHI76FXzx5ITox32WZmT9/YbMWpb8/iH+WfoezNd3C66pwhY6FUCQWQEiH+ngRIgARIgARIgARIgARIIFIJUAAZO7IUQMbyNqQ2PQVQWkoS7pwzBVN/OMrrli21nRRi59aHn8ENuRNx3TXjEO0UH8i5jI8P/Qf//euXUF1X71L0Bb16oviem3FZ9kVqq5TSfX36DO5/qhRHT5z2K58eiSmA9KDKMkmABEiABEiABEiABEiABMKBAAWQsaNEAWQsb0Nq00sAiS1ehTf/FD8eM8zjKht/O2cPAp3VKxMP3XGDdDS8+9XQ2Iw1ZVvx1/97z7F1S2z5uvySi/BYwU0QEiiQS5T7qzXr8d5Hn6KlNXTHzFMABTJ6zEMCJEACJEACJEACJEACJBAJBCiAjB1FCiBjeRtSmx4CSKz8WXT79fjR6KGa9cEugE6dOYerRw2RYgF958I+jpVAYsXP5p17sWnHbpyt6TxiSqz4efTOeRhwQe+g2vJV5bdY+com/PPjQ+gI0QljFEBBDSEzkwAJkAAJkEDEEhh20zzEJCagvb298/+ODunrDvEz29fS712+Fult6Tra0dbeIadXSGfP45Kuw163c3mi/g60S7+Tfy5/7f59Bzo8/HxITWPEjhk7RgIk4D8BCiD/mQWTgwIoGHomzauHABJyZsGsa6Ugz1pddgF08psqSfoMHHABbp+Vg9HfvxTfnK3Gc398Hfs/OQSxWsd+ieDOD9yWh0mjhnjdMqa2feJhScQEeup3G0MWE4gCSO1oMR0JkAAJkAAJdC8CQgD1Gz8GbW1t8v9CsEj/iu+F2On8t935e1takUdIGXte53/b29ukU1vFv85lyT/3lc9Wntf6fZeXYm3FqLOdH+p1rxFlb0mABDwRoAAydl5QABnL25DatBZAA/tnSdutLr6wj6bttwugym/PYtCAC/DU/bejd88MRx1NzVasKduGv/x9r2P7l1iBtPiOG5CSlKBJW8TKn+I1G/DWnvc1Kc/fQiiA/CXG9CRAAiRAAiTQPQhIAmjcaC8Cx5vYsf+8q4jpFD2yTLILIkn4uAkde1rp505CyS6dXMWRh/K8iKcUawtGn3WN6dg9RpO9JAES8EaAAsjYuUEBZCxvQ2rTUgCJlTnXX/sD3DV3KsTpX1pedgGUkpSIZffd4jEGkDgC/pl1W/C///gISQkWLLxlFnInXKllM/DJ4SP4+S+fk5ZPG31RABlNnPWRAAmQAAmQgD8EhuK2otm4NAlAw+coK16HD7tkz0VhUS/ssv1u2PwizB0sf1DVdHAjitZ95Mgh/64KuxaX4E3pp7byq3dj0bNwLedmIYDkFUCdK3lsYsdpRVBruz8Cp1P8eBM7nlYAifp9rgzqIpCcVyx1SqSU5hanFUAKbKcWYMX4LEERn20sxssHOsFPuXcpBlYsweptnT9Tw3ZD8TqE/ggQf+Yf05JA5BOgADJ2jCmAjOVtSG1aCqCkxHgsyZ+jaewfOwQhgG57eBWmXz0ac34y0eupYmKb1qPP/QGpyYn4zWO/QK/MzlVCWgAVDzQ3L16J/3xVqUVxfpVBAeQXLiYmARIgARIgAWMJCAmRXYFFz26HJ+mA4fNRPPu7SHCSQ1PuLQCetQse1+YKSTGzP1B1oFiWFyL/1P5A9X4UPbvdJbF/K4BkMeR5a5eXrWIqt5DJ4sd5RZHrih/PW8w8r1ByWQHkk62QQ+NxqrgEbwpGE0538rGJoRN7ugogtWyNnUSsjQRIwBcBCiBj5wcFkLG8DalNSwHUMyMVzz98lxScWetLCKB7lv4Gt/z0Gvzgyiu8Fi9WAd304K+RfVFfPLP450HH/vFU0fN/fB0b3nxH6y4qlkcBpIjIawJxGlyogncH3mrz5hTxvcQfD7y0IcD5qQ1HlqIfgejoKCmALy/fBISwmXjGJmumFqC45x7XFT1Tc4FtwETHCiCnVS0eVq5I5eEoMjNkoeH6vdsKILUxgBRi9nheudMpjNzjCfmOHeQtBlCnFPIVU8g5BpASW8fIuHDPReHybNQczESafVxsCdWw5QogvuJJwHwEKICMHRMKIGN5G1KblgKo7/mZ+ONTiyBWAml9CQF0/4rf4daZkzF6yKVeixexgGYvXIqrRw2VjqHX49q59wB+WfKqHkX7LJMCKDDkMTExSEyIR119Q2AFMFcXAhlpqThXU0syGhFISU5CQ2OTtG2DV/AE4i0WCGHR2NR5KEDwpXbvEtJSU1BTy2C8SrNAnaRw3gImC4rDYouXtLoH2OK0bUwubz8wXGwZK8cwscplWy1GSStcPAigAGIAdV2x474ySCGItPvKIA+Bp7WIAaSGrbytC44tYPZVWLt6Ook5ZwGkwJYCSGnG8/ckYDwBCiBjmVMAGcvbkNq0FEAX9OqJjauWIDpau9O/7BD8FUA/vXoMbpuVowvDff/6HIXLfqNL2b4KpQAyHDkrJAESIAESIAHVBNRICsA1BlBn4V1/bi/vcHYRelccxYDs0yja3cu2xclXDCA3aeMrBpCqU8C8B3dWdQqYW5DnrkGknWIAOcUHElvA7KeAqWMraNq3g1Vg4PIJEFGB5OuEUywlyKupzhTDF1sKINVTnwlJwDACFECGoZYqogAylrchtWkpgLJ69cSfnnnIa3yeYDpUW9+AwmW/xR3X56paATR14ijkz84Npkqvefd++CkeWPE7XcqmADIcKyskARIgARIgAW0IKMUAkmpxEj3Oq37cY9egU1KshhzgWIpjc8Ie40aLFUCejnf3ELPHj2PkQxMDyGklleBrX1VlG1UXeeT+Mx9sKYC0eVmwFBLQkgAFkJY0lcuiAFJmFHYptBRA4lj2l59ciMz0VM05nKutx4JHV+OBW2epEkCjvn8pHv75HM3bIQrc8vd3seKlP+tSNgWQPlgT4i0Q2wN5aUNAbKnj9hptWIpSxJalZivnp1ZExbZPcSplS2urVkV2+3L4mlc7BZxi+pwUJ3VtlwM3OwcldlsB1HkKmOsKFVFjp7gQUmMkasTpVvAhgMbLp4DZAy23e9iOJY5md1mBo2oFkCdRZN8q5nzqmOtKIcdpZF4FUtfj551XFDnHAHKcgCZOWPPE1nEKGGRR5nbilyM2Uxcp5J0tBZDaec90JGAcAQog41iLmiiAjOVtSG1aCqCMtBQ8vegOXJZ9keZt/+DfX+BXa/4onTKmJgZQz/Q0vPTkfboEgf7VC+vx1p73ERcbg54ZaZg48vsAOvDhwQoc+foUrC36/NHBLWCBT6t4SxyarS2i2ewUAAAgAElEQVSBF8CcLgT4x6C2E4ICSFueIki5CKzd2tqmbcHduDRK9CAGf/h8FH6vHKudjncPojSvWf07Bcz9ePeuIqYzOLPriiBJ0HQ5xr0dDrHkJJTEz+ynjfksz22LWJvte5dTwDz13CC2eowXyyQBEgiMAAVQYNwCzUUBFCg5E+fTUgCJP7JF4OUZV4+RHr61vJ7+/V+wa/+/FAWQ/RQwREXhmQfzMbB/5+5vLdpT39iEvMInERsdjblTJ2HG1aORnJggFd3S0oq3//kvvLT5LRw7+Y0W1bmUQQGkOVIWSAIkQAIkQAIRQWDYzfPQb5y8Asix8sYeoNlXDCCPQZy9rORxiBrnY+S7rgAS9fuMDdRFIDnFAHKSQSnNnTGAImKQ2AkSIIGgCVAABY3QrwIogPzCFR6JtRRAQvpMHjccC+dfh7QUsUZXm+vMuVrc9OAKxMbGKAqgTyuOYeHyUjRZrViQdy3mTZ2k6Sqgv717AI+V/BE/v+EnuCF3IoT0cr/e//dhPPTMKxCBq7W8KIC0pMmySIAESIAESCByCPi3AshZ4MhbuVxW6NgEjc+VPm5yyS6edIsBFDlDxZ6QAAkEQYACKAh4AWSlAAoAmtmzaCmARF9F/J/H77kZwy+7RLOu/+7P2/HyX3bi/Mx0RQG08a3/hzVl26RtWEMvvVhKf2Gf8zRpS3VdPR5ZvQ6fH/kaf3nuEaQkJXosV6wEemjVKxDBorW8KIACoym2gyQmJPAY+MDwecyVkZ6Kc9U8Bl4rpKkpydIx8OIPKF7BExBiXpxGyThVwbO0l5CeloLqGh4Drx1R7UsSAig2OUla/eP4v6PD5fuOjg6I7VUdIk2HSGf7vfS10vcdcj7nvKryifps9Tqnd3wt2uLazs7vOzC0pkF7WCyRBEggbAlQABk7dBRAxvI2pDatBZBo9Pjhl6P4npuRGG8Jqg/iQeXfXxzFw6vX4XTVOUUBJAJFP/HiBod4EX/433nDFNzwk4lBn0wmHng27dyD3/zpfzDku9/BqsU/99o38eBSsv4NlL35TlD9d89MARQ4TrE6TcwnXtoQIE9tONpLIU9tebI07QmIoNri3saLBEiABEiABEJJgALIWPoUQMbyNqQ2PQSQ+GPmpulX46bpP0ZKkhwfJ5Drq8pvsWrdX/CP8s+kB09fK4DE0uUdez/A8398HUIE2a8eaSlYfMdsTBhxRVBxifb963OpLUdPnMao738Xqx/6L58C6IX1b2ADBVAgw848JEACJEACJEACJEACJEACJNCFAAWQsZNCDwE0KO+X+OWNg3DoD7/Cr7Yc8tqhqLFjx/KjJx3GWw8BJJopVt/ccO0PcOO0qwM6Fv7kN1V47o+vS6t5xJYqcfkSQB8f+g+Wr/0zvjx+sgulXpkZyJ+di8njRkgnd/l7vfvRQbxYtg1fHDshZRXb3F57ejFSkz3HORLtffjZddj9wSf+VuUzPVcAaYqThZEACZAACZAACZAACZAACYQRAQogYwdLKwGUMnwWbrm6Jw5t24wzY4QAGoAj63+FB175AFYvXaIA0mms9RJAormWuFiMGToYd82dhov6nq+6B+99dBCrX/0rxAogsfXKfnkTQPs/PoSlpa/h1JlzXrf5pKckY8aPRuPGqVerDlAt4kf8ecduaSuX86oisRT+Fz+bgTk/meixT//5qhJ3FD0LcWKYlhcFUGA0Y2JipJPaauo6V4YFVhJz2Qn0zMzAmapzBKIRgbTUFNQ3NDIGkEY8xZHlUSIGkMbvwRo1L+yKEat6RQwgxv0Ku6Fjg0mABEgg4ghQABk7pNoIIAtG/NfzWJrXFx//bgnKkvIpgIwdRtfa9BRA9prEiWBCluROGInU5ERYYmOlFULiqHYRGFCcGNHS2ooTp6uw4c238fa+cimIs/t1Xo90PJR/A6763iBpVdDZmjq8/n//gAj83NTszR26lnLJRVm4ZeY1GHH5QMTHxSJWtCU6SmqLkE0trW2wtrTg318cw++3/A3/PnzEY9wDIaPu+dkMjB16mXQSmDj1XrT5eOU3+O9fr5VklNYXBZDWRFkeCZAACZAACZAACZAACZBAuBCgADJ2pAIXQBZccdNSPHZdT7y75lfYlf2QLIBeXoKyeAogY0fRrTYjBJCzCLos+yL0z+qNnhmpkjgRq2S+qapGxfGTOHTka58iR8QT+tHoYdIWrKMnT+OTQ0ek4NCBXFm9ekK05YLePZGWkiwdFV9T1wCx9ezgl8dw7OQ3ikGDRXuuvGIQLv1OP0loiZU/7374qctqoUDa5i0PBZCWNFkWCZAACZAACZAACZAACZBAOBGgADJ2tAIXQCkYc8/TeGx6T3zwm8ew9bxf4DEKIGMHz1ttRgogc/Q4fFtBART42MXFxkqrzHhpQyAuLg4tLS3aFBZGpURbEpFx6TjNWxwdLVYgeg9zV/Wvv3uts/eEeZq3R6nAb/6xGe0tzUrJQvZ7sWVJSH1x3DUvbQjExcU64vFpUyJLIQESIAESIAH/CVAA+c8smBwUQMHQM2leCiCTDoyHZlEABTZW4o/BxIR4NDAeSGAAPeRKSU5CXX2DZuWFS0FCAA26bZWhzW2pPYOK9Q97rTP7Z8sQl9LD0DYdeuleUwsgIXyjo6PRbFW3NdhQeGFaWXJSohSnihcJkAAJkAAJhJIABZCx9AMXQMCAawsw/wepOLTp9zh01WPcAmbs0HmvjQLILCOh3A4KIGVGTEECehKgAJLpml0A6TkHWDYJkAAJkAAJkEDoCFAAGcs+GAHU2VILRixYiV/OycInv3kMm1MZA8jYUXSrjQIopPj9qjxYAfTkyy9jeN++Huo8jh25+VjtozXD5hdh7uAEAE34bGMxXj7glHj4fBTP/i7Eb3FyNxY9u93pl7koXD4BmQc3omjdR/LPpxZgxfhMfLbxDWDqeJwqLsGbfpFgYhIIDQEKIAqg0Mw81koCJEACJEACJCAIUAAZOw+0EUDObbZgxK0reQqYscPoWhsFUCjp+1d3sAJIrm0Wlm/KQWWeXfgUonRTH+zIW4zNXpsjJE42Di8uwZtC3mRXuEieKfcWofduWQo5fy0Xl4vCopHIxFFsKV6HDyGnGZUOHNnmJpL8w6E6tYivkhDPLWCqgalImJqShNo6bgFTgSroJNwC5j9CEa9G2gKm8nRI/2vofjm667bP7jfS/vc4NSUZjU3NaGWcPZ/wxHuSYFVdU+s/5G6WIy01Rdpy2tbW1s167l93xQE0KUlJqK6t8y+jSVOvXLlSOp1ZnMq8cOFCr62kADJ2ALUXQEDfawrw0PUDcOi1p1Hyfye9dihq7Nix3iNkGsshomqjAAqf4dRGABWidPtl+NSx4sf9ew88xAqfCadRJK3sEUKnF3bZZI57as8CqBdqqvsDkiSS88vfG7cCSNxQ+HCq3Vy3xMXB2k2DQDMGkPm3gEUBiIqOlh4ieWlDgIH0teHIUkiABEiABLoSePbZZ/Gb3/zG8Ys77rjDqwSiADJ2BukhgNT2gAJILSk/01EA+QkshMm1EUAA7ivF9sn9HD05vjMX+b7i2qoVQB5WB9mF0eGj/THwTDFWowDFPfdgX8Z09DZQAIVw2Fh1BBHgFjB5MBkDKIImNbtCAiRAAiRAAiEksGLFCrzyyitdWjBy5Ej84Q9/6PJzCiBjB4sCyFjehtRGAWQIZk0q0UwA+dsaFQJIihGUsd8t/o+oyLZiaBswc8Jp7MNIabvYqQli25jyCqDkpCTpuHH7apPMjHRUnauWeiC2dsnLqeWlr4kJCehAB5qa5OOpM9JSUVNX71gFkNkjHVVn5bxiBYvFEuc4ycp9CbtzWmnZdnLnEtukxATpyO6mZls96alSGzo65EWKzm0UdYhPzu2n58j1NKG1VV7W3LNHBs6cPSd9HRsTg6SkRNTYlvKKesQx1vZtLD0y0nCuutZRT4/0NJytrpH746mexia02pZPO/cnNjZGYlVbVy/lTUpMRFt7m0s9Z8/J5YrLuR6xlU5wt5+olpaajPqGJscybZf+xMZKp6/Z6xGnCLW0tDrG0rlccVJbemoKztmWxickxCNK/NfjQsSfd5HU3mZrs+OodNHmhkb5RKKYmBiIPtk5xcdbJL72pePOaUU9og9iDMQltgqJS7TLPofEuFb963+7jKVIm5iSjqwbnnSwMeKLtvoq/KesyLGCzZmx6PvFNz6JmKQMI5riqOPrssWwNtaj2drSZY4IxhnpqbDPITEeMdHRTnMmBQ0NjY656TpnXOemNGdaW2G11eP82pLmTFqK9JoQl/vcFPOptr7B4+s/Li4OCfEWx9wU25tEHY73Gaf3CvH6T0tJ7jI37XNItEHMcfGe0OX17/Y+I+oRJ5PZ55tz3z2/z7SjybaNTTB1fp8R7wd2xv68z4ixSE5O8vo+k5GeJm1Rsb+f9chIx1nbe268JU5anm9/P3N//bu/z4jXnuP9LCkRba1tjpPZRH/sYydWbKWni/c3+X0n3mJBTGyMNE/E5b4dxLUe8T4jxlLekirmjHj920+Ac+YkzxlRr1yP/D4DafuSvR5xuiFXjvn3diK42ueLfzm7X2qyUjfm5KSOk0gVCayefvpprF27tkunhw8fjvXr13f5OQWQ+vmhRUoKIC0omqwMCiCTDYiP5gQrgAIPAu07BpAI6ixW9TiCPLv0wb5lrBzDimbjUnyOsuJ1yJLiBikLIC1GR/yRnJyUgJpaWXjwCp5Azx7pOGOTacGX5r2EpL6X4KIZD+hZRZey645+jK+2v+CxTq4AkrGYfQWQkDtCqNhFpaETKAIrcxcnEdhFdikIAkJsConGeC2+IYrXkWBl/1AkCOQRn1V8WCZEM2Ws76EWMYCEaA/3OUUBZO6XNAWQuccnoNZRAAWELSSZghVAwTS68xSwE9glgkFjKG4rEid47UFvIXaSOks/sWcJVm+zf98ZMwhOq4TkWEHGCKBg+s28oSVAAQQwCHRo5yBrJwESIAESIAES0I8ABZB+bLUomQJIC4omK4MCyGQD4qM5mgkgf2MAeWzTUNx27xB8+Kx8shcvEtCDAAUQBZAe84plkgAJkAAJkAAJmIMABZA5xsFbKyiAzD0+AbWOAiggbCHJpI0ACuAUsJD0lpWamYDYXmPE0mwKIAogM78OulPbIiHORHcaLyP7ejg9CWdEMCVeigSio6LQbosXqJi4Gyfg+436wTea1UWNLchqluP/aXVRAGlFUp9yKID04RrSUimAQorfr8opgPzC5Ugsgp6K4Mrhvkc6sN7rk0sEirUHUtWnBrlUCiAKoEDmlwiKLF739uC+gZTBPJ0ExB8YIiaHPaAz2ZCAM4FD6Un4T1wMoZAACXQDAt+rbaIA6gbj7NxFCqAIHHAKoPAZVG0EUADHwIcPIrY0wghQAFEARdiUZndIIOIIHEyJx7EES8T1ix0iARLoSoACqPvNCgqgCBxzCqDwGdSgBdBtT2L79edjR24+VjvFATq+Mxf5q8KHA1vafQhQAFEAdZ/Zzp6SQKAExKEMrocxNB3c6OVkzkDr8J6PAkh7piyRBMxKgALIrCOjX7sogPRjG7KSKYBCht7vioMVQE+W/DcOFPwam+EcB2gWlm/KQWVePlb73aLwyRAfb0FzszV8GmzyliYmJKCxqUn3VlIAUQAFMsliYmIgti21trYGkp15PBBISIhHU1Mz2ZiSgP1UTnFCp7jcv9e30V/0SEZFTLS+lbB0EiABUxCgADLFMBjaCPUCaD6WvjoZ/VW17ih23rQE6xTSRo0dO7ZDVXlM5BcBCiC/cIU0sWYCSKz+GfwpcvOF8nEPCh3SLupWebzFgmYrBZBWgBMTE9DYSAGkFU9f5fAYeP8px8REIzo6Bi0t2gaq9L8lkZODAsjMY+ldAOHepZjY19b2k7ux6NntmOL4WRM+21iMlzEfxbO/iwSRzJYGyEXh8gnIcvmZZwZcAWTmucG2kYC2BCiAtOUZDqWpF0APYf3eqRigqlNHsG3cjVhGAaSKluaJKIA0R6pbgcEKoJxFJSiclA3guMs2MG4B023IWHCQBLgCiCuAgpxCzE4C3YCAty1gwLDhH+HDAwJBLgqLemFX8WlMlP5dhw9tZKbcW4Teu4vx8gFg2PwiTDxTjMPZSzGwYglWb4MkjOxfe4JJAdQNphi7SAI2AhRA3W8qqBdAgzDm2gFIdUI06Lr7MffyWux6vBTv2H4u/+xbCqBQTiUKoFDS96/uYAWQf7UxNQmEngAFEAVQ6GchW0ACZifgY8vX1AKsGC+t4wEaPkdZ8TpgfhHmDpbW++DEno2oGe4eP2gfjvTvh1PFti1lUwtQ3HOP15hCFEBmnx9sHwloR4ACSDuW4VKSegHUtUdzn9+BguGussfTz7yx4BYwnWYJBZBOYHUolgIoMKgiHkhiQjzq6hsCK4C5uhBIT0tFdU2t7mQogCiAAplkYstntHQMvP7bFANpX7jl4THwZh8xLwJo+HwUTziNome3A+LrqcAWp5U/0s8mnMY+jHSsALL31HnVj9IKoIrMFHwRHWV2SGwfCZCABgQogDSAGGZFUACF2YCpaS4FkBpK5khDART4OIg/YDo6GEYscIKuOcUf1+3t7VoV57UcCiAKIN0nGStQRcCo17yqxjCRGwFvK4CctoY1nMAJAIeLKzDQHtsHHmIASauCxNYvxgDiNCMBEuhKgAKo+80KCqAIHHMKoPAZVAqg8BkrtlQbAhRAFEDazCSWQgIkoBcBbgHTiyzLJQHzEaAAMt+Y6N2iYARQ3+ET8b1eVhx56z0csjV0xLyFmJpdhw8eL8U2hcZzC5hOo0sBpBNYHYrVSgDNWr4Jc1GGMszFgiHJqC9fi7zFm3VoMYskgeAIUABRAAU3g5ibBEhAbwKfpybgSHyc3tWwfBIgARMQoAAywSAY3IRgBFCwTaUACpagl/wUQDqB1aFYbQRQIUo39cGOvErkbL8Mn+buQJ9NOajMy4c4FD4SLxEDKDkpETW1dZHYvZD06bzMHvi26qzudVMAUQAFMskS4uUYQA2NjAEUCD/3PGILbUZaKs5W12hRHMuIMAKxSQloarZym7WKcU1KTOD7kkpOjU3NnFMKrMR7s7jfCVZGXnHt2oZUePrpp7F27douXRg+fDjWr1/f5ecNDQ1obW01ssvdui71AmghXvn7NB/HwB/B1h/fimcwF8/9TwFG4AOU/OQelPmgSwGk09SjANIJrA7FaiqA1gNzcyuRl38cyyNcAOkwFCzSIAIUQBRABk01VkMCJEACJEACJBACAhRAIYDuR5XqBdBDWL93qk8BtG3cjViGArzy9lwMwiGUTboVJRRAfoyGRkkpgDQCaUAx2gggoLB0O3L6Acd35uLTwdsxvopbwAwYPlYRAAEKIAqgAKYNs5AACZAACZAACYQJAQogcw+UegHkRz8uHYOJSUew68BJn5m4AsgPpv4kpQDyh1Zo02olgELbi9DUHhsby+WiGqKPi41FiwHLbymAKIACmbZiWbz434iT6gJpXzjmMeo1H45sunubxbYmsQWMrzflmcAtYMqMRAqxbV9s4eXprb55ifucmFP1DY3qwJo0FQWQSQfG1ixdBJDKLlMAqQTlbzIKIH+JhS69NgLIHgNoMeSwz7MifguYiAUi9kgzHoh2czc1JRm1dfXaFeilJAogCqBAJpklLk4SQM1WayDZmccDgZTkJNTVN5ANCXQh0OM7A9DW1kYyKgjExsagtTUyWLXU16PxTJWKXvufJJI4+d97/3JEwgecFED+jbnRqdULoPlY+upk9FfdwKPYedMSrPORngJINUz/ElIA+ccrlKmDFUA5i0pQOCm7axfqy7E2zy6EQtlD1k0CrgQogCiA+JogARIwN4GBM6fhgnGjzd1Itk5zAvuWPa2bANK8sSzQ1AQogEw9PFAvgJRiALn38wjkmEDeLwogneYGBZBOYHUoNlgBJDfJfQWQDg1lkSSgEQEKIAogjaYSiyEBEtCJAAWQTmBNXiwFkMkHKIyaRwFk7sFSL4AGYcy1A5Cquju1OPLWezhEAaSamGYJKYA0Q6l7QcEKoCdL/hsHClqQsz0H/Vxaexw7ciP3GHixFSQxIZ5bwDScoUZtB6EAogAKZNrGxcVKW8Cs1pZAsjOPBwIiJke4x5notgM7fD6KZ6di3+ISvOmAkIvC5aORZo1DisWVzNmqJvTITHD94cndWPTsdo8IL7/hOpw/ckS3xdtdO66nAEpPTUFdQwPa2tq7K15V/Y6JjkZKShKqa+pUpTdrIgogs46M3C71Akj7fnAFkPZMpRIpgHQCq0OxwQogHZoUNkUygKm2QyVirFhb9P/jmgKIAiiQmcsg0IFQ851HSLWWllbtC2aJhhCYcu9SDKxYgtXbbNVNLcCK4bUoK16HDwFMubcIvXcX4+UDTs2ZWoDinntQtO4jn23kCiBDhtB0legpgEzXWTZIVwIUQLriDbpwLQTQ3Od3oGD4t4pbvtwbSwEU9PB5LoACSCewOhSrlQCyHwPf2cTIXgGkw1CwSIMIUABRABk01VgNCUQ2ASF8siscq3iEEBp1bqND7lAARfbw69E7CiA9qHbPMimAzD3u/gigvjN/iceuH4EBvVLhsrjUYoElBrA2WmH9cjNy8ktUdZoCSBUm/xNRAPnPLFQ5tBFAjAEUqvFjvf4ToACiAPJ/1jAHCZBAVwJiy1c2DkvbwJy/llMGI4AGXTcdWWNHEXo3I6CnABKrOHkEvLoJFQmsKIDUjXWoUqkXQFOx8o2HMKanQkvrPkBJzj0oU9EhCiAVkAJJQgEUCLXQ5NFGAEX+se/uoyOOE01MSDDk2PLQzAztao1NzlBVWI+MdJw9V60qrZpErfXnPCajAKIAUjN/3NPEx1sQEx2DhsbGQLIzjxsB8QeGiMlxrqaWbMKYwLD5RZh4phir4boaKFgBdNnsmeh11ZVhTIZND4SAngIoNTkJDU3NaGtrC6Rp3SaPiAGUlJQY9s+3FEDmnrLqBZDtFLCvduKZV96D8xPDoOvux9zLa7Hr8VK8A+Xgz3YiFEA6zQ0KIJ3A6lCsNgKoEKXdLAi0DkMRsUVmXD4RfSbMNbR/Zw5sxzf/fJ0CyAv1ltozqFj/sNcxyf7ZMsSl9DB0zA69dC/aW5oNrZOVkQAJBElABIOecBr7MME1HlCQK4AYAyjIcQnT7HoKoDBFwmYHSIACKEBwBmVTL4Dy8du/z8ego2WYd3sJTjq1jzGADBostdVQAKklFfp0wQqgJ19+GcP79nXrSD3KS/OweEvo+8cWhJ4ABRBQd/RjfLX9BY+DEW1JxKDbVhk6UBRAhuJmZSSgAQH3rdZmWXk7FLcVzcal+NwR/Nne2WC2gFEAaTBlwrAICqAwHDSTNpkCyKQDY2uWegGkfT+4Akh7plKJFEA6gdWh2GAFkMcmzVyOTTcCZXmLsVmHNpulyEjYI20ESwogCiA188zXCqB+PylAYt9L1BSjWZrjbz6PxsoKzcpjQV0JREdFob2jg2gUCMxavgkLhiR3TVVfjrURep+9NG8G+oy+inOjmxHQUwDFWyxotlq7GdHAuhsJrCiAAht7o3KpF0CDMObaAUj12jD1W7/sRVAA6TTKFEA6gdWhWF0EEMzyyaQOwGxFxsTEICmRMYDUEKYAogBSM0+UBFDyRVeoKUazNEf/+msXASQeiKNjotHY2KRZHd29IBEDqLq2rrtjUNn/7nXYwqV5P0Wf0SNVsmGySCGgpwBKiLegqZkCSM1ciQRWFEBqRjp0adQLIFsMIK9NPcJj4EM3jK41UwCZZSSU26GLAOomK4CU6TKFIEABRAGk5pVgdgGkpg9MQwJ6EhArgeaiDHmLgeWbFiBzby7yjd09qmf3XMoWW8BiExMNq48VmYPAkR1/R+OZKnM0hq0IawIUQOYePvUCaD6WvjoZ/d26k9prAHqmWHHm6HvYPG8J1vnRXa4A8gOWP0kpgPyhFdq0wQogxgAK7fiFQ+0UQBRAauYpBZAaSkzTfQmYNQZQ9x0R9pwESMC8BCiAzDs2omXqBZC3fvTF5Eefx0NXfIwHbvgVPvCjuxRAfsDyJykFkD+0Qps2WAEU2taHtvZI2CNtBEEKIAogNfPM7AJIbPsUcb9aW1vVdIdpVBCIhG0GKrqpURL3rdXi9M3L8GluPlZrVIOZiklJTpK2W7a1t5upWaZri3hPEqxq6+pN1zazNSg1JRkNjY1oa+Oc8jU20eIY+MQE1NU3mG0I/WoPBZBfuAxPHLwAEk0W28OuwCfjbsQyP3pAAeQHLH+SUgD5Qyu0aSmAAufPP17UsaMAogBSM1PMLoBiY2MQhSi0UACpGU5VaRIT4tHY1KwqLRMBuK8U2yf3c6A4vjNyt4CJP0LbKX9UTfvo6Ci0tzOYuhIsziklQp2/jwRWFEDqxzsUKQMVQH2HT8SAhl147zPR6qnIfzQLJx4vxTY/OkEB5Acsf5JSAPlDK7RpKYBCy7871E4BRAGkZp6bXQCp6QPTkAAJkAAJkAAJhJ4ABVDox8BXC/wTQH0x69GVyL9mAFJibKU2nsEnb5XgsZU7cdLPrlIA+QlMbXIKILWkQp+OAij0YxDpLaAAogBSM8cpgNRQYpruS0Bs+cpB5/ofQeI4dkToFjBxClgcg0BH9HQ/W/Elvnp3X0T3kZ0LHQEKoNCxV1OzPwJoxIPrsXL6AFgAWBvlk/wsidJ3OPSnebj1Of8UEAWQmhEKIA0FUADQQpSFAigw8DEx0UhMCP890oH13r9cFEAUQGpmjNkFkMUSB7EsvolbltQMp6o0aakpqOEx8KpYdU1UiNJSID8/EiMAAd+fez16j+Ix8AFOjrDIdnDjZkMFUHpqCuoaRAygtrDgE6pGiudbEVequqYuVE3QpF4KIE0w6laIegE0GSvf+CXGpB7BtkduxLK9cpP6XvNLrMD7rT0AACAASURBVFwyGQNq38Ovpj+AnX60lALID1j+JKUA8odWaNNqJoDssQmO78DaqvG2o2o3h7ZzOtcugi92dHDfvRJmCiAKIKU5In5vdgGkpg9M4x+BSIgz4V+PtUztHhRay7JDX5ZYAdRv/NjQN4Qt0I2A0QJIt46wYFMSoAAy5bA4GqVeAIlAz1Nx3oES5PyizKVTc5/fgYLh32Ibg0CbY7ApgMwxDmpaoY0Ash9PW4kc6RPJ41i+KQeVeZF5OokarkzTSYACiAJIzeuBAkgNJabpvgQ8bAE7vgO5IVoBNOXepRh1biOK1n3kGJJh84swN2M/Fj273WWYxM8nninGaj+idFIARf5MpwCK/DEOZQ8pgEJJX7luCiBlRmGXggIofIZMHwEEVcfTSg+LgxMANOGzjcV4+UBXblPuLULv3e6/y0Xh8gnIPOj08Dm1ACvGZ+KzjW8AU8fjVHEJ3gyfYYjollIAUQCpmeAUQGooMQ0JmITA8PkongpsKV6HD6UmDcVtRbORdmBJF9ETiAAafP1MXDhujEk6y2boQcBoARQTE8PtXyoHMhJYUQCpHOwQJVMvgDxvAcO4h7D+iakYYP0AJTn3wHVtkO9OcQuYToNOAaQTWB2K1UYABXI8rZA42Ti8uARvCnmTXeH2qaH8MHlpkic5lIvCopHIxFHHw6cQRaPSgSPbPIskrdGJm2NyUiLjV6gASwFEAaRimph+C1hCfDzEccsNjU1qusM0CgTEFtr0tBScq64lK58EolC6/X/cgj/bM4QyCLS4R08H7PdcIYRmp2LfxlqMmv1diI92cHK3dF/vFEDyhzdZTr/z1vUr5uSh7+irODcimIDRAkg8s4n3b27d9z2pxH1OxLisb2gM69lHAWTu4VMvgIC+97yCDTcM8hgE+sibS3Dj0vf86iwFkF+41CemAFLPKtQpNRNA/nZEPCxOOI0iaam4EDq9sMvxSSKA4bmYgu3ABC8rgIp6oaa6PyCtDpLzy99zBZC/Q6F3egogCiA1c4wrgNRQYpruS8A95o996/VihCranhA7M/GGtA3M/vW+jOmOVbt28bOrp7wF7HD2UgyskFcIiS1k9q89jSm3gEX+TDdaAEU+UfbQmQAFkLnngz8CSPRkzN3P4f6ZI9A30davtjoc+VspHnh8M4+BN8tQUwCZZSSU2xGsAHry5ZcxvG9fDxUpfDKpJIBsJXrdAlbUC4eP9sdAEVcABSjuuQfygycFkPKoG5uCAogCSM2MowBSQ4lpui8BEQPoMnzqOPbd/ftQkLF/eFOOYdJqIHH/FSt3O9vSdHAjtmA6Jp55AzXDnbZnT5Xv284xhJx7QAEUivE0tk4KIGN5d7faKIDMPeL+CiAte8MVQFrSdCqLAkgnsDoUG6wAkpsUwCeTGgigXduAmRNOYx9GSp84npJWCykLIHG8ZbPVipaWVqn1mT3SUXW2WvpanEqTmpKM6hp5W0JiQrz0b6Pt6OeM9FTU1Najvb0dsTExSE9LxZmz56Q04pjouNhYx7JZUY44MrqlVa6nZ48MR1q5ns5jNsVy2w50OI6YzkhPk9pgX6qcmZGOqnNyG+MtcYh1q0e0r9VWT/+rb0SjbZuKWMobFxsn9VdccXFx6GhvR6vtGFSxraWpudkxsxIS4h1tEP2Lio5GS0uLo3+trW1S3yU2iQmOeqxnvkL7yX87tsSJpdaiPc3WFoRKAH27/w2XLSYJ8RZpfJFxIS6a8YAOrybvRdYd/RhfbX+hyzywxMUhISUNWTc8aWh72uqqcOS1Io9zU2xvvPjGpYhJSje0TV+VLUZLY4NjrvbISMPZczVSG/r9pADJF11haHuO/vXX6Dj3FaIQhcYmedtXRloqauvq0WZ7DTi/psVrX7x+xO/FJV4D4rVvtcqvH/fXf1pqsmP7k/v7jNgaVVvX4HitOb9HxcXFIt5iQV19g1Rul/eZzAycqZLfk2Js72fnHO9nXd9nampr0d4un2boXI+oQ9TlXI/z+4xzf9y3xCYlJkhl2t9beqSn4Wy1PJbiso9tbGwMYqJjEBsXi3pbf9JSktHQ1ATxXiOu8zIz8K29P25bb0U9Yiyam+X3N+c5I7aYifdr+xyKj7dIPOxb+MQR9GKLg/1I6J5O3ES7xHuyYyyTk9DaIt7P5HqcOUn1pKU6+ue+VVDcI2pr69CuxYmR9tM2bRyP78xF/ipDXxZdKpM+pKk4igHD5XhAWR7i9tlXAvmzAohbwEI7rkbUbrQAEq9p8Z7ELWC+RzcKQILT850Rc0GPOiiA9KCqXZn+CKAxtz6EyRcCJ/+xDKV/A3DhCEydOgI9P34H6/Ye8rtRFEB+I1OXgQJIHSczpNJGAAXyyaRSDCCZjq8VQLuKxaeOs3EpPkeZ48FTWQBpwV2IBPGg39Bovj3SfX4wDxmX/UCLbqou48TfX0LNF/s9pg+VAPrmn697bE9S30tCKoDcGxVtScSg24z9K66l9gwq1j/sdXyzf7YMcSk9VI+/FgnNvgJIyDrxx75dAmjR5+5ehpDxdsHU3VmEbf+lAxiycGKPLfizFAvIFgMIkH5u3wK2epv6GECXzb4OF4wdHbZY2HBlAkYLICHp7R/IKbeue6eIBFYUQOaew+oF0Cw89z8LMaJhFx7IW4L3LpyL50oLMEL6jNKKQ3+ah1ufO+lXZymA/MKlPjEFkHpWoU6pjQAKJAg0pJgB8ilgJ7BLBIOWThFxPcHLtwBaBzgdOyunNUYAhXrcfNVPAQScObAdFEDeZwkFkPIrWKwAaqysUE7IFCRgFAETrgDSq+vcAqYXWfOUa7QAMk/P2RIjCFAAGUE58DrUC6CHsH7vVMT/3z3Ie/QDjHhsE567pi/qTh5Bc8YA9Gx4D7+a/gB2+tEUCiA/YPmTlALIH1qhTauZANKkG0Nx271D8OGz9mNlNSm02xVCAUQBpDTpKYCUCAEUQMqMmMJIAoGstDWyfdrWRQGkLU8zlkYBZMZRiZw2UQCZeyz9FkBv5SHv8RFY+cZDGJP0CUp//HN88vgmPHd1M7aNuxHL/OguBZAfsPxJSgHkD63QpjWXAAotC39qF1tBRLwPe6wdf/LqnZYCiAJIaY5RACkR6iqARDwc8bq3x/RRLoEplAiIOEnhftSwUh+1+333EkBZgy+V4rXYYzRpxzGyShJxrUQ8vnDdSll99JhhA5KemiJxssdwM6ziMKtIjumWIMW7DOeLAsjco6deAE3Gyjd+iTGxh7DrUCrGjOyL2n8sw/T7t2EEBZC5BpkCyFzj4as1FECBj5X4g9AeSDrwUrTPSQFEAaQ0qyiAlAh1FUBC/oig6m1tchB0XsETEHGVrLYg88GXFuklFKJ060T0ixXbpuXLDEGgI506+0cCJBCeBCiAzD1u6gUQMGbJeiydMgAW0SXrEWxbdCOWnZyL514qwIhmbgEzzUhTAJlmKBQbopUAKizdjpx+ztUpHAOv2DImCJQABRAFkNLcoQBSIsQtYMqEmMJYAu6nbRpbO2sjARIggXAiQAFk7tHyRwABfTF5wS0Y07cZh94sQ9kB/4I+u5PgFjCd5gYFkE5gdShWGwFUiNJNfbAjrxI5Lv8uxmYd2swifROgAKIAUnqNUAApEaIAUibEFMYSEFvAcuDyOQv4QYuxY8DaSIAEwoUABZC5R8o/AaRtXyiAtOXpKI0CSCewOhSrrQDaj5GbclCZtwN9pH/zsVqHNpuhyNjYGCQlmnOPNAUQBZDSa4QCSIlQVwEUb7EgJiYaDY1NypmZQpGA2FKXnpaCc9W1immZoPsR6NGrJ5qarGhta+t+nfejx9FRUUhJTkJNnfnjtbTUN/jRM+2TpqYko6GhkTGAFNBGR0dDxGerDYM55asrFEDav4a0LJECSEuaJimLAsgkA6GiGdoIIGDW8k2YizKUYS4WDEkGju9Abn6k6h8VYEOYhAKIAkhp+lEAKRHiCiBlQkxhFAFxf5Xuq+LqJvfWy2+Yhf4/GG8UYtajM4H/XfIYmqurda6FxZNAJwEKIHPPBgogc49PQK2jAAoIW0gyaSWAGAMoJMPnsVIKIAogpdlIAaREiAJImRBTGEMgCqWblmFHnthS3X3iAFEAGTO7jKqFAsgo0qzHToACyNxzgQLI3OMTUOsogALCFpJM2gggewwgxvwJySC6VUoBRAGkNA8pgJQIUQApEwo+hdgG1tHREXxBEV2CswACCktLgXytt1cPxW1FszHg6EYUrfsoeJpTC1Dccw+2YDomninGrp5F0r+rt6kv+vtzr8eF48eqz8CUpiZgBgFkscTBam0xNSezNC4SWFEAmWU2eW4HBZC5xyeg1lEABYQtJJm0EUDd51NJ+yDFxsQgMTHBlHukKYAogJTeTCiAlAh5iAEUb4GIt9HY1KycmSkUCQj5k5aajOqaOsW03TtBFEq3/49b8Gc7EY2CQA+fj+IJqahKr8Wu4nX4UCPgw+bL4icQATTkxtm4YOwYjVrCYkJNwAwCKDEhAY1NjOGmZi4kJMSjKczvdRRAakY6dGkogELHXreaKYB0Q6t5wdoIIPGpJI+B13xwAiyQAogCSGnqUAApEeIKIGVCTBEpBKbcuxQDK5bgcHYReu8uxssHxIqg8UirzkJWX+DEnt3A+AnIQhM+21iMlzEfxbO/iwQJgO1nWQUoHp6JhKQq7NoDjPK0AggFWDE+y4btBHYtLsGbXiByC1ikzC65H2YQQJFFlL1RIkABpEQotL+nAAotf11qpwDSBasuhWojgLgFTJfBCbBQCiAKIKWpQwGkRIgCSJkQU0QGgVwULs/GYSFjphZgRXYFFj17UtoSlnZgCVafELInFfsWl+DE/CLMxBso+hgYduAjaaWQfZXPaiF3pLzbAS9bwHadGIoPD8hbzKbca5dNnilSAEXG7LL3ggIossYzHHpDAWTuUaIAMvf4BNQ6CqCAsIUkkzYCSK+4BCFBorpSs+6RpgCiAFKaxBRASoS6CiBxBLzYttTaymOplempSxFvsaDZalWXmKn0ISCkj2NVjqhCrMzZg95F43GquARvStvDTqPISewUrYMkiC5Nkpt0Ys8SCAEk4v5IMYS8xgASskmsJBKXbeXQAc/dGvqzG5A1ZrQ+fWaphhMwgwBKSU5CQ2Mj2tsZd8zXBBD3OXEMfF19g+HzRMsKKYC0pKl9WRRA2jMNeYkUQCEfAtUN0EYAFaJ0e45bjAKNYhOo7omxCcUNUvzx0tRsvnggFEAUQEqvBgogJUJdBVBsbAyio6JhbWEQUWV66lIkJSagoZExOdTR0iOV2Oo1Hdgmtn3J5csret5AzXDvAmhfxnTbVjGxkkfePqYsgJzKRNd63Xt3xZw8XDRhnB6dZpkhIGAGARQdHY329vYQ9D78qoyJjkZbmLOiADL3vKMAMvf4BNQ6CqCAsIUkkzYCKCRNZ6VeCFAAUQApvTgogJQIcQuYMiGmCHsCYnXPVGCLc+Bn6WdpqEIHDntbAXRmvGPV0ImTJ5B5bg+KzoxXXAEkgkHPHSwiBzXhxEkAFd5PBuMWsLCfXS4dMIMAiiyi7I0SAQogJUKh/T0FUGj561I7BZAuWHUpVDMBdF8ptk/u52jj8Z25yF+lS5NZqAIBCiAKIKUXCQWQEiEKIGVCTEEC+hGgANKPbShKpgAKBfXuXScFkLnHnwLI3OMTUOsogALCFpJM2gggsQXsMnyam4/VUi/cvw9J13StVCwlFtsXzLhHmgKIAkhp8lMAKRHycAy8xYLoaB4Dr0xOfQpxDHxNbb36DEzZbQgMu2kO+o4e1W36G+kdNYMASk9LQV19I9raGMfN13wT8e5SkpNRXVMb1tOSAsjcw0cBZO7xCah1FEABYQtJJgqgwLFHR0WhvcN8wQQpgCiAlGY1BZASIa4AUiYUfIpIiDMRPAWW4ImAWAGU0f8iwokQAu//9mU0V1dHSG/YjXAgQAFk7lGiADL3+ATUOgqggLCFJJM2AggAt4CFZPw8VUoBRAGkNBkpgJQIUQApE2IKEiABEiABEjAnAQogc46LvVUUQOYen4BaRwEUELaQZNJMAIWk9ayUAsjzHDhzYDu++efrHn+Z1PcSXDTjAUMnT93Rj/HV9hc81hltScSg24wNmEUBpDz8R//6azRWVignZAoSIAHNCfDEJvVIY2Ni0MptTYrAuOJQEZEjQSSwogBSP96hSEkBFArqOtdJAaQzYA2LD1oA3fYktl9/PnaI+D9Oq4AiPQi0eOBKSkpETW2dhqOhTVFcAcQVQEoziQJIiVDXFUAJ8fFSDCAeW67MTk2KqKgoZKSl4mx1jZrkTNPNCCQnJaKpuRltbTy229fQi9eRYGXGeIRmm7KCU2NTM4+CVxgYcZ9LTEhAfUOj2YbQr/ZQAPmFy/DEFECGI9e/Qgog/RlrVUOwAujJkv/GgYJfY7NL4OdZWL4pB5V59qDQWrWW5aghQAFEAaQ0TyiAlAhxC5gyIaYgARIgARIgAXMSoAAy57jYW0UBZO7xCah1FEABYQtJJs0EkFj9M/hT5OaLc8Ai/xSwkAyWykopgCiAlKYKBZASIQogZUJMQQL6ERg45Vr9CmfJhhI4++V/8O3Bzw2tk5WRAAWQuecABZC5xyeg1lEABYQtJJmCFUA5i0pQOCkbwHGXbWCRvgVMDFZMTIx0nGj/nz6AuPTeho7f8a2r0Fx1wmOdFEAUQEqTkQJIiZBnASS2W3SY8OQ/5d6YM0VsbCxaW1vN2Ti2KqQEht54Ay4YNyakbWDl2hDY9/yLphBAiQnx0rZCvoUrj6vYAtbY1KSc0MQpKIBMPDgAKIDMPT4BtY4CKCBsIckUrAAKSaNNUKkIkJeQEC/tkRYCKLHPJYa26j8biymAfBBnEGjf05ECSPnl6h4EOi4uFjHRMdIfEGa70gZeBRFM3Ojr3L93BVVlakoyauvqgyqDmSOTwJB5s3Hh+LGR2blu1iuzCCDxHt7SQuGsZvpFAisKIDUjHbo0FEChY69bzRRAuqHVvGAKoOCRUgABJ/7+Emq+2O8RZsblE9FnwtzgQftRAgUQBZAf08Vj0nA6BUwIoKwf3RZsl/3Kf/aTt3Fqz5/8ysPEZiGQi8LlE5B5cCOK1n0kN2pqAVaMz8RnG4vx8gGV7Rw+FMMOfIQPVSb3J9kVN+Sh/8Tx/mRhWpMSMIsAMikeNksnAueffz4effRRvPjii44a7rzzTpSXl+Oll17qUmtDQwNXpOo0Fp6KpQAyELZRVVEAGUU6+HoogIJnSAFEAaQ0i3gMvBIh4NBL96K9xfPqmn4/KUDyRVcoF6JhCgog3zApgDScbIYXlYvCopHIxFFsKV4nCZwp9xZhVDpwZJtaATQUtxWNx6niErypQ/spgHSAGqIiKYBCBL6bVysE0OjRozFjxgwIuSOupKQkPP744zh69CgFUIjnBwVQiAdAj+opgPSgqk+ZFECBcRWxQMSx0GKPNAUQBZDSLKIAUiJkfgEUGxuD6OhoWK0typ0xOEW4rgBKSkxAQ2N4x5kweKg1qk4IoF6oqe4P7BbCx+37LLEaKEuq68SeJVi9Tcie2bg0Sa6+SawcOjNeTtPwOcq2ATNnfxcJ8m+lVUQffq8IcwfLP5HSCNEkrTKSywVOYNdi7/Jo+M/moO/Y0Rr1l8WEkoBZBJDYcireb0TsRl7eCYgQB8lJiagJ8+25dgHk3tN//etfFEAmeAFQAJlgELRuAgWQ1kT1K48CKHC2cbGxaGltpQASj/LcAuZzIlEAKb/OzL4CSEhfIYDM+MdDuAogiyXOlEJNebaGewpZ+Bw+2h8DzxRjNQpQ3HMP9mVMR+/d+5E2OxuHJTkjtoqJr/egd9F0QFodJOfdVVyOYfYVQE5bwYbNL8LEM8XY1bMIM/GGtMVMrC7qvbsYH2IoPjwgbzmz/8zbdjOuAAr3OdbZfrMIoMghyp6oIUABpIZS6NJQAIWOvW41UwDphlbzgimAgkfKFUAUQEqziAJIiZD5VwA59+D8q2Yod0jjFC11VTj36W6PpYarANIYEYtTTcAmccTKnQmnsQ8jJUFzakIReh8/igH9TqPo2e1OouYNYKp9u5cHAQTXFUJi1ZAQQEIErd7mLHvk2EPyGiB5pRAFkOpBC9uEFEBhO3Rh3XAKIHMPHwWQuccnoNZRAAWELSSZKICCx04BRAGkNIsogJQIhZcA6jX6OmQOnazcKQ1TVP6/9RRAGvLs3kU5S5zZuBTyFq0saaWOtxVA3gUQbCt8hMyZcu9SDKzwJICcJZIQRvYVRZ5HgiuAImeGUgBFzliGU08ogMw9WhRA5h6fgFpHARQQtpBkogAKDHtsTAwSExOkI4wpgCiAlGYRBZASIfMLIBHzKyo6Co2NTaAAAoINAh0FID09Feeqa5UnB1NoTMAugNYB84swN2M/Fj27vXNblscYQO4CSAijpZiY/jnKDqRirj1m0MkTyDy3B1swvcsKoM64QE04cRJAhbxCyNM1/Gdz0XfsKI37zeJCQcAsAigtJRn1jAGkOAViYkQMoCTU1NYppjVzAgogM48OQAFk7vEJqHUUQAFhC0kmCqDgsVMAUQApzSIKICVC5hdAzj2gAApeACnPCKbozgS4AihyRt8sAihyiLInaghQAKmhFLo0FEChY69bzRRAuqHVvGAKoOCRUgBRACnNIgogJUIUQEqEuAVMiRB/H0kEKIAiZzQpgCJnLMOpJxRA5h4tCiBzj09AraMACghbSDJRAAWPnQKIAkhpFlEAKRGiAFIiFE4CKKHnheg7ab5SlzT9fVtLE469/rSmZbKw0BHoP240WltbQ9eAMKo5NjbW1Kyaa2rx7cHPQ07UEhcHa0tLyNsRDg2IBFYUQOaeaRRA5h6fgFpHARQQtpBkogAKDLvYI50kxQBqYAwgHgOvOIkogBQRwezHwMdbLBCv+wbGAJIG01cMICGABlz/iPKga5ii4eRhCiANeYa6qMSEeDQ1W9HR0RHqppi+fsGqsanZ9O0MdQNF3MampmbOKRUDIZ5vxb0unC8KIHOPHgWQuccnoNZRAAWELSSZKICCx84VQFwBpDSLKICUCHEFkBKhcFsBRAGkNKL8PQmQAAmQgF4EKID0IqtNuRRA2nA0VSkUQKYaDp+NoQAKfqwogCiAlGYRBZASIQogJUIUQL4JcQWQ0gzi70mABEig+xCgADL3WFMAmXt8AmodBVBA2EKSKZQCaJg4fnZwAoAmfLaxGC8fcEaQi8LlE5AlfnRyt3REbecl/y7z4EYUrftI/vHUAqwYn4nPNr4BTLUfV6svUvseaQogCiClmUYBpETI/AIoJjoaUVFRaG1r4zHw3AKmPKGZIigCyUmJ0nadtvb2oMqJ9MziPUmwqqtviPSuBt2/lOQkaVtTO+eUT5aRMqcogIJ+yehaAAWQrnhDUzgFUGi4B1Jr6ASQkDjZOLy4BG8KeZNd4SJ5hByaiTdQtA64rWg6sM1ZEOWisGgkMnEUW4rX4UMAU+4twqh04IhLukCIqMsjbpDx8RbpAZUCiAJIadZQACkRMr8AEoFWo6OipCCiPAaeMYCUZzRTBEMgJiYGbW1twRTRbfKSlbqhJid1nESqSGBFAaR+vEORkgIoFNR1rpMCSGfAGhYfMgE0fD6KJ5xGkbSyRwidXthlkzmie0Lo9N4tSx8hgyaeKcbqbfaOy+lrqvsDUhrn741bAWRvDQUQBZDSS5ICSImQ+QWQcw8ogCiAlGc0U5AACZAACYSKQEJCAq655pou1f/jH//AN9980+XnDQ0Npj5NL1Qc9aqXAkgvsiEslwIohPD9rDqcBdDho/0xUIghFKC45x7sy5iO3rv9F0Bia4fzMnOxusfbySPuvxN5L5y+EHFpvfwkH1zy49tWo7nqhFSIe5v6/GAeUgYMDa4CP3OffvfPqK143yO3jMsn4rwRU/wsMbjk1Z/txTf/fB3R0dFdlnsn9b0EWdfkB1eBn7mbvjmKr7a/IOVyn2/RlkRcPOdXfpYYXPKOthZUrH/YUYg7p+yfLUNUdExwlfiZ+8uyR9He0nmSjXOb+v2kAPHnXeRnicEl/3rnb9FYWeFSiP21JgRQ2qDRwVXgZ+5v39+Kc5/u7pJLtCn1kpHoNSbPzxKDS173nwOo3P2aoxDn9yFxCtiFU+4JrgI/c1urT+Grrc+gvb3z1CixYqvdyylS7r/z9F7hrQnuaX3l9XU/8bOLTE4CJEACJOAHgezsbFx22WWOHKdPn8a+ffs8lkAB5AdYDZJSAGkA0WxFUACZbUS8tyecBdCubcDMCaexDyOl1UKnJohVQ8oCSOyXF9s4WlpaJTDpaamorqmVvpb+mEpJRk1tnfS92OYVJaIUNVul78XvxF776OgoJCYkIDY2Bueq5bxxsbGwWOJQ39AofS/VY21BS6tcT0ZaKs7Z6hH5k5OSUFtXL/1OHOMq/lBpttWTlpriaIPcxhRU18htEnXExsQ4jugU+9rFEbD25fLO/RF/mIjjPO3xAUQ9QnaJdknlpqag2tZX9+/d6xF9b2hsRFubHJPBuR6xXFiU7VJPW7vE2b394nvn/sVb4iRRExcXJ/VZqqeh0SHlnPsu+i3GxM44KTFR+sTGUz1i3FJTxVjKjMUx3lHRUdK2PftYinLs8QCcx0eMa7wlHvUNclwFUY8YxxYP/RFzRoyBfSwT4uOlPE3NnfUILnap6NyfuLhYxMXGSVzlOZOEZmszWlvlrQ+ucyZamlOOehLi0dHegWarPDfTUpOl39n/3u2ZmYGz52qk/ol4VWILU2c9idJcE/Fs3MdHCKokn/X4mJtxcdLS8cYm+fhYX3NTHKkuXkP2OSPmqWiPmrkp5oD4A95+9LF7bAdfc1PUI4+l/fXf+drqMjed6hEMBf/q2lqHZHAeH39e/9L7THISamyv/4R4i23O2McyxTaWssxw7o+nepqtLY5PLn3Omfh4gBxoLwAAIABJREFUdKDzfcb+ftY5NzvfC8XcFH22v9YEY/E+KF5v7nNGvH6d56YYVzHvOuem+5yR6xH1i9eJmJuNtiOH5TnTpPJ9JkF637O//n29b4rXf3RMtEs9zvFAnBmL1794HTvez8TcbG3rfP07vW92uWeI95moKJfXf319g1cRJcHk1YWAeD+rbxDzgNvAfE0P8dpLS0l2PFtwKnknIO69dfXiGYZzytc8EffmlORkx3NxuM+p1NRUZGRkoLm5GUIAebsogIwdaQogY3kbUhsFkCGYNakkZAJIbPsKKgaQ2DJWjmFFs3EpPkdZ8TpkSdvGlAWQJuAAj6tLtCq7O5YTCXvOzTRu/qxoMFO7zdwWrubQdnT4mteWJ0sjARIgARIIjAAFUGDcAs1FARQoORPnowAy8eC4NS10AkiO7SOfAnYCu0QwaAzFbUX2E7w6TwFrcj7tS2p/Z8wgiDIy9ksBpOW4QcYJoPAZZbaUBEiABEiABEiABEiABEjAEwEKIGPnBQWQsbwNqY0CyBDMmlQSSgHUtQP/n713AY+quve/vyQhJCTcgkIAI2hALmoDtMEbFOnxmOYBtJZUBf8trdK8r0gr+rdAL6Z9o7XA6aPYl+LblNqih4sWSlU4NNZzgHJRQcHUykUMAhEIKOGWQAgkvP+1b7Nmz57LntmzMpN88zw+ksze6/JZa/bs+ezf+q3hePDRAux8Xt/Ziz8kQAIkQAIkQAIkQAIkQAIkEE8CFEDxpBtYNgWQWt5KaqMAUoLZk0oSSwB50iUWQgIkQAIkQAIkQAIkQAIkQAIREaAAigiTZwdRAHmGMnEKogBKnLEI1xIKoGCEfEvQcHSTtsTM96O/liMvTZswA/NH52DPq+XYeaPYtv51nBlpLmcLNwrt53Wx7G+s2LltjdxnsfTvXgw5LXEeORXl9w5G3eafWLu8lZ0Yre32Vrbkg/YDLERPfUsogSOCk8RUf63OWFopCpEZAzPLRA6t4xir/Z8RdzrmEMtOpff3izv0o8c/+gzGdhP5x0QuMvFe34ze1hJWTlGLgHgvTwBW+82zSK6h5djY0+l6QbbJSyDU56pxjeoM4Jye188XCRzhZ0Qb+mzwXd8btfsK87rjdx/idP2O6Follty3lZ/w92p9RVc5p6S0Cw5zSps3glSw1/T728DPv7ZzH0EBpPaaQAGklreS2iiAlGD2pBIKIGeM4ubrHryOsiXAg2V3AWvkGzCRg6gQOThofakR+Ydu6gYcsI6T8xl5MlRJX4j2hblPoKzQ5cRdGIA6vFuu35hq/PsDdTskWTRhBgWQNQt8ebB2SjmxzC9MAfy0L+H9gdPbUWbJTLmMpJ9eMXfAJycd3rti7o3MAQ6Ka4IQkIHXAH0eU/r6D4Txxd1I1O/7Qh/JNVS/DgQK45iHmgW0EoGQn6viC2h+tZHP7xkMqpaldoSfEa3UL++rDb1JBowHJBkBUgNARNcq71vcWiWGmlPy9SPwWsI55XuwKX12ibk15rh0n9B+5hQFkNp3MQWQWt5KaqMAUoLZk0oogJwx6gmldekTeOOgf3E+c7o/oB3j/zsjgJyYFmP8hHU44vhEX7/5wMEcdNWig2y/wxA/jAAK8p4PFDnanMVB5HTXb+T8f2cEUOiLp4MY0+TjWdT1hx4x5fc7I4CC8dS/nB30cbMJzNDXUEYAefIhn0CFhPpc9fucDZD9EX5GtJUIIL8v4Q7X9wnFwBo4R3BGdK1qOxFAoe/VfJPfWQBFcN/RTuaURcrpQVvIOcUIoAS6xCZVUyiAkmq4ImssBVBknBLhKAqg6AXQvoP9MUgIC0NQvNv9Lk0aUQAFn9nBl4CNxrEdwE1iideHBdoTqNWnCvWn/xRAIS8VIrLK/2m5KS23AyPFEi9DUKw5i5u0J3sUQEGBGk/WYd95ULsBrsaB/vk4Vr4Q0ATxdnSdIPHlEjB/rNbSL6cvCPqX2tDXUAqgRLhH8LINsQqgsJ8R7erLepAIzoiuVe1MADkuQzWiXsLdd7SjOaUvO0TgksOQc4oCyMtrZHsqiwKoDY42BVDyDCoFUPQCaOMa4J4xx/EuCjXxc2yMHjVEARSlACqvxiDpS6GV/4MCKAhQfXlN1x3++X/EwaZo25dfht7VBzEg/zjKNvUyQrspgMJdoQNEpfFUdDXuwtgTplgzb3wZAeTEU85RJV5v9JNqxpfXkNdQCqBw8zTZXo9ZAIX7jGhHX9b1ZagOOdwiula1IwEklhaOPGvLKSXeOeaypzD3He1qTslcpDkSck5RACXbdThR2ksBlCgj4WE7KIA8hBnnoiiAnAGHzwFkPvm/F0OM/BZ9jWVjFEDRCiARWSHyBB3RkhcfMfN/UAA5ApW/TNkPsAQG9MSOWpLoI+bafgogJ6ByJFVAVJUZFi+i0+4dDD1CqI/xBYwCKPTHlNMXVfNvgl2waygFUJw//pUXH1sOID2/VsjPiLbyZV1LSJ+PfXMWYq2UG8l/wEILIC2SNui1qu0IoJBzyimfjQXRl/eGc0qab/LcM1mF/PyjAFJ+IW0jFVIAtZGBlLtBAZQ8g0oBFGysQuwIJD15gwiZ7b7dSFzJCKBwMz/kEjCRAFp6WifYcglYEKJmElDrZV2amTu7+DiLeVyIM2L3DlAAhRUVc8dA2zHGvvOflRdBJIU3o65kicFdwIKzDSWAliD4NZQCKNz1NPleD/xc9YlsaRewgJ03pSS1oT4j2owA0qM4Jw/NAGBc2wNkRhgBpG1gEexa1XYEkNPujeacOjZG33jC/PGPQuScWivPKWsXMIeNOkJ+/lEAJd91ODFaTAGUGOPgaSsogDzFGdfCKIDiipeFkwAJkAAJkAAJBCEw/tEZwPNtSUjEaahHTsXMG6uwoA1JrjiRAudUhGQ5p/xAcRewCOeNR4dRAHkEMpGKoQBKpNEI3RYKoOQZK7aUBEiABEiABEiABEiABEjAWwIUQN7yDFcaBVA4Qkn4OgVQ8gwaBVDyjBVbSgIkQAIkQAIkQAIkQAIk4C0BCiBveYYrjQIoHKEkfJ0CKHkGjQIoecaKLSUBEiABEiABEiABEiABEvCWAAWQtzzDlUYBFI5QEr5OAZQ8g0YBlDxjxZYmA4FJmLuyCLUlpVhgNHfS3JUoOlaC0ucC2+97bRIm3bMKq1aH7uPMinUoyjOOqalEcalZi+28xyqwsnclSuassl5wbkdge1VTnnTPJK3fdm6xtSMynlod98zFyuJalARjGVtDeDYJkAAJJD4BcR0sLUCW1tIGVFWUYE6Yz6OYOhXRddfd5ymszz1E9Hkqjl93p/WBispi3+e2X98i/jyNiQhPbmUCFEBqB4ACSC1vJbVRACnB7EklFECeYGQhJGDqHlcCyMQWShJZaMXN6tBdlvSZWbESueuC3KRHesP6WAUqUOoop5QMqUM7vag3Ip5SRZPmVqDw3dL4fuHxomMsgwRIgAQ8JyBEy2RgqfF5EpGcibEREdXhUgCZn8IhHrr4Wj0TFeuGYZcpfUJ9FkX6eRojEp7eugQogNTypwBSy1tJbRRASjB7UgkFkCcYWQgJhBVAlb1XYlqB/nwVDVVYXDJHhL2g6Nhm4M4i5GlPXZcDD0yDfliN/xNJccP8ALC8ZA58cT3iOHGTbJxjlLvKumHNQ8U6UTbQ0NCAui1yJJL/zbUvusisV9wg6+fCiDbSxEpOHfLy8rS/VaJIi0hqqFqMkjl5qFg5DEAe8rKAmjeLUXrA4anygAqsvC0HWVkXUdfQHTnasYtRd5uInKpE7soi5NTlQavizUqJTQnmQCpPapM/11oUae3Wn2Jvv8nkbj7VlniZjCP6MsJJTgIkQAJtk4C4/g/bXRz4MECKktGu6c/NlK7zDah68xMMvFNEDhmfG2GiaqzPmYYGNNRtRkkpfJ8z5ueXhTiEAIJD9I72uXcOdQWDw3+eap+bkvSShlV8zumfKcZnhvjM0iJqQ32ets150Z56RQGkdrQpgNTyVlIbBZASzJ5UQgHkCUYWQgIRCaDJWK4tyzKjd4ScEMvDhBzSlokJYRJqOZIcpi8JELNcceOq/ftYkXbDuhyTreVngTf44kY+F5VCKMlyyZBHm3OmWV8IzHM1iZWzGcWlNZp0ytliSB5NTAnxMhp12tIBo+yl24HVqzRhZUXliBt3M5JJCtnXl4AJASSVW5qDzcWlqDH6tTlnshX1ZJYn2hSMq8bTlGZmH5cCkwMYSyw4l0mABEigHRLwPQQwZbkcJWP+exeGmdf5ARVYd1ud9jAjzxBIlQfEkl79EUVAlKos2o2I1sV1o31LpAMibcIIIONzRP5s8fvcC/d5Kj88kR8G2D8ztuRgctjP03Y4YdpYlymA1A4oBZBa3kpqowBSgtmTSiiAPMHIQkjAImC/6bXLHpELKKgA0l4z8/yEzsNgyh5Zilj5bHYP0wSQkzCxchHZbsb9cwbZbryNG3OfUJJfN+VJLYpMoaTdWPuEjhn4pD1BhpSfyFEAGTmUAtp3BJ8MvMmIjtJxi8gjf8mlL4szxZpfXVabtEfORi4lOSrIP3cTpzQJkAAJtE8ChuypqMNoSZbrn1ubkfOA8eBAEja+ZbdS5Kg9l5AseIzr+2YjitTibMttF+zzdI4VlbPK7+GC04MPPW9emLxG5gMCQ/bo+fOMz7EtwOhwn6ftc6K0qV5TAKkdTgogtbyV1EYBpASzJ5VQAHmCkYWQgEXAisLRbiB9T1BFFIuZDDqUALIKsj0N9S8XMBNeCgHiaQSQdGNuLgmQI4D0PgQRQFZOBV0KnasbiEYjT5EVgRS1APIXWiYnOd9PgGxzigCSl9DJS+UsecXJTAIkQALtiYAtH44ly0W0j5knR4oAMq+VAQJoubGUVyRTdlhiFS4CyAF5sM/TBU7yyfhskR8KBPs81R6W+C2pNqNWgcmMAGpPk9/qKwWQ2mGnAFLLW0ltFEBKMHtSCQWQJxhZCAlIBOQnoEYunOekJVAOEUAiUmXdnTmoevsTDLzF3InFlgPIL1zdl0dolUc5gALyHohlXE45gEIJoJWjkZOVpe0kY0b7mLus1NTUIKeu0lqepj1hNZa01dlyAGm7qDlFKL1bKO1Uo9dhLZ+TuIqnwxpPpxxAch4h5gDiO5cESIAEtAcKvh2xfJ9b8t99OYCCRwD5ct01oKYGwG7/HTBD5gAyojrl3Sv1hyhGLjrzc0XsqBlCAIkl0OE/T/XPZCt/nBQhxBxA7fMNQQGkdtwpgNTyVlIbBZASzJ5UQgHkCUYWQgLJScDTXcCSN48OdwFLzunLVpMACZAACZCAFwQogLygGHkZFECRs0qaIymAkmaoQAGUPGPFlpKA9wRuxdQfj8SpXy3EazEXfjdm/Lg7dvxqCbbGXJbCAm6Zih9/+RR+tTB2AgpbzapIgARIgARIgAQ8IkAB5BHICIuhAIoQVDIdRgGUPKMVSgB16NABXbp0SZ7OsKUkQAIkQAIkQAIkQAIkQAIk4IJAfX09WlpaXJzBQ2MhQAEUC70EPZcCKEEHxqFZoQSQOLxr167J0xm2lARIgARIgARIgARIgARIgARcEDh79iwuX77s4gweGgsBCqBY6CXouRRACTowUQigTp06QfzHHxIgARIgARIgARIgARIgARJoSwSamprQ2NjYlrqU8H2hAEr4IXLfQAog98xa64xwEUCiXWIZmFgOxh8SIAESIAESIAESIAESIAESaAsERNSPiP7hj1oCFEBqeSupjQJICWZPKolEAImKsrKykJqa6kmdLIQESIAESIAESIAESIAESIAEWouAkD8i9w+XfqkfAQog9czjXiMFUNwRe1ZBpAJIVJiWlqYtB6MI8gw/CyIBEiABEiABEiABEiABElBEoLm5GRcvXtT+o/xRBN1WDQVQ63CPa60UQHHF62nhbgSQpxWzMBIgARIgARIgARIgARIgARIggXZFgAKoDQ43BVDyDCoFUPKMFVtKAiRAAiRAAiRAAiRAAiRAAslMgAIomUcvSNspgJJnUCmAkmes2FISIAESIAESIAESIAESIAESSGYCFEDJPHoUQEk/ehRAST+E7AAJkAAJkAAJkAAJkAAJkAAJJAUBCqCkGCZ3jWQEkDterXm0GwEktoIX/6WkpHBb+NYcNNZNAiRAAiRAAiRAAiRAAiTgioBI+iySQDP5sytsnh9MAeQ50tYvkAKo9ccg0hZEKoCE9BFbwQsBxB8SIAESIAESIAESIAESIAESSEYCQgA1NjZqO4HxRz0BCiD1zONeIwVQ3BF7VkEkAkhs/S7+4w8JkAAJkAAJkAAJkAAJkAAJtAUCly5dwrlz59pCV5KqDxRASTVckTWWAigyTolwVDgBlJqaqkX+8IcESIAESIAESIAESIAESIAE2hIBIYCECOKPOgIUQOpYK6uJAkgZ6pgrCieAhPwREog/JEACJEACJEACJEACJEACJNCWCIjlYGfPnm1LXUr4vlAAJfwQuW8gBZB7Zq11RigBJPL9dOnSpbWaxnpJgARIgARIgARIgARIgARIIK4EhABiYui4IvYrnAJIHWtlNVEAKUMdc0UUQDEjZAEkQAIkQAIkQAIkQAIkQAJJSqChoUHbHYw/aghQAKnhrLQWCiCluGOqLJQAEjt/ZWdnx1Q+TyYBEiABEmgPBNIxd+VrKHBIGVfzZjFKn4uRwT1zsbK0AHURlDWzYh2KUIni0gURVDoO5ctmobBpC+Z892lUmWf0nYmKPxQh+70FmPJkZQTlhDpkJirWFQERtD3GiqI73WBrDV1TA6r/Ng8zXtjuqrzckrlY+O0cbH6mFAvejfxUd+MVebk8kgRIgAQiJcA8QJGS8uY4CiBvOCZUKRRACTUcIRsTqwAqmrUQM8flB9ZRE+nNd6jmTcLcldNQUBe+rElzV2LawE+wuGQOVkWAf9wvlmHWTRew5affw9M7zBNyMbPijyjK3o4FU8oQ8y2/qy8hETTa00P0LyR5ZpnNDah9bzl+/ItVqA1RT+FjFfjZzXV46bE5WHXE0waxMBIggaQm0AEFY25HTjqAm76DWWOALb9+CVsA1B9aj+37gnRuSjmWfXMgDi2dgjmrQwCImwACnD4Pch+rwB/vzMb256ag7M1YByY5BNDZTfPx0rvZGDphKiYOaXLX975T8exvJqJpxQzMWRnqUySQJQVQrPOL55MACcRKgAIoVoLuzqcAcscrKY6mAEqKYdIaGasAumLIl3Fjv64AbsN3nrgN0G4gtTt+rH+3OgiI+1H+cgkGHlqOKT8NpWviJ4Dwb+VY9kQhLmyag+89Yzzz9fSJL5DYN7X6F5KcPavw2zXV6H3rdzD51hzUrP6/MKMiyM37TT/DH39yNapcPt1NnncDW0oCJOAJgccqsO5OoLK4FGFjcLRjc1BVUdJqAsj8PKh/83sofU5c/3Ix/bd/xMQe3jwMAJJDAFnRVX1n4Y9/GIeLiiKWEvuz0pN3BAshARJIcAIUQGoHiAJILW8ltVEAKcHsSSWxCiBfI9zc4BryoWoxSua0kgCCEfZfX4nvlS7Qol5yH16IP96V4+6pZ4hRSOybWvsY6LJt4CfhxsSTacdCSIAE2jIBuwC6aRrmPjwRBb1FeBDQdKwKb7wwB4tvFfLHikNEg/hM+HseFpaOQ35X89jteOknZVh1U/AlYLnjZ6H8O+OQJ55FNFSj+nw+8s8bkaN9J2LWk1MxboC+wKlh3xv47dxFWO8XwWj/PJiGhWsmIee9+Zjyi92Y+EQ5pt6ehyyxIeaZarzxwtNYtOE2PUL1dBWqMgtQ0EOv+43/mIFF7+b6ndOwrxpNg/JRbwiV+59ahpIRPfTymhtQvVZfblX48ELM/no+skTXm2vwxoRSLJLniSHLqt+rRe6IfO180Z95P1wEsVir8KG5mD6+ALmZ4vwm1P7rDSyasxjbjeipppoaZPXNw7H/ti3Js0dXyQJoqzR2osydy/H0kyswUUS45tSipikXeelVWLwUmCwt0QvaFvFZG2q8gs0VF0vK2vJbi30jARKIDwEKoPhwDVYqBZBa3kpqowBSgtmTSuImgGw33ThTg/UvlWH+2vv9lx41VGFxyQcoeLkEhVcYGQjEDfaz4iY6RASQfJPYVIvqL7ogv5u5BMz/5tt3w+4f2aKH/dej8qFSLDgCTPvtOkzqsR3zp5ShXr6RPl+L7SufRtmyaj2qJ6caVZ/noWBAOtBUi+0v/xhlK2tD3tSOe3QhHvmaeWPfhNr3XtKXW900HQsfL7K+7NSsLUbpQmlojRvzs1XbgesKtRv7pmPGFyLxBSbozbLB7nwNarLykPeFfRldcAH026PjnNsqP6k/EqbdnsxOFkICJJCUBPwE0CTMfWUaClCFFc/+Hpu7FeGRhyZiaP16zHloPqrsEUAjJ2HqoEPY/Mp2NIyfi2dnFKD+b8UoPRRMABnXuvotWPzccnwyaDJmfvc25B4R17wVmPbb32Fixy1Y8Iv52H3dLPzqiXGAiPycZ2X70RAXPbUMM0fU4Y3SGVg0YSHW3ZOD7b+egkX5C/G78enY8lwZ5n88FLOemoVxEG2vxmQhgDrWYsvLC/BG0yTMfrgQ6TsWoeS927R8RWe3LsaCFZ9g4P0zMe3WXJi5kIqmTAU+qkRlVRamv7AQE3OqsOi+WkxcV4Tsdxfg8V9UOi/F1VjladLn9/9vJXDHY/j+Xfk4u2EOvvfxZK1OVK3AvD9sRs4dj+D7dw31ey3ryHrMf3K+TX4BkAXQKwWY+sMncX/BWaz/6QpkPzETww4twew5K4Apz2Let/Nx6OW7cej2dSjKa8Dul2fj8WXV/mUc0MfKsS3zBurizHG8akLPlaR8M7DRJEACyUCAAkjtKFEAqeWtpDYKICWYPakkPgKoADNfKEdR32NY/8JvseroQEz+4XdwW49qLPnm41hhhMPnWBFARbj/u8DuNytRlTUdFc9NRE7VIpT8VCQVdcoBVICZFXM1EfNGxXOoRBEeK52IfAiZNAdbSoPdsM/3JfgU9O4sx7LHClH3+vcw44UJvie+W8dh2Q+H4dCy2ZizDLj/1/Mw9dpDWttzhQASN72v/x5Ldufj+z+ciPxjlSh+uCbETe0CFJRMxdCazVjxbgMm/vJZTB9Zry2PwAvr9JxDs8tQ6ZRTx0zOecz/y03OniW4+4mLIW6WjS8nGbVY/+sfY/4G+7IuWQB9gKInZmP6v/VG9ct3Y0mTc1sXSF/Uau8M025PZicLIQESSEoCsgC6ay5WPlyA2tXFmFGh96bgJ3/E3DEX9SVidgEkHh48/k2MujYHHdPTkZ4KXZwYUiEgCbRD+b7oS/g/cDBgapFG9uhT8/NgdTG2D30N9/eu0h4GFIhr9ADbKGgPLraj0O/zyRBRx1Zh0amvY3pBLVZNmIHF2qn+EbKFD5Xj+7cPQ++uWUgX0T5aeesx9OWZuK1HA2r+tRmVy1dgVZXtuq2xytbEVNl/i3J9kZtLmifb6izAz/40F7c1VaJ4XW7oBNr2JNBmVNLhSdrY2fN6i/HYNVQ8DNE/c7U4XkkivXHFyuBtWZMbMB+s8XJ4zW+uJOWbgY0mARJIBgIUQGpHiQJILW8ltVEAKcHsSSXxEUD6zW72uyJ8fr3ezm8/i9emXI3dWp4He/RJIaY99X18bWhvZGXoN/z6DTqCCKDA8uUk0HlBb9jtCaKLUL5sJgpPrkLxO8Pw2pRcVP16CrZ/bSWmjwy45dWFjRYB5Lvp1W5cs7dj/op0PGL7kiMvARMh77O+NQr5XTsiPVPc8ddo5e1+chlm3toDDTVV2PzmcqxYWeX/5Ne4qZa/PEV2s1yJ3JAJtG1JoNGE2nf1qCQEaav8RW39DWHa7cnsZCEhCXRswo9Gv+9/SOMgvPL2FTgUBbobh+zBHbknkYbOOF0zBC9Wd8Ilh3J6XfMppuZ2keppwZiROzHi3A34zZ5OtjPO4oFxR3DqvcFYezbSRjXgvq/uQdq+L2PpUeOcHsfxw4IL2H/kHIb2q/MvqG4wdnXei2EZ/n8+sucW3/nmS30+w4+G1Oi/Xe6B4wevwdJPnfsZaWt5nAOBAAE0FIeW3Y3HX9aPDSWApv3mNUzqW40VT83Hkio9YlTbPSuYANKukXL5uZj1hz9iXLOIANIFkN9nUdAB0z8PCo5tR3X/QuT+U//8mik+T7rpkaHGp5lRgj1C1ff74rrRmHbdIaz45uNYIo6Wl1T982dY9sRtuLBhAZ6eV4nh8gYGfQsw6VuTUXTTUOR1bcCW30zB03ICao1rR2nzApsAGirVCUMAiaVwb0YmgPQk0PU49N/boWXwc5BrJj49GjaEAArZliDjpQmgEHOFbzYSIIHkJlB4FGtuPYyG3QW4782OCdUXCiC1w0EBpJa3ktoogJRg9qSSeAqgjnKCZVMAvVCCOa/7C6BxT+o7cq3/zdOY/+ZwKRdNaAEklx8ggBxv2AORaWH/19di+8F8FBpPfLN/aX966TvPftNr/a7lPwj2JaQeC1+bhNx9K/DUs0tQdZ+cIDUXBSX3Y/K/jcLQAT3QsHUBpjwl7T8W6stNyJvlyASQngR6N+p2b0GVFoE0LXhb/Z7Uh2m3J7OThUREQEiNARlRix+zjm4Zl9DQmAZk1+HBwnP45/qr8I5TA9JO46Extf9n1zhD6qSdxtTRtfjifSfJE40AAoYN2YXxnfLwXFUXTUJdN2QP7u7Uz/r96kF7cV/nvviPqi5SC5sw/pb30f2Ag/gxj5JYHck4iak3n8LBd67BW40RkeZBkRKwLwETMrrZfwlYfl0lyh5egCrtsyEfNasfx4wKY5lt5hbMn70c6d/+GWbebiydCiaAjGtW3hdb8NJv3sChEZMx+74CZGk7Ua7HrD/MxbgrarD+t/Mw/1/ZmPTQVAz91+N42mHHMX0ZWA8g9aQVZVMw+4+Ye3sOav57Eeb9ugrZJdMwdehuPP6U/fOahwQ9AAAgAElEQVRJEkLvDsRrJXmo2/oSFrx+CMMnz8b9BVlSJNNQ1K5+HE+/OxqznrwfQ43oVTMjXu49c7FQ5NMRS9+el6CbS8CqVuCp32xG7hQ9crNm5d2YUee07CofdX8rQ+khfXlYQPSUWXTQHdbux7N/mYqhF6uw4pkFWHKuANOnj0P6Y3MCHob4LSNzXAJmtOX5Qu0zxnm8jEjaYHMl0vnH40iABNQRMKSOqLBm61fwsEhIhot45vtV+FJnALVDMOGVbONvh4A3e6PHN85i9/N98Bt1rQxbEwVQWESeHkAB5CnOxCiMAigxxiGSVsRHABlLtHrX+C8By96NxfeJKJypePYv9yP/s1V4/IeL9Seg19Vi1eynsf3mWXhyylAgZATQOPzs5Vm4LX033vjDEmxJKcIjD49D3kX9aeQnQW/YHRJOG2H/PZqBk1rCz/VanoPXvj0UF7Wb7CWov2E6Hhmbjsd/usDIAWSLANKegn6CcUFvao2n0Fvn4/EV6fjOnJkY11ePALJ2yOk7CXOfM5a7PSztm2PcmHesWY9F//ESam+eiSenFKBp63xMeSpHj5ByvFmu0fNT1Nlz/5izIlgibiO6yqmtTrv1BGt3JJOPx3hDwE8AtWDEsGrc3usLpHXohAt1+Vj5z244kiskURp2NZzCsJ4ngcZr8Nb7udjZFNiEnNyj+F/5qfjbll6oH/ApHujTBavevgL7rUP1iJ8bz96IRfvSkZVXg+l9s7Dk3e7oJ+rueRFIScWhPYOw6liDLwKo/gLuGPEpRnQ7CVzujNO1g/DKns447URBi/hpwraNV+Gdyxdw9217kfHJl/DKMf1gLwTQIQhh9CG6f1qAw7kfY4RwSakX0aBFP3XEjaIvV1xEc0sqDu4djNe+0Nt/Y9Yl4HI2PvznALx1JpD3S1XdcMqbkU3eUmxJoHNvn46fPezLddZQswXLf/E0VgnpLK4hv56mJVFu2LEIM3behme/W4AeqcDJHVW4MLJA340qqAASyY+fxWP3DNXOETnSdjcXokCLAFoQkCet4Yvd+Ntzj2PxDge85ufBSTnipxDT5k7HxBtytehUNJzE7jfn4fEKI5eNdY2VI4K2YNqvH8Ok63voyZjf2w3cZPTjuULMfOFnKBI55M7XoOqzHBT0FfnrDmHcmonI1xJDN6Fhf6WV3NlqqXENrt1/FjnX5iJdK9vIJ4dcjJvxMzzy72auuQbUbF2OsmdWoTao4DFKDvG6X8Jm0a4jW7C8dD7yQkQAlT4Xoi1asurg4xVyriTvO4ItJ4G2S0ASQJbs6V+HV75xEjh3EllnfALom/074i8HdUHk+3dioKEAUjsOFEBqeSupjQJICWZPKomPAAIw6H6U/7QEhb31pVRNX+xG5cLHsUjbySMXk375LKaN7AGcqcKiZ2sxcXYR8kSC4wNVqLmyALnablTBIoDELiI/Q/lDt2nniCTP24/lolC7iRaCKdgNu3/STx2gsQysh++Jr2if364vTfqNdOm8VSEE0BwcCnpTu8LX3+aTqPrXBRQU6Pkvmn67DhOv1VvSdKYalVrya2lozd1b9lcjvX/gri/Bb5ZDJNDWig8mgKSxsbVVXgJ26I4w7fZkdrKQiAhIAuiEkDFXZWLVO0LYXMD4m/+F3CMF+ENTLX40+BK2vzMAGxpbcPuXd2LYGV3gWD9dvsD0r+xDFnrgyJ6BeOVomuMSMHG8Jn2uysQrb+eg/8idGHqqAEsvHsX0Xl1R8X43NPSsxfQhKfjblkwUGkvA9vXbg/EZ/fDiB11wOv0spt58EPUf3YBVJ5x6KaTPv5C9/8tY2ngcP7yxGZs29cHOy/qxXgigYz2O46GCC/hwcx62XQYuNANpot3XX8amf2Rj2LgvcExEB53X6xRRSF/HNVi0pxOy+n+K0p45+NPnZ/BdG+/TH4/A5hMpEQ0dDyIBVwScJLyrAnhwmyRgRIZpfdPySdmXu7fJXrvrVHoG1r1mC/vTogTNB27inmgYdskP5tzV0H6P1gTQOdTUAnm5nfHm833w2Z3VeLB/Z9TgMPJMASSLonPX4sXf5+Cq+97Dnbk6un/8Yzjm70xrNY4UQGrRUwCp5a2kNgogJZg9qcQ7AeRJc1iInUC4J7ckRgKSAMKgvfhG6gArF4+QFnc0X4tF9cf9lok5CxQdZVrGaTww6ihOfTgEr50MgrfDWTww9jhO7LgCvUeexMHNA7D/mr24r2+zJlL0nxxs2pyFYYYAOnHt2xh84hYs+Ux/dczIt3H10eDLtUQbJ3W6CpWXanAHrvHLLxSTADJzADX3wv6912DVMWDEkIO4JacJSG1EVlpPbFp/FY5f/Rm+fs0JpJ3th/X/ugJZQ9/GmG7dcKHF6F5jH7x9+jhusfHud3IQ1h8TYRz8IQGPCVAAeQy0LRR3LypWjkSlQukjltwXHStB6XNJyO+xCqzsXRmYBD4eXRH3b8W1KLEkUzwqSYAyDQH0z609kH/rftRtLcDJ4VXIP3gt6obuR55YAvZOE175xn5Ay/1zAS88ugc5NVcDeYdQZy0ba92+UACp5U8BpJa3ktoogJRg9qQSCiBPMMavEAqg+LFtKyWHiQC64rMRWHLpiB4BtHUANlxswtdHvY+rjxei4lPf07asNKBBJNzRonM+ReOeL+GV48EhjbjhnyjM7IJuzTlYtKMbskRy6J7d8Yf3e6DOiNQBfDmAAiOADoeWTJ3rUPqV08DFCzi2x19GxSSA7PmSeh3FY4NSsXZLL+wXEUBfuoRtUv4jIapuPPtlvJ2+B2MuD8TvdnXGBQOLGQklR1yd3DsSW+s6tJXZxX4kEoHihzDrxmwc+p/nseK9RGoY29J6BMZi7sofAEvFBhtSK+Sd3cxIFyE/hgLIy0OWiBTScheKXd4aUKVt0AFAiiYyd8vTch3mibJrUPkmUHSn9gsgyhU7zBXnoC4vD9rOru8WavmmtNhvvwib1iPkV7MsgDRBY7b9XXwysC9qS/SdCWPmVLwLw9YVQSdVg8qKOoxOJk5uhssUQH+9GrizCvln+gG551D9V5HrZ48ugPaf1ZI/+/3UDsQ/u36i5wn6P0tD1/7XV/DCPjcVe3ssBZC3PMOVRgEUjlASvk4BlDyDRgGU4GNVOBmP3TEA9f/8FX6/NsHbyua1DoFgOYDQGQ3HB2LpriycFsdccxlHLp5Fr6zzaK6/Fmve74H9lqhpwh2FuzEi+5y+O9bhq/HXfZ2R5ZgDSO9mWu+j+MGwI6j7ZASW1KQAHYwcP10v4cKlFKCuP36zqyVIDiDfDlzXDdmF0U3XoWK/PfT7Er5+03bcmJaP17b0wscS3UgEkEgkHVCuU8LstAbcd9NeXJ3SGXWns9CpZwfsWN8D/W47iH4pLUht6Ym3t/fBO2jApJGf4NpOHbUop4bDA/GHT9N8OZcM3n/clQVj1VjrzAfWSgIk0M4IGEu+s8zcguL3Il1mAJg0twKF75ZizoAKrLutTlsiBnn3OUuK5KFiZa4VTTSzogIo3YVh0t8EWL8IIE005WCztnQqsN6zL5XizV0JNBx2AeTUdiHBPOCkJUY3I4DCcDq9pBRv7U4gTm6aYgmgfLw3uBoPDhW5f8QSr3T8+6OGAPKLALLv/qUnjG7ccwPKN9m283TTjhiPpQCKEaDL0ymAXAJLhsMpgJJhlPQ2UgAlz1ixpSQQNQGPdgqLuv6gJ4pEzEfQsH0ANjjtOR91hfEqN+oG8UQSIAESiDMBM4+NHH2iV1kjEqlDWv4UEAlTixIRzWNG72hnGZFBQhzdmQczIihAAFnLnPTcgkZ8kFbC754uxl+3xLnbbop36re2REuSV/IxMXAKEEAhOL1QXozX33bTkQQ6VhJAP4FI/uy/1EuLAHolG98UeYGEHNJ+esBcMqZnCu2BV5bl4+XPW69fFEBq2VMAqeWtpDYKICWYPamEAsgTjCyEBBKbQMIKoMTGxtaRAAmQQDIRmFmxErnrlgMP+CKArPaHExul8IsAsvfbFD+VvaUcQH55bvwjgBKSmxcCKEJO2s6FcgSQJYCSgFNCDl58G0UBFF++9tIpgNTyVlIbBZASzJ5UQgHkCUYWQgIkQAIkQAIkQAKKCdyLinXfs6JuzCgdLfrEiuYxloaFFUAL/HIA6TuK1aLIjOoxdxgzy7ZyAEmJjm31PlVciq2KiYSszhMBFCEnLapoGgrE0jwtB1BwTuXFpUjWAKBEGt5Y2kIBFAs99+dSALlnlvBnUAAl/BBZDaQASp6xYktJgARIgARIgARIgARIgAS8JUAB5C3PcKVRAIUjlISvUwAlz6BRACXPWLGlJEACJEACJEACJEACJBApgQ7clNJCddna+CKQHgVQpDPKm+MogLzhmFClUAAl1HCEbAwFUPKMFVtKAiRAAiRAAiRAAiRAApESePa+3bgutyHSw9vsccdOp+OhP30paP8ogNQOPQWQWt5KaqMAUoLZk0oogDzByEJIgARIgARIgARIgARIIKEI3HjV2YRqT2s25sPPulAAteYASHVTACXIQHjZDAogL2nGtywKoPjyZekkQAIkQAIkQAIkQAIkQAKJS4ARQGrHhgJILW8ltVEAKcHsSSUUQJ5gZCEkQAIkQAIagWLMnDsGfdGIPa+W48UdarGMf/QZjO0j6jTrH44Hy+7FkM4Azu3F8vIl2Gk0acTUMow9UY4Fa8QfpOOObsKs59dF1/CRU1F+72BkiLOtckwm8t/04sc/Wobem2ycJszA/Pzq6NsQXct5FgmQAAm0WwIUQGqHngJILW8ltVEAKcHsSSUUQJ5gZCEkQAIkQAKCgJAXo3PQeC4DOPgqypZ84BmXlI4Z6DbkFnTq0QeXW1pw4cRnOLV7s698IV/GHEeZkDfmv6vzLZki5NCg6p9owscURUc267+Ldpf33Ky111HKGLV0ybiErw05gX49GtHc0gH7P++Mv++6wmqDfK757503luEevI6yJcCDZXcBa4TwMYWTXZQZsigWCeUZcRZEAiRAAu2DAAWQ2nGmAFLLW0ltFEBKMHtSiVcCqHO/wejcbwjSMrJw6dwZNBz6F84fP6C3UftC0Ne/vbYnseaLI0YOx84dTl8YijGzrBc2Sk9v5QJD3bDrx+k32113GDf7xsniS8BNp9x+SQndlkgG5porzuGm/NPomXURDRdSIdYlv3+wq3Gq9LTYKizI0/SRwzFixwfWE21f3aK/o3GsfCHWOjTI/8m3c4ud2IjzJnff7vrJdPjxCUctOuZae4dqz+J9P66/WIWKDJBeM2po3O1yPslfWp0wBB3jcMz4OgmoJ6CJFWzC8lOFmNz/oBFxo79PBqARGZ3F+/EINs4R1yb5/RM6Yigtqzv63/0EOnb1yRbRu/PH9uPg6vmBHTXeV6tPFfqifCzJ0wfjJ6zDkZ5yBJBZRPBrZ59uF/Crkr24IrvJrz5x/f7xqsEBbTCve8fG+KJ8rGvvkWKMxzpAek0UoEmqU3uR090QWeqHkDWSAAmQQLsjQAGkdsgpgNTyVlIbBZASzJ5U4oUA6vnl8biycGJAe2o3LsWp3Zt8fw/3RVd6AhvYuVgFkCGi/MLqhWgpxBnXyxSikxFmn24fUocnivYHdHHV+7n44+arpL+HljjaUougUix2AaQ9QZ8ArLakm7NEi2QitpYAstoWcm6F6UHIyAA753Bj5lBXyPdFbHMtkrHhMSTgHQFdXkNE1RwRS6H644B2fTUEkBYR1Mc6Zl++LovEcitN1lrCKLBFvW6ZhJyCf3ds6rHNK3DyXxts10490kZE31jLvGzXgUARHjr65v++/RAmFBx3bMPzbw3A3z+S5JS0jEu+/tnr9Ls2muds6uWLZPJucFgSCZAACZBAEAIUQGqnBgWQWt5KaqMAUoLZk0piFUCpnTpj0PeedWzLpYZT+OTlOUEEkD0vQxVGGHkaREi+9sVAy+Ng5kxAoOywci00ovEccECE1cMp/4LZBHFzn4992pNnQwiNPIutB/vjViNKRF8O4B/VYUZ0WNEk5xrRiIOaGOlr5Zvw5XYIzEHhj+eFb/8LeTmNjswefPFGHD/byXjNXyb4oln0J+Xii40W3XJ0EzZijI3XUYcIIF9kUeO5RtTtELkvpGijgKgsUb+5XAH6kop7u+DdV8/iJluOC79IG7Mcp/HpK0eDGVEAUoSYPXrGiflO6Xhz+UY45vLyDl+OEnPMdFZdT/dF3z5A8AgeJ7kTTABtRu9H78KAPhnA7lexGncZkUi+KAerzWI+nd6OsuelOS5FL5hjPEu8ruVWkfKIhGDnyQWChZCAGwJy/hvjPP39JJY+mRGYpkh+FWdG3osB5jIx8/piXp9t9V591+Po3Pc6x9ac3rsVR9e/ZLzmL/b9hEtYAWQUEUQYh9pOeU1VL/x/G67WCrBHSkYqgHzXMb0d1vI0N2PAY0mABEiABFwToAByjSymEyiAYsKXmCdTACXmuDi1KlYB1LnPIFx99/8O2uH9y36GpjNf6K9LkQ7iBlnPifCBdrOs/fvEaCMHAzBi5AfYqSUPNSMgjmOsLdrFd1PtExWOofZagk/9x54DYlD1JmCkubTM/DK/Gb0t8eFQvxUZUwVE0E4ZTtfMS1hWGjwnRvkbA7Ftf3fjFEkuyNE41r9NJk7tEELNfwmY/EXI5LBRXgLh8KXHaZze7X6XlbTULFOUY45n4LIH3/jshG+Jn9PyCP+JJEW/yH22JJ4p9KoxKMTyQK1Mvyge/zwgg6r1L6L68sBgETzBIgOCLQGTcn0IKWlGUpn9WAPcY+YqsSIFAgWQLIWEbJTzl4h/78t3SCCbPJcftrSNEbBH8ZjLwWY9LySrXQAZoj/CCKD+3/gRMnPzHYmd/vgdHP2fPxlLfW1LX/0icXzvIVGQfE10/Eyy5S96fsou5F95zrEN6z68Er/9n/5+1xrzQF/Zcg4g8zPJ4T0cLlq2jc0bdocESIAEWpsABZDaEaAAUstbSW0UQEowe1JJzAKo3xBcPXFm0LbsX/FzNJ06pr8u3dT6hb1LyTrNJJx+eYO0iBK7APL/oq6X9zowwdjtxWhRQDSH1QYRTZGPfXI0i3aOiNAQ5ZhfIgwJIX9hl5deyfmNjMgXSHln7E9we2RdwsvTggugZ9bmY+snPQIFkJ+cMfsuiY+AdgQKIKen0H6RVqLWgPw4poQR5YloIGfGIsLFXGbhGwvfFzFf3XJ+IyMaJljUlt+XIKdx8O2gY0VDBXtqbvETX8CkL4ja32twoH+elS8p5HK1AEkWTBhJf3caux3ATUbCWd/7IpQAso2nWeaHBQ47DnlyaWAhJOCSgLzMy7jGadclYOMcIdUDBZBfBGKYXcNyx/4vdB862rFNn297DSd2rAvMN6ddk33RpfbrW9BdwILkqHvi65/i9sEnHNuw+B95+OvOIt+OY8ZR+meAFH1pyxHmeL2hAHI593g4CZAACcRGgAIoNn5uz6YAckssCY6nAEqCQTKaGKsAEgk586c87djhyy3N+HjxD7TdWuwCKGQEkPhSK+/kokVPuI8Ach4F44v5DmCslg/IYWmZlpjUJoDk+p2iOALy5fgLL7ktIgJIRAI5/fxg6fX49IvMQAEUKgJIllNSdJLrCKAg01b7glJ9EANG6vmA+jpsW+wfXaQ/0fZFY5kRQLJYsy0v0+q2y5RII4CkRNfBvjiFjQCSd+YJjJwKiFazIgMiEEBOYxcuAsghKsgpAkjfvtqJXfJcg9hSEoiEQGbva9D/ntkBhzY31uPTPz8NseQ43j9fuuosnpm0N6CaE/Ud8YNlN+DM+dR4N4HlkwAJkAAJxIEABVAcoIYokgJILW8ltVEAKcHsSSWxCiDRiL7/9j10HXRTQHvqPngTx9/5i+/vfl/O7TmAlmCnkT+ibrO+JGdIZwDnjuAIgH3lDst8wuUAChINoueVgZZH58UdRr4Ga6cokZdGPK22C6AlsCJ7rBxA0pNluZ1mnpYgT7Qn33QUD9x8OIDXO/t74Ok35CUOoXMAWdsIn96LPd0G23jJfTCrCpMDSMQ/Oe1gZUQXWdFMtjwf4u/yUjLribYV2ePL0eSL1GnEkaMAqsv98j1FlwPIIapIWz4o/fhF4UjHaxFPYnnKXRiADGR0dmLgMFetoiMQQGZOEG2OhcoBtM7amhpWXiB96cyQ06KdgTmA5Jwhrncf8+QKwkJIQB0BsQSs+7CvolNOX+ByCxo/P4S6D/8HTSfFxUTNj5BAd17/Oa7uqW8Dv+9YFv66szeOnDJzt6lpB2shARIgARLwjgAFkHcsIymJAigSSkl2DAVQ8gyYFwJI9LbnyGJk5Q2DSArdfP4szh6owskP1ycPCMUtLbrhc4wedBI5nS/i3MVU7DzYFcve1dL78kc5gSh27lLeRlZIAiRAAiRAAiRAAiQQDwIUQPGgGrxMCiC1vJXURgGkBLMnlXglgDxpDAshgVYhQAHUKthZKQmQAAmQAAmQAAkkAAEKILWDQAGklreS2iiAlGD2pBIKIE8wshASIAESIAESIAESIAESIIEkJEABpHbQKIDU8lZSGwWQEsyeVEIB5AlGFkICJEACJEACJEACJEACJJCEBCiA1A4aBZBa3kpqowBSgtmTSiiAPMHIQkiABEiABEiABEiABEiABJKQAAWQ2kGjAFLLW0ltFEBKMHtSCQWQJxhZCAmQAAmQAAmQAAmQAAmQQBISoABSO2gUQGp5K6mNAkgJZk8qoQDyBCMLIQESIAESIAESIAESIAESSEICFEBqB40CSC1vJbVRACnB7EklFECeYGQhJEACJEACJEACJEACJEACSUiAAkjtoFEAqeWtpDYKICWYPamEAsgTjCyEBEiABEiABEiABEiABEggCQlQAKkdNAogtbyV1EYBpASzJ5VQAHmCkYWQAAmQAAmQAAmQAAmQAAkkIQEKILWDRgGklreS2iiAlGD2pBIKIE8wshASIAESIAESIAESIAESIIEkJEABpHbQKIDU8lZSGwWQEsyeVEIB5AlGFkICJEACJEACJEACJEACJJCEBCiA1A4aBZBa3kpqowBSgtmTSiiAPMHIQkiABEiABEiABEiABEiABJKQAAWQ2kGjAFLLW0ltFEBKMHtSCQWQJxhZCAmQAAmQAAmQAAmQAAmQQBISoABSO2gUQGp5K6mNAkgJZk8qiY8AmoS5K4tQW1KKBZ60koWQAAmQAAmQAAmQAAmQAAmQgPcEKIC8ZxqqRAogtbyV1EYBpASzJ5XERwB50jQWQgIkQAIkQAIkQAIkQAIkQAJxJUABFFe8AYVTAKnlraQ2CiAlmD2phALIE4wshARIgARIwCAwae5KTMZyLMdkTCvIQkPVYpTMWUU+JEACJEACJJCQBCiA1A4LBZBa3kpqowBSgtmTSuIjgLgEzJPBYSEkQAIkkHQEZqJiZS4qS2pRtG4YdhVXIpdLgpNuFNlgEiABEmhPBCiA1I42BZBa3kpqowBSgtmTSuIjgDxpGgshARIgARJIOgKGAFoKTC6uRUlpDXPCJd0YssEkQAIk0L4IUACpHW8KILW8ldRGAaQEsyeVUAB5gpGFkAAJkAAJGARmVqxDUR5Q82Yxdg1dh9F1XALGyUECJEACJJC4BCiA1I4NBZBa3kpqowBSgtmTSuIjgLgEzJPBYSEkQAIkQAIkQAIkQAIkQAJxJUABFFe8AYVTAKnlraQ2CiAlmD2pJD4CKMKmTZiB+aP76gcf3YRZz68DpL8d2fwTLFgjlaW9loM9r5bjxR3638c/+gzGdtuL5eVVGFE2GsfKF2JthNXzMBIgARIggTgQeKwC6+4UIUCVWFw3WksIzSTQceDMIkmABEiABDwhQAHkCcaIC6EAihhV8hxIAZQ8Y9WaAmjE1BkY8eFCS+YAw/Fg2V3AmnK8iKkonwCsLl+CnSbOCTNQPjIHOPg6ypZ8AKAYM8sKkYOD/sclD362lARIgATaGAEpCXQFUMocQG1sfNkdEiABEmh7BCiA1I4pBZBa3kpqowBSgtmTSrwSQGbOB1+jalBZXIoFIVqpRe/00Q/Qo32E0OmFjZr0ETLIFtEjBFDPs6jrD/0Yv98ZAeTJhGAhJEACJBATAbsAAiq03cBCfx7EVCVPJgESIAESIIEYCFAAxQAvilMpgKKAluinUAAl+gj52ueNAJJu+M3tf7X/z8GqoCikaJ8dxZg5Nx/75lRjUFgBVI0D/fO1pV54tAy9N21H1wlCGoUXQBmdOqHxwgWrRZ06pePChSbt95SUFKR06IBLzc3a7+npHdHUdNHxWO31jh3RdFF/vWNaGppbWtDS0qL9Lper/Z6ejgtNQeqRynE6t2PHNFy8eMmqR7Tv8uXLjvXIbbb3R26DvU1aH6R60tLScOmSXqf4CeAm9Sc1NVU7pjkYN+lYez0dO3bU6rH6YztW7k9aaipEr8167P3J6JSORmMs9Xo64qI5PlLfwo2PqKfl8mXfWKZ3xIUg8yAlpQNSUlItVjJDp3rkORNYj2+O2MenQ4cOEJzNMQk7N6W5m5aWqvWlpcV5zsjctDmTkuKrx8Xc1OppbtHYOc0v+3tN9CnYWNrfP37c0lLR3NwS9D0gz4vUlBRAqicsN9t7Wn6v2eeX3EZ7PdYbpz3/w1wCZjAQyaBLn2vPQNh3EiABEiCBRCZAAaR2dCiA1PJWUhsFkBLMnlTirQDajsKVRagtqUSu9v9In/ia0T6RCKDNWI27MPbEdmCkED/HMVaTRuEFUOfMDJw732hxy8zMwHnjd/EFNqVDiiV1MjI6aXLIlBNZnTPRcO68dq748iq+aJoySfxbfJk15VHnzpk4Zxwrjs/M6ITzjbp4EnKlQwdYUkfU02i8Jl6X6xFfxsWXX7keUYf5xTmgPxkZON+o909IKUj1ZEqvRVbPJe2Ltvix1yP/rtUD4KIhjOS+audKLMQXZdF/U4YJbuI8U5yF4ibkigs5uVwAACAASURBVDBAZj2h2iRkiRAsweqRGevjI3HrmAbhMEzZIs8ROwt7PUKUNTU1WRLEf84IMegbazGuLZdbcOmSLhwDuGVm4tx5fb7p3ER/dOEo6hF9Czo3hQwz5pRWT0uLb27a3gMyR+09kJJiiU97PXbm8twV9QgJGsncFNxSU3312Pse+F4T7wFdoArxIpiZ9YQaHzE3xXvVFLWu67l4SeuT03vA/z2dig7oYM1NTy7MLIQESIAESIAESEAZAQogZai1iiiA1PJWUhsFkBLMnlTijQACJs1dqSX6XI7JmFaQpSX/LC4NtQDMjPoRSZvNpV9C4oTJAdRzM8o+LED5vYOB3a+ibEkfY9lYeAHkCTAWQgIkQAIk4EAgExXr/oI8RzbhlwQTKQmQAAmQAAm0FgEKILXkKYDU8lZSGwWQEsyeVOKVAIqqMdaOX42+nb2c/mYWruX82YyyJcCDZfei6w45bxAFUFRjwJNIgARIgARIgARIgARIoB0ToABSO/gUQGp5K6mNAkgJZk8qiVUA/fLFFzGyj5HJ2a9FfOLryQCxEBIgARJIMgLRbAqQZF1kc0mABEiABNoQAQogtYNJAaSWt5LaKICUYPakklgFkN6ISZjrl/PHTAodKgm0J81nISRAAiRAAglFIJpNARKqA2wMCZAACZBAOyNAAaR2wCmA1PJWUhsFkBLMnlTijQCaadvm1/67J01lISRAAiRAAglPwBRA0W4KkPAdZANJgARIgATaGAEKILUDSgGklreS2iiAlGD2pBJvBBAAbvvryXiwEBIgARJIdgLuNwUARkwtw+ShGVrXj2wW+d3kv0l54gw4+vF12DhHbCQgfsRukvdiyOlNmPU8jM0BlmBnssNk+0mABNoMge+N/gxfva4ubv3583u5+K9/9opb+W25YAogtaNLAaSWt5LaKICUYPakEs8EkCetYSEkQAIkQALtj4C5E6QQNua/j2Ps3HzsE4JHbA6QX41Zz6+z0AgBdE9/oG5HuSaLMHIqyif0B05vR5l0XPtjyR6TAAkkKgEhgCZ9uTZuzVu0/moKoCjpUgBFCS7K0yiAogSXyKdRACXy6Pi3zSsB1B6TfnbLvJTQA336fFpCt4+NIwESaGMEtEhQoLK4FAukqNCaN4tR+lykfTUE0BrgnjHHDZkjCyK9HCGAxuIgcrrrx/j/zgigSGnzOBIgAXUEKIDUsXZbEwWQW2KxHU8BFBu/hDybAighh8WxUd4IoPaZ9HlY33rM/9aehBzs598agL9/dEVEbbu+Xz36dT8f0bGqD2q53AFv7YqsH6rbxvpIgARkApmoWPlzVJaI5P9yHjj7JgGhqY1/9BkMqv4JFhyZivJwAujEdmBkL2wsr8KIstE4tuYsbtLOCS+AUlNT0dzcbDWmQ4cOuHz5svZ7SkoKWlparNfsx9p/l3tkfy0tLRWXLkVWT1pqKi5JbZLbIbdP1JeamoLmZl8b7ef696cDWlr0vokf+7GpKSloNvobWI8/p1DcwrVJft1eT6g2iTbLx8vtdepPSoqvvwH12MbDzVjajw1Vj7s5YxvLtDRcuuR7wCTXk9KhA1qMearPA/v4+Jclz00748D55uNmfw8EjI9Ub4cOgNQkhzb5t1FuU7h6Qr8HIu97LPXY38Oh54w/f/uxD445jG+OPBq3jw4zAqhtX8/8r8/hrh2hrs/yaxRAcZuWjgVTAKnlraQ2CiAlmD2pxBsB5O4G35OGJ0AhbUkAzStJTJG14O8DKIASYK6zCSQQnoAkgET0z9BdKC5dAPjJoFCl6Dl8uu7Q8/9oS7rCCqBy7MsvQ+/qgxiQfxxlm3oZ54QXQF27ZOHM2QZLiKSnd8S5843a71mdM9F4ockSRF27ZOPM2XrtNfHFKjurM87W6+d26pQOXAYuNDVpv3fJzrJeE7/L53bsmIaOaWlWPZ07Z+JCkHrEF9bOmRmobzinlZuR0QktzS1ounjRsR65XlGP+FJ0vvGCY3+6dcnGaaM/AfV06qTJr0jqEcyEjDHrEVwEQ1OeyfWI40QfGs7pDxsyMzI0yXHREB12bvLvop6UDilovODrj6jTrEdmLPotj2VmRidNwJn1hBvLDuhg1aP357wlzwLq6ZSOc0Z/xFg1XbxkiRt5fok5I+aUOZb2OSPqMV+zzyEhH9I7Rj435XoE78stl4PPzewsnDHmsX1uZmV1RmPjBes9YJ8zgqs5luHmpszCzdy0z5kM29yUx0PjJt6XxvtFnzNiLPX3ZaixDDc3A+qR3uOO9Zw7b0k6vzmTlooHRx/GXQWfhb+cRnmEEEBv7uqDjh074ryC61laWlrE9biZm+GvZ2Ju6gI88DqTgYZzkV03ZcwUQFFOuihPowCKElwin0YBlMij4982bwSQeNpbhDy/omv0ZQDJg8J1SymAXCNzfQIFkGtkPIEEWo2ASP48rSALgHH9N5aBRbIEbPyjZei9qRwv7jCbX4yZYXIAjT1RjgWYgfmj++qJo62oofACqNUgsWISIIF2S4BLwBJ36CmA1I4NBZBa3kpqowBSgtmTSrwRQJ40JekKoQCK/5BRAMWfMWsggVYnIKJ97h0MfQ8w8XNE293riLUzmP67vtuX/qPl/BECaI0QRYU482o5XoQZNUQB1OpjygaQAAkEEKAAStxJQQGkdmwogNTyVlIbBZASzJ5U4pkAMhN+1lRicd1oTMZylMxZ5UkbE7UQCqD4j4wbASRyGf3gawfi36goalj5fh+8tatnFGfyFBIgARIgARIggbZAgAIocUeRAkjt2FAAqeWtpDYKICWYPanEGwFkJoGuRVEFUFpag7kri1Bb0p6XgGVi0bJ03DflNLSv/TVX4qt/6qGN2f3f/RjTpfVyH711HR5+2zec/q9nYtFTeTgwsRrzhxuJRLWy0jH70cO4eX8/vNLzsF95oiS3SaDbQg4gIYAStx/XRCyAru97Fv/765968v72upCl7/TFfzMpt9dYWR4JkAAJkEA7IEABlLiDTAGkdmwogNTyVlIbBZASzJ5UEqsA+uWLL2LkpWbU5JxAZYkpgICKdcOwq73mADrTDbOe74138o9htSaAZBlkE0N+o5iKtW9l4+Y7DGmkvSaOz8EB1GO2IZM+eqsflhwHxk44jPFdnaeBdwIocpEFs9+iSbfU4B93yDuLRSey3EYAtRUBNO9bez15f3tdyHN/H0AB5DVUlkcCJEACJNAuCLRHATT86jNxHduLlzrgoyNdYq6DAihmhK4KoAByhSs5DqYASo5xEq2MVQABRZi7cia0vJ/STyRJP5OHknNLgy0BO1GTCZER+xUzAuhMNyzalo4Db/fAOw4RQGbpJz5wiubRBUz/XtnAKCF8/H+PawSQS5ElxNQBrY2A/G+9f9GJLAqgxHqXuBFAN/Q7iyuy9R1YEvFnw14uyUvEcWGbSIAESKCtEmiPAujnd+1D4TWn4zaks/88mAIobnTjVzAFUPzYtlrJFECtht51xbELIKlKMw+QuQOM69Yk1wmhcwBJkTNCpKyBEcEjImGyMfbJz3G9X3edon9McZKOscOysVEs9cKVmHWiDlO/yNVkSzwFULQiS7TaWQC5F1neCaBgkUwN2lI6/0gqPVppheiIZ5FM7paAtYUIICGA5pYwkim5rmoetbYd5oTziByLIQESaMMEKIC8H1wKIO+ZqiiRAkgFZcV1UAApBh5DdZ4KIKsdYlv4drwETOPgL4AW7a/HdC2HTyrWLsvBgCk2AVSjix0rz4/F0ihnAjBvWxOmIkcTPwO26dE28RRAehPciiwj39He+sAlYMvciyxPBFBAJJM0BuK1bU2YLy1Xi08kk1cCqHVFltsIIAqgGC7OSXtq+8wJl7TDxYaTAAkoI0AB5D1qCiDvmaookQJIBWXFdVAAKQYeQ3WeCiBGAEkjYcv7Y0X9OOcAcl7+JQuYeryzLB/zoOcVqjWWW6kWQOFElujHPV/U2eSP1A+XIssLARQQySS/XwLEm4jEysHB4z2wojpIBFAUS/IW/N0DAZQAIosCKIaLbbs51S6A2kdOuHYzvOwoCZBA1AQogKJGF/RECiDvmaookQJIBWXFdVAAKQYeQ3WxCyApB1BNJYpLF8TQmuQ6NeIlYKJbDruAhY40MVn4hBEkuWKeq1QAiWigUCIraBRT9CLLCwGkkwwUb5qsegO2JWAiOigXMBJsix3aNg6Wd23Ty3G7JM8LAZQIIosCKLmuUa3WWuthgN6C9pATrtVYs2ISIIGkIUAB5P1QUQB5z1RFiRRAKigrroMCSDHwGKqLVQCJXcAGH1+LkjmrYmhFcp4aWgCF79NHb10J3GHPBRT+vEiOULkLmC6jaoE1+ZgnomaMn4Dt7I2k2G5EVjwFkN5M+5I8/1xMgZFZ0S3J80IAJYLI8k4ARbeU7eaJ1bZlktHtLuemH5G833gMCZAACZAACYQjQAEUjpD71ymA3DNLhDMogBJhFDxuAwWQx0DjWFysAiiOTUv4omMVQPHsoHcCKHwr4ymy4iOAbJFMtqTcctRPsGTW901xtyQvngJIpchyI06CJoF2vZTNF4Xl1e5ybvoR/h3AI0w5WbHuL2IDRIefGlQWl6L9xIdyTpAACZBAIAEKIO9nBQWQ90xVlEgBpIKy4joogBQDj6E6CqDo4VEARc8u0jPjI4DCLckLswtYVJFMHuQA0qCFyC2lQGS5ESfBBJC7pWz+O8oFi8jq3ysbGCV2c9P5mL8HWyLpph+RzlUeZxKYhLkri1BbYgofMyfQHLS/OFHOChIgARLwEaAA8n42UAB5z1RFiRRAKigrroMCSDHwGKqjAIoeHgVQ9OwiPdM7ARS+xvhGMsVDAKkXWW7ESeht4CPNySQEkBwB5E1OJjf9CD9zeIQ/AfsukO1jV0jOAhIgARIIR4ACKBwh969TALlnlghnUAAlwih43AYKII+BxrE4CqDo4VIARc8u0jNVCqBI2xTNcd4tAQtfezxFlhtx4lYA6T2z52QSf/NFZN1/y0lg8OeYbq0zii4nk5t+hCfOIwIIMAk0JwUJkAAJBBCgAPJ+UlAAec9URYkUQCooK66DAkgx8Biq80wAmTf8NZVYXDcak7G8zSeGpgCKYeJFeCoFUISgFB3mRpxELoBC52SSl315lZPJTT8UoWU1JEACJEACbZxAawmgXl0vYMbXDsaVbtlfr3Ms/+d37UPhNafjVjcFUNzQxrVgCqC44m2dwimAWod7NLV6I4DMHA+1KKoASktrbDkgomlZ4p8z4oZu+NrgzxOyoftO98Lrb52KqG0jv9QN99/wYUTHqj5ow4Fr8F9bmyOq9vp+9ZhXsieiY1UfpDICKJ59cyNOIhdATkvZ5EggXwSQ4y5gUeRkctOPePJk2SRAAiRAAu2HQGsKoBe/F7/7vIMnMvHIf15PAdR+pnLMPaUAihlh4hVAAZR4YxKsRfERQEDFumHY1cZ3fcnMzUf/b/woIQf76IaXcXrPloja1rnPQFx99xMRHav6oKPrX8LpvVsjqlaIrKsHXh3RsaoPulB3BOs2nIio2uv7nsW8b+2N6FjVB7kRJ6EFULiWp2LtW9m4+Y7T6Bnu0Ched9OPKIrnKSRAAiRAAiQQQCChBFDNlfjqn3robbylBv+447zVXhF5e88bTXjhyc+hax3xUCYf83qJ46BttnDfFN/nMwUQJ7tbAhRAboklwfEUQEkwSEYTvRFAANphzgcKoPjPczcCKKFF1oaXcHpPhCLrxm7IHXxD/OFGUcP52mqs31wb0ZmxCaCIqoj6IAqgqNFFdOLMinUo8tsPntvARwSOB5EACbRpAokkgE58cCXeufZzjO8aiFwIoHm7gAFjDus59850w6w12UCvOsyXRJF5JgVQm562cekcBVBcsLZuoRRArcvfTe2eCSA3lbaRYymA4j+Q7VEAZfYZiP4JG5G1BKf3vh3RwFMARYSpDR4kLQlemYvKkloUaf/nNvBtcLDZJRJISgLzvxXf5eKz/jzEkUsiCSCxw+bDxsf5/d/9WNpcAdBy76EeB75o0oSP/++MAErKSZ9gjaYASrAB8aI5FEBeUFRTRqwC6JcvvoiRffo4NLbtP/GlAIr/HKUAij9jNzUcXU8B5IZX+zzWFEDbUbiyCLUllcjV/l+KBe0TCHtNAiSQYAT+/PAOZKa3xKVVly8DE3/zlQQXQGJJVy4w4TDGd5U3YtCbrW++UAdsEku96vHOshwMmNCEJduEEKIAisvEaWeFUgC1wQGnAEqeQY1VAOk9nWRL+mx+AWjbT3wpgOI/zymA4s/YTQ1uBNDAwb1xxVcmuile2bGn9mzGnvfj+wRYWWcSsKJJc1dqO0Eux2RMK8gCaipRXEr9k4BDxSaRQLskQAEkD7u86YIsgA5j7N5+ODC4Hhv3NmH+qHTMogBql++XeHSaAigeVFu5TAqgVh4AF9V7I4Bm2pI+23930aAkOpQCKP6DRQEUf8ZuanAjgDr3GYSr7/7fbopXdqybfihrVBuqiDmA2tBgsitKCAzs1YBv33o4rnX9PMg23XGtNEELby0B9P076zGsV/x2j93w6dV4bUtqAHWxDbz/LmBy1E9mQFJnPQLoMKZDTxStLRHr1o0CKEHnczI2iwIoGUctTJspgJJnUL0RQEwCnWgj3h53AWsrSaDbSg4gCqBEuyqoak/7iABVRZP1tA8CQgAtmLw7bp398LMu+PGqwXErP9kKDhBA0o5Y9nw40F5Lx+xHxXIpvada/pzjx7DaXB41xdwtCwi1BOzKm7+JnsPvjBuu2k3LceqjjREIIEDvl9gFrMGvb+JkSwDlCVGUg/6i76AAitvAtcOCKYDa4KBTACXPoHomgJKny561lBFAnqEMWhAjgOLP2E0NbiJnKIDckG1Lx9qXBLelvrEvJBAfAhRA8eEarFR/ASRHwARGwwhRMmtTOjCsFvOHNwMQx+TgAOoxW9oK3awraQSQh8i5C5iHMNtJURRAbXCgKYCSZ1ApgKIfKwqg6NlFeiYFUKSk1BxHAaSGc7LXwiVgyT6CbL9qAq0pgB4aUxPX7v591xU4dCIzrnW4LdxPAJ3phkXb0nHg7R54B9CXO4mtz80fIYBONGHALuA+IXz8fjcSJCdjBJBbaCGOpwDyEGY7KYoCqA0ONAVQ8gwqBVD0Y0UBFD27SM+kAIqUlJrjKIDUcE7uWrgELLnHj61vDQKtKYCevX8PrutdH7duT//P6xNeAM1aAyOaJ3BHLC0C6EQ9xu7KxoApnwNv9cOBUXU4uEbaIYsCCI/85/WOc+jnd+1D4TWn4za/Zv95MD460iXm8s+dO4dLly7FXA4LiIwABVBknJLqKAqg5BmuWAUQt4H/UcBgN304Hx+s+0D7e58HliGvH4DDS7Ft6Vr92FH/D0bdPkg6bx9q5v8cR0O8dr54Ea67sbt+jlbWYVz78Cx0PTAfx3Jm6XVIP17kAHLsh1FH/YYpODnI6JtVr68f3eX2aq/rr7nux/qXcHrv1ojeUMFyALnvh1Gd4LxvlONYue7Hhpdwek9k/WAOoIiGO6aD3IismCpqpyfPrKgASrntu1fD/6tJe70qyrGc+evycfJcWlzrcFN4B1x2c3hUx15Gh6jOi9dJFEDxIutcbkAE0P56TNeWdwXuiKULoDrMRq60NXoTXlmWPAKob5/OGHnbDXGFvGblNsfyKYDiij1pC6cAStqhC95wCqDkGdRYBVDy9NT7ljpHAO1DzZ8Po/e3bke6kB7Gv/HhUpwZ8ACucHhIIQTFAZTiuhuBL/5cAXx9lnScKGM1zmMUBmhlAvUb5uPI50CO33H+/YtdADn3Q9RvyixLbjlIIdHGxi970I+YBZD7fujdMWSWk6yLajxiF0ChxeJwTQj6zy9JLGI8hs16ANnWNIlWyC3B6b1vR/RmYg6giDC1wYPELpBFkFdQADWoLE5uIXRdbkPcx+rj2izHOhZ/90PkdrsQt/q//fvhCSWA0tMu4y+PvB+3/p5pTMOU3w2PW/nRFEwBFA216M8JyAH0VDbGPikSOQfJAXSiDvOvzcas53sDE6sxf3i6sXNWciwB69ilJ/If+GX0wMKceaHuMD599SkKoLgRbnsFUwC1vTEFBVDyDKpXAqg95nwIvwTMJx+aNkzBLuPhSKA48ckS8SXfP6JHLyPzym2AJlT8f49nBJBvFtskyvxtyCw+jPO2yCNZ+njWj5gFkPxejKwf4gwtwqlnKc6f6Ifr7NFaUY1HrALISWQNx5k/r0XGtx5A9tkN+Ph9W1vPbkDNgeHIMyPH/C5LUYrF9bELoHARcvb3hyXjAHgXWRZ5P5Lnas6WxpPAyP5nUP6Nj+NWxZZPeuBXa/MpgAC0pgC6deDJuI2xWfDWT8TOS/4/FEBxx+5XgdtdwEQE0PzhwNpl+Tg4RuQIMkVRrALoFL7483Ts/9QpOtx47Uopalx81r9QgcwHlqF3XWAEeLBdwCiAws8vLgELz8jLIyiAvKSZIGVRACXIQETQDG8EkJnzoRZFK3NRWWL+fw5WRdCGZD0knADyLZMSH+JmZI+IvNiGHlI0RiTipMeQbTgphAuW4uO68eh7okKLsFEhgOTlXua/nW48nI7zLU3TBYbrfngogCLthxbhJJZ+fflwoFQxorpc98PTJWCyDDLePYf1eWEtExR/DrfsMBqRFbMACiayjPcHNuDjv8GKdrNknLHc0LvIMgqguF53H6vAujt9MUA1bxaj9Lm41hj3wimA4o7YqqA1BdDMfz+AO4Z9EbfOzvuvfGzaRwEkAP/b0C8w4IrGuLEWBf9h01WO5QcIIA9b4WYXMF8EeHcEPjjT7x3r0A99xYMeQDvmwB4g89bApf+iCxRA0Q8kBVD07KI5kwIoGmoJfg4FUIIPkNQ8bwXQdhSuLEJtSSVytf8nd8h/uFEMLoD0pzbnb7XnyBEliteMqA2jgkgEUO+vAwfe74e+WK2Jn4z39aih+Aogez/kJUWi8c7LikQuoz6jxgODHpByExlf/N32wxMB5K4fQhSZ0Vqil/4RKVH2w0MBZM+/pEfUIGAJmHxjGZizKVohF7k4Cb8EzJRB/XDMWjYZ3fvDdYScC5EV7jrA1+0ExBKwYdhlLfmy/56cxNqjALpn5DF86ytadrq4/Kz9Zy8sfadvQNkUQN7j/vCzLvjxqsGOBQcmgRaJkPOwQhx9Sw3+ccd56Tz9tQPaMiiRMwcQOXK++qd0zH60FliToyVKltMBB0sCLQTQY3ce8L6zRolifr2w/mrH8hNJAFlR3wEPcvTPQwwxI679f0+WCKAffDNuQ6wVvGVfN+z4MPYk0xRA8R0ne+kUQGp5K6mNAkgJZk8q8UYAAZPmrsRkLMdyTMa0giygphLFpQs8aWOiFhJMADlGKVhRP4HRG+FzAImcQmK5z3TsRymGf+t2NBk5duIpgAL74RuJwCdV+pMp80bGOVIjin54IIDc9sPqpdOyKiuvk9vxiHUJmGiVO7Eov2+CLclzLRZdiJNwAsgnpeT3hJMA8iUcbw2RlajXn8RtVzsRQGe6aflAxLbR2k/+MawWW0Qbv574oB/ueaMJL2h5RcSPSC6bj3m9avCPwdlaUlnrC7T4EuNiCdhHb12Hh6VUXH7bVltfxg9jfFe9Mdrxx0X7AperiNeD5QASAiieW4Qvf7dvhAJIEhJaj05KXGUB4dRnM1mvb2xC5QBiBBAg5u481BpLnnKBCT6u0HLk5OAA6o1ds8T86oclx4Gxfsf5rlAUQD4WV978TfQcfqf1B3sEkJ4P0tjww3xgeCtwRET4DvhAi0oe0HO1dq8VmwAK/UBPf7DUT8odKC9Hg5TrUu9KqBxAVxU/guz+N8btI+vga7/G+aOfxFw+BVDMCF0VQAHkCldyHEwBlBzjJFrplQBKnh5711JHAWSszz5lVWNEyVjLcXzJen1iIszuWVYi6fn44MQ92q5U5rlxE0DB+mH0y1n2xKEfsQqgqPphdDKkALodEDdIEY9H7AIorFgMWFooixOnpNzRCDkvIoAcIrJCRADJOYC8iyyLvB/eXTHaUUntbQlYzZVYhM8xXcp8rX2J3gUMGHNY/7sQRmuygV51mO8XUaHPCzcCyDeTUrH2rWzcfIdPbmg7Fm1KB4aJL/AiQiPwC7t9JkYugAyJVR0ovPwEl9k/Q5IN+O7HmA59JyVZekUugKQWn+mGRdaOTcbfXfbZnQAK1edQ0TCHcfP+fnilpzH+RlOTYgmYseuVnvPGHtGj577p3ysbGCXEkPx77BFAujgVydAbMPtRWTxJAjXC+RUqAmj6pI5xvSAvWnXRsXy7ADIf7IgcQN1HjUdmz/FS3j7zgcgonJSW0JviJzYBJDXPIV9gwFIzcT/0t23AlffY8iJSAMV1IrXhwimA2uDgUgAlz6B6I4DMHEBmzp9JmNuul4BFNv71G5YCt8s7M0V2XiRHxb4LWCS16MfEtR+xCqDIuxHffsS6BCysWPQtVYurWPQgAihQZEk5shxyAMUnsowCyMVbg4cCCL4EzGHXIOhRFK+gHge+aNKEj9/vMUYAmQOilWkTDPqW1U0YsAu4T0Qk+f0eWwSQXF9g3eILei42oglTjSVAARLMNpPcCyCHLbpFmSH7HFsEUOg+u4+GSQoBZEaNvQ34RZdp46fP97HDsrFRzD1D7E39IhcHRsUogIQw3Ka/XzRhav5bq9f9/AolgK57aAFSOmbE59p2+TL2/O7hyASQtOzLOQeQnjIA2tJ0/YFiuhFt7Y0ACoy6FQ3X2oJR1kYY/r/HGgHk7Q6ljACKzzSOd6kUQPEm3ArlUwC1AvQoq4xVABXNWoiZ4xx2LmmowuKS9p0EOsoh8eQ0lQLIkwYHKeSoQgEU137EKoBcNC6+Qi5yceK4BCysyDIj5OSb0nhElkXeDxfoeagW+QN9y3cpCqhNJ4F2iP4RE0EXB3XApnTcCxX0TQAAIABJREFUZy69mtCEJeJLrScCyCH6x5Ih9Ri7K1vLxYK3+uHAqDocXCO1w5ajJdIIoI/euhIb0QMrxPIz25I3/Qt6DjAsHQc1KWX73YsIIKfon7B9jk0Ahe5zqGiY5I0AEksGNw4WO13pywfNf+sXOEN4TgDmbWvCVOTgwKjDGLBNzLMYBZB4L+0FVrwtkmQ7RQC5m19JIYCMpd3BdwEzckaKKPKt/bQUACL6OPYlYMbHVZDdQnUZdQ+w1YwUXouMr/fDEW230RgFkMc7lFIAJeetBwVQco5byFZTACXPoMYqgPSe2iOAkqf/sbQ03C5gsZQd67kUQLES9Pb8owoFkLct9y/tqAcRQJG17xS+2PABut5+O9IjO8HVUW764argdn1wJipW/hyVmviX8wC1jYhQ5wigIBEplgA6jLF7++HA4Hps3NuE+aPS9agGLwSQtUzHSMRrzj3j77ORKwkoU4LEFgEkywBfnhizfoPFGGCJWOp1bbbW19lX5OhRSh4IIJFrRsgGM7eR9XYL2edYBZBPgAT2OVQ0TDILIB/nwEgvefvzfMyDnvuqVhub2AXQV/fW60mntSWTsPIMmYJxgIv5lRwCyNsPDbe7gAXLkWhGI/XYNx+Ng0ahbl8/XGftjBqjAPJ4h1IKIG/nkKrSKIBUkVZYDwWQQtgxVuWNAALQBnM+hENLARSOUOyvMwIodoZeluBGnIRLAu1lu9yW5aYfbstuv8dLAkh8HgzdZWwE0JZ3AXNe/iXmgPXFGWKHpB76UppuxrIWDwSQ4/IvUbEphoSAeb43oO3WlK4t27EikWKIAMIdRlLrAAFlyrB6bJSWCN13wlimFrMACi7bQvc5VgF0JYL3OVQ0TPIKIE2+mAnOAyK9fHMeIl/PF3WasNHlXOwCyJdLy/7ecj+/KIB8n0Ydu/RE/gO/tH08OS//EgdZy9GwFNuWrtV3Q+26QUtCHWsEkNc7lFIAJeddBwVQco5byFZTACXPoHojgNrmri/hRpECKByh2F+nAIqdoZcluBEnFEBekk+OssRukNoukKjxWwbWZpeABeQp8Y2TT9CIRME56C8S2sI7ARQuGkZP4JuPg2PEUh45aiNwm+5Il4DJETDOOYD0sqHtUqbv1JVr5imKWQAFl22WAHLsc2wCKHSfQ0XDJLEA8vhyE/EuYHLUj2MOIHfziwIonAAK3JXWPMOXj0gswV6NzIdn4QqRo88DASRPLy92KKUA8vgNq6g4CiBFoFVWQwGkknZsdVEARc+PAih6dpGeSQEUKSk1x1EAqeHMWhKPQPAk0N60NbpdwLypO1IBZO30FXQXMEMuia3oNzVpS4NElIhXS8C86S3g6S5gWmSV3k//aBgKIHO8IhZARuRc8F3A3M0vCqBwAsird5S7beDrN3i7QykFkHfjqLIkCiCVtBXVRQGkCLQH1cQqgH658EfYMeM/sIpLwDwYDe+KYA4g71h6URJzAHlB0bsy3Igs72plSW4JjJhahslDxU49jdjzajle3OErQX+tDhvnLMRa7c/D8WDZvRhyehNmPQ/MLOuFjeVLsNNtpUGOpwDyCKRUjPtdwLxpgzsB5E2dZinJsguYl712I4C8rJcCKDEFEODtxg4UQF6+a9SVRQGkjrWymiiAlKGOuSLPBFDMLTEKmDAD80f31X45svknWLBGKlh7Lcfvi8D4R5/B2G57sby8CiPKRuNYufllwKsGBS+HEUDxZ8wIoPgzdlODG3HCJWBuyPLYQALFmDk3H/uE4BHX/vxqzHp+nXWYEED39AfqdpTrnxMjp6J8Qn/g9HaUScd5RZYCyCuSvnIogHwsBvZqwILJu72HbJT44Wdd8ONVgx3Lf/b+Pbiud33c6qYA8qG98uZvoufwO+PG2m0SaK8acqHuMD599SnH4q4qfgTZ/W/0qqqAciiA4oY2rgVTAMUVb+sUTgHUOtyjqTVmAfTiixjZp49D1UYOCFeNEk9w7wLWlONFiJt5YLX8BHfCDJSPzAEOvo6yJR8AKMbMskLk4KD/ca7qjP5gCqDo2UV6JgVQpKTUHEcBpIYzazGEzpjjhswR13r/iB4hgMbiIHK668f4/84IIDdzKPIlYG5KDX8sBRAF0GN3Hgg/UaI8ghFAPnDOSaCjBOtwGgWQdyzbS0kUQG1wpCmAkmdQYxZA5hIwT7os3+QLGWSL6BECqOdZ1PWHHtrv9zsjgOQh4BIwTyakZ4VwCZhnKD0pyI3I8qRCFuKegIjoCSeATmwHRgoxZFz/15zFTdo54QVQ586ZOHfuvNau1JQUpHVMw4ULTdrvnTql4+LFS2hpadF+z+qcicFXHsNXBpzWfk9LS8WlS/r25ykpKcDly2i5fFl/LTUVl5p9W7PLx3bo0AEpHTqg2Sg3NTUFzc16HeJn6fbr0GC0SfyekdEJjY0XUDq2BikpHUQ1uGzWI7VBb1MaLl26pJUj6hH/me1PTU1FS3Mz9Bb6Hyt+f72qP2pP6e1I79gRLZdbtP7dM/IY+vRotvpq73tgf1LR7Nd3X5s0zlJ/BfOzjSn4z7f1B0jyeKSnXca0sUeteu39CWTs33cxJmY7RD1ibOzcKjbmafVmZnTC+cYL2r87dkzDQ6MPoKXFGMswjO1jKc7z1ePfd7PNu49k451Pr9TGwhyvzpkZ6NvlBL42tC5gfmmMUzpY80SMZSjGMhv73PzPbYNw7nyjNd/EvBbzTcwvt2Npr0f0O9jc3LCvHz4+8v+z9y5wUdX5///LCziooGACogIrumpqiqtpXvK2ibfMC5mXLcxMTdn18jXz2xaP/dFua+mWfSMzNYssLfOWmYaumXkplfWSulpKCioCKiqIICD+/58zc2bODMN1znyYwdc8Hj0MOOf9fn+e78+ZOec178/7U1PxK+IX8yA/vwAD2l5F6yb5NteL7ZyxjLekXKoDsncNLN3V1JRnA3LzLGNv2me8mb8al8pVcLMej00uNfOipLmZvm+t4ldlLP5f2A3oMRpF92oYWRSbmyX7EXNAvMxzs9j7jPHcOzfSkX16j/J+oH0/g6EBGrbvZ/f6t30/sxp7Bd7PbiZuwp38AvM8UMce0HOMOfcWxjUgLgLz+2ZZ11op10BB6klknjup+BD5MNQR17Qx156eHsr7oPp+La417TVgvhgA3L5922pOaP/G/9efAAUg/ZlWuUUKQFWegnIH4H4CUBLOh4QpS70wMwYBew7BZ5jmAaCUJWC2b/xeXgbkmm6GxAdgzRo1kV9QoLATN97iw1O9odF+iIsPmDqenqjh2ww+LbuW/SGu+QA13ixYPsRLu5kz3viVfSNrvvnR+CnIvITsMz8qDzHi5WWwvvnRjqdeUCs0aPVwmTfMlpsszcOPGIy4KSnx4cfmxlz78FPWzU+tWriVdg43f9mv3JiLm4UC0wOObS7Fz2jYDN5hXYrfyJbDj/rAVvZDlmXs9m6YS3rIyruagjvn/6M8zCk3JZqHLGN+LA8hXk1awq91d6uHOesHjbIesix/L34ja4lf+LV9OLV9aLR+0KiFW5d/w81ffjRfI9rxiIda9XhjPprDO+wPxhvOYteA5eG0tIc55SZZ+9BYq6ZyA1zyQ7DN3NQ8BGv95F1JRuGFo+aHbeM17YE8jQBQWFBoflAv9t6hyZdgWAM1zHOz3G++PLB0AuUSgGJxJiwGAUnJCA3LQMwef5NoVLYAJB4S8u4Yr0eRf5FH9f3So3Ztq3yK9/s7+UZxSL1+1c8K8R4u3pxUIUc8cIiHW/UlxCT1QUy8W4oHM/V9TLyvqT7F8dpjbf2I+MTcV0Ud25i0P4vxiLhUgaFMP5qYxXn3iorM7+niuhAPdeaxa44V7y/iPVN9uCrTj4eH+TNWMBbvu+q1XNp4xIOyGJP6Pl2MsU1+tPnTvsfZY6xlLsYj/KjvYxXxU2zstnNGy1iIhoD5/cV27IY6nub3ouK59ECB6T5FGU9pfkQuhThpEhyLMdbOTWXO1DTnUnxGqXPcHjfteMV7q3j/N+dSY9c2RmU8NWtaclkRP8o1UGQWQUobj5iXNWpY7p8qNJ7atZU5UNJ4tPNCmTOl5NI2Ri032/cZbd5tuYncAJa5aXtdlvp+5iHuw0q+1rRslPeze/fMc7PU9zPxvlmrluu9n2nmlCJ+a+emzfuZ9kOIApDcmxIKQHJ5S/FGAUgKZl2cOCoA6RKE2Uh5KoD2YiOGo4/5m98M9FGWBpRdAaT9gLS9oVFuZEu7wbS5odF+YIoPcXHzY77JKuXmp5ifCtz8FLthto3J9sZcM57Sbq4FC6ubOc03yeJvxbhpbjiNDz8o/w2z5oHHw8NDeUAp6QFAe+MhbjLEN6bqjXlpN8zG8Vhukst6KNHaEn6EmGW5YbZ++LF+WBACXQUesjS5Lu7H+gGztIe50m7IlIdGzTwwPjRqbpht5oz2htP4MCceAIyiYcVumEWFgfah0WY8Gr+2D1ml3cTbewgWD9rledAQDxlCbS3xYa6Ma1r7cFrsxlxzrq0ffd8T72drZfcA6nMtFoth7Bun9IxLVauGyhaA7meyHDsJkAAJkIA1AQpAcmcEBSC5vKV4owAkBbMuTlxLACpHD6BGexFzvCNix7QGTq1FTHwTU2+IsgUgXYDRCAmQAAmQgBQCll3AUjW7fRldKz1/hAC0RQhFXZEldgkTvePKuQRMygDohARIgARIwC0IUACSmyYKQHJ5S/FGAUgKZl2cuJYABMC8C1jxbX/F32KFABQPZbtfn8NilzC1aogCkC4TgkZIgARIgARIwKUI+KF/1Ch47VqBb1JcKjAGQwIkUE0IUACSm0gKQHJ5S/FGAUgKZl2cuJwApMuoaIQESIAESIAESMDtCXQYhantUvDFxU74c5cMfLJ4M5LdflAcAAmQgKsRoAAkNyMUgOTyluKNApAUzLo4oQCkC0YaIQESIAESuI8IeHefgKn9QuBVMxeX9qzHyh8klaYYWmDQxFHo6lsXuHUUm5ZvxnHL5kZOzUDVjDkYbVp7oaAwHY0enY7+WZ9iwXpJrGFAWMREPNnFD3WLsnB48wpsOikJdoPuePrZ/gitB+Re3IMv4/fIEb7uu/klGh1W1TV1H86vqrymynh3pADk1I+PYsYpAMnlLcUbBSApmHVxQgFIF4w0QgIkQAIkcL8QMAzEjJlNcOideBys0x2TpvdC7qZFWHPK+QDaTJiLYdlrsWhzBsKGT0ZUsxN4fcn3cLosUUVj9u7UF529vRDeLwQ//18iQl/o61zWXSZg/sNXsGzJdmS2nYD5EdlYs3gz0sOGY9qEIPz85lJ853zYGDQ9GkEH47AysTZ6PPsXPJq7Hgs+/8XpE0zq/DL0xqDeyfh2RwpQRfNLAJU6Zm0G78P5hSobc9mXDgWgshnpeQQFID1puogtCkAukohyhEEBqByQeAgJkAAJkMD9ScBggCEvzySwNEb/55/HQ3kXYQi8hZULNyBDFBAMn40XG2zHa6tO6srIYDAgL8+oNoSPmY0Irx9xsN5AtPo5Fh/sFb/tgkkx3ZEeG4dvdPVsx1irMZg/otDpY7Z4NiCsx0AM6h6M9B++wKHAp/Dc75Kw/Ed/THysEFv++RmOOGXMBhj8O6FHm1R85zEEsS1OImb5HsXTw8/GoEd6LBZv1dGx1fxS7bbAuJdGoSB+EdalKRMMc//HGwn/+AzHdXVtmV+q2f7TY+TNL0NvTP2fbvDOuoz93xbgUanzqwqvqcC+mPpce6SfKERnfyfPL6v5Ynr/Sv8W6W37O31+WbnuPAZzH/PC/kQvDHL2NVXJa4QCUCXBVfI0CkCVBOfKp1EAcuXsWMdGAch9csVISYAESIAE5BLoMGEuBlxfqTz0939uEvp6/IqFS48i4sWJCDj6Md7bkYKQyLl4sjAeizZd0S+4RgMxY1JjHFr4GXLHTsOIwELsXLoCh7tMxss9s/DlO2txHL0xdWZrHH9jBfbr59lsydBuFKaNaAED6iI7cQPSHxrlvDHbEUJCRs/FjOa/ImbxZuShMYb++QW0OvcxdjcYjva/xmHVIScMWpg0dMGk/+mLrLUH0GhcN2Stj8Oak0Cf56PR5vgifPCTfn47THgZI2puxcJTv0f0kPbwrZmB/SvjcKLrXDwX8DM+XLIdycGjMD+yECvf2qwIjg6/BOt6j2LajN/jzLLNuDviT+jdxIC8s5vx7rlOmCNpfgGdMO7PQ9DWcBofLkxEV2dfUxpwHaromkKjvpg66VHUPvMW3vs2HFPnOXd+WYbsp3n/2gy/0U6cX7YTtN0YzBjRFIU738cHR7tKHHPFrhQKQBXj5ejRFIAcJeiC51MAcsGklBASBSD3yRUjJQESIAESkE8gbHgUHk79AmuKRuPVwbWR8K94HPTvjUmRvdG0Tj5yUw84p0dLo+54epgvfkgARk5rg/Mr38amFAM6DJ+MEZ18gNxMHN/6se59aZRlV7kn4Ts0CrXXLcI6U8sdQ8t+GD/8ESeM2Q+D/hyNNknvY2PBaIx7xB/edzNxaNO3wGNjEJD4Fj7YmwcY+mLSRC/sXLpN9344Sn+jga3NAsxO/yi8OCAXX23JQ//hneCN28g8uQ0fbj6p83K7Tnj6f4cg9E4GfliyAgfaR+FFpcJpD3yiRuPRZl4oyLmEHzfEY7dOrY9U0emDa70Q3dEH6Wc+xXvrgKEzJ6LVmZXYWXuEU+cXgnvj6Se6IdQjBVve2gyPqDnof2c9Fuz3d8o1ZQhrjaaXfkGSKKYzNIZ/nSvI8BqMWc6+pgwt0KZpKk4bHcPfvzYyMm4h/OmXMaz2diz8KBFoNxzTnDC/vFu3ht8vvxivkwaN4X/nCjIenGB5/8oLRh9nzC+7Y/ZSxNu2yR9j0eYUGJw0Zkc/GSgAOUqwYudTAKoYL7c4mgKQW6RJCZICkBNzZd62/qjJibplfbyd0nXN3zp3Qvjho2WWtw+dGYOAPbFYedhZYxiMWQt6I8hkPnXvy1i8RS9fpbHQy4fGzrBovNlLHYn4fSp2z5ewbEKHoQyd+Tr6NFENuU/cpQ09PCoG49pmanLQCZNixqDNzT2Y9862clATx/eSs/SlHNHwkGpOQFRgPO2N7/4Vj6wRc/Fkne+xMD5RZyHAHkMD+jw/B13TP0VczhC83D4ZH76jv/hh8axddrUJuT3Hwm/7IqwSvY0CR2H+U7lYUK7rsxLzIXAwZk0Jh/f10/jk3Q1IbzcGs0b74MfVlxA+PsS5vXcCh2Pu+NrYuGQDMHwupob8hvcWbkVA1BxEFG3Fa6vUz/BKjKuUUwz+wQhABpIbDcf88X44+o+l+DYPRoGg5nYnzjGj6OSxYwnOPzwHPW9+htc++wVQchCGMx/H4RudxKbiw++Ep1/shewNK7Dzqh+8fQuQmRaC8bMHwuvcWZz/dS2+0fmeJmRYNJ4LPoH4lPYY384DubW9UTtpK5Ze6YI5zrymggdj1sQQ/PxZMh4a2w61cz3hU+sstrx7DGEzR8Nr51tYmeiMhlIGPKyIal/hO4/BiGh8F/DxQua+T7Gz0Rjnvn+VNOblGej6l/Y479S55dj1SQHIMX4VPZsCUEWJucHxFIDcIEmmECkAOTFXFRKA1DjKL4w4VwAyPpD7HFZFHyEGheGMbqJJ+cepS4aK5UIXq043ogglDQ9ZRBEhZIUllVMkcXp4lXYgxjUyBMg8HGsUFTtHIXZYCHDzEGKc9YBZ6Wh54v1HwIAOoydjREvLw+L6270xNiARC5cnY9iLf4LPztedI74H98bUcb3hfQfwqZeJ/WsTETSmL7JWxeFKxByEX16OxVt0XGpmk1ztsit0EdUowM4l8TjedjKmtjuBRR/quP7JxrdhwDS82jkD75h6Kz387MvomvI6ttQchfYpG/CNzj2QhQDT1CMTSXX7Y+ofMvDv213wpG8iDnoORM/8rVgYX4gBo71xaP0efZZeacbrP2QapnbwQkEdL2RsfQs7Q6LxnN8BvL58D/LQGiOebYekjzbo2vNHcd+gEx5udhoHi4Zj/ggvfPf+bwj/Szdc+9hY6WUYMAHji7Zh5a5MJ132fTEjpge8svLh06gubt8GPC5uxmu7DRjaHjj93U/GSh1dX8FKdVMPQzK+eiMeBw3t8PTMJ+Cx4y0k/cG515QiPnUz4PxXi7Ay0YAOE6Ixova/8dquFoqonPAPe18I6jB4sYxx9nCE3UzEa0s2I6/BQMyY/XucX7oZXk878f0LQEljXpjUBS/+4RI+eGeb7teTDsRAAUgPiuW3QQGo/Kzc5kgKQG6TKlYAOTNVJQpAGehTrLLGKIicTw5Bj7YG4PIezNvjj9gxrWEQMYqfxYOxeFBWfpeHvNvA+S1OqgASfnpn2DyMd0J456MI6q2pSFHiumys3qhrhJl3ai1i4o/CqnLFFL+x8sMA3BZNVZOxMTYeQdoKF3WceufFrgAkmHeFX10DMveuRVZn2zE0sVsBZRmXqRrHnBNNnnSJv/QqFzNLUc+kVGdpx7MH6BwGIAhBdfNwem8yQnuJeWOK2aoiyvi7VDU3Ivbbv2DNYW+MU8UmRaCBki89Gq+K2PsgGX4NjXPM+mdYuIs4THOk2w0xr2ASJkW+jBVAlrjzcHqtuB5M1URiPprO1yNmXVJKI+5BwDAYs/7shY0Lt6PphGkY4HcSm5afQfDU8Qg98SbeS6wN75u3kK3naAyNEeSTjYDB0Xj4XBziLz2K58Y8hKx9a/H17X7484BcfPnOVlzCLWTr/ICsLMkY0QXe1/bik6WnET7rT+ZlVyGPTsCwjr7wqu8DrzuX8MOSeOzWy7+y/fZYc/+ZhatOoNvzcxCe/jmWbk5FNyf03DGnrPMEzH3MH6jjjcLE97H4TD+lyfWahVsR+txkhBemYHf8Zl3e72ynibH/TC4SFsfjYPBwzJ0UhMMLtsJr6kTj/NqpG2AYDHkw9RE3hqGpZksfOhfP+HyPd4+3M86vN9bitJ5zWrVls6X95m3JuNugEBlnUlHQfTJmdTqLBUu/d4Ln+ggf0B9BuSew87fWmDYtBKcXGKusMCwar/ruwmtfJsPbCdcUEIzIWWPgkRCPrD++gNDTb+K9HcLxYMz6qx92/uMznG9QH9k3b+k8bs2Y8x5RBNwv3/hMyWt41Mvoc+V1LN5XX//3L7G9e49+6OB1GTt3XsKjf7Y35vU43wDIvqnX/NYXHQUgfXmWZY0CUFmE3PDvFIDcJ2msAHJirkoVgEzVNGahBYoAtDs2A32Uf4UwYlnipTwgX4vFmTD1d+IhdzggVQASrIwi0BGlRFut4jmGcHMslt+h2HGWsR0xCwrHUPw4fUQGq8zaLAEzilRC4FGrmjTj0uZE/bv6OyHKqUKIKb8HGg43L8VT86TPUjltlZRG1FBEnCS0Ms2TI1CFoiS0Mo9HVGx1RZYQRIKi8WbnbLOQ0irpZexO7YQjh43LGtRKsiMdYjASm03inZhnm4FhFpFF/ZseV4yR0yGgs5jrYv70QvqWbHTrnYGNN7oqc11haL6GhPAzHD43Ab8bIkbxs4hNM2ZTjsT5aqxKpZFpTHrETRvVmIChBfqPHoi2OIkt6+tj5P+EoSDXAJzcgA8zeyP6wWNYtAt42OM0DupdohAcjMgnJqLlla1IqNMXEfVEv5vr+OHDbfB/djwKFq9ASpc2OJ94VF/RSaSz7RjMHQzs/HAzfMe9jIdvfIYF+1sYl65otzwPHogZoxpj/2L9dt/q8dxcdDizFB8c7IIZ//soCne8iQ8S22PSvFFompWCjN/2IF7vnjtK/5kuaOqTi9P/WopNDU3LnjYnodXwcNS+lQ+kfo+4z52wxC90FOY+WRtbVmVjkLn/jKli4ndJiPvqMkL1nF8dJmB+30wse/cA2kx4HL574pWlXSHDZ+O5Zkfw+pLfMEgR+5Zgf16oc+YXDHa3tP/OYzQigvKBohv44YsVuvU30r5DtRkbjUFIRW5Ie9ROfBMfYiJe7piBLV/8hNqDxiP8fJyOYpvqORhhYRlISsqDwVRBl/B+Mrr+JRzpW7/Afs8heKbTWSxe8r1TlpDajnln42g86Z2IL7deRvvIIfDY/jbWiCWdOr8MAyYjukUmLhnaI+TKF1iwqQlmzJMzZr2GQgFIL5Lls0MBqHyc3OooCkDuky4KQE7MlW0VTTGxJx6KEKJU2tgKQOKh2FKRIqLMO3UA50Oam/ueOHUJmL0KoGGDMXTLNnyjFVOUCgvTA7yyFbFGtLA9bgsw0lxVVMpxOlWZ2ApAsY32KuKG5WW9DE1bUWOsuFJzoslTUhis7WiFGaNltQLK8ZllrwLI9DshlqjVYUavOL32EHyGGcXDIzZ5UGO2CFTa/k7GyhkhAKnCi1YU6nNtM7I66ys2WgmaSckIDctAjBDXemfgAHpreh7ZVL+Zq5A0HGwq1ayuC7uVbI5nhhaqGYHgYAwaMBohKdtxOvgJPFq0C/s9H0Ofou2IW5eElpFRePhyPBZvdc7Sq5Dh0ZjSIRvrxHIQUaHxfAjOfrocCRiI50Z4Yfcb+okuxTI3ZBrmem3Fl3eG48lGKchu1h4FCW9hp+8Q62VXhvq6V0r0nzAZnodPIGhYF6TvSEWH0UE4vjwOO727oO3FRBy5qe888+7eHSM6dEL2D7uAQU+h5TlTU9oB04z9lT4+BtTJRHKGHhUK9dGmtR9O/5ICBLdAWMZvSMoz9maJwHa8e7EL5nRIxYeLNyMZwegzJATnt+7Rvbk1woZjUtdUbLDqdxOMyBcno9nJd7H4RFPniJrwQ48RvVD47QmEzXT+lvbamRLy2DSM6+kPv4Jk5Zo6qPSlCcOZZStw6/F5GGA4jQP/ScTO/b/pJMIEY9ys4cja8DF+8OyPqU/549C/ViiVcmo/p3eTOmFOfwNOJSbioBOWuZU8ZrHkazJaXk3EwSPf4buj+lYcGbqMQXREG/jWy8Sh2Dhsglh6NhAFCa9bROvuAAAgAElEQVTjy7qT8bITx6zvuwO4BExvoGXYowAkGbgMdxSAZFDWxwcFIH042rdi3TfHUo3QxFTtU5oAZF0BpNq3PNw6uQJIqSqx7QHUG/j1F/h5m5aGaap4lAoOrQCkFXvMx9mpALJ7nHMqgEoVgLTVWuY+O3YEIG0FkElcOICuTmvGXawHkLLczBsHrCqA1NmhFbSsBTZrAUgIOmq+LPPIngC0EqbePKblenotpTILUTA251aWsKUaxVCrCiDzhWUUfJDsh1ClosdOBZBJ9BLLKDubqn5YAeTM97fqY9tKgEFrjHtJNGhdi6TWf0S4H3DtxHZ8uUuvh0UTN1GJMqQjGuE6ft5xAF7DTMvLduYpu+RE9Q+G1+0U7F63WXchxNBlAmY93hre94xbjn8TNBmvds/AJ4u3o+20OejqYWzErOwg5ORX/+kxaHXiTXxwfghmjPJH5vH1WLPTOUKboZd4IC3AlljRB6a3sh21sfeNAR16dELW/p/0G7OhC8Y9HYwTyzcga/hsPKP0jxL9fSwNmE90mI5Hry/Hok3OGa8xdep8XoKk8OlKQ/FFm4HI54ej0c0T+HLt99C7248iCjzWEl6G+vC4uA2rMrvhaWdtaW81P/3QI3IUevhm4svliWgvdjVL+hiLt6TAf0g0osOSELd8D3KdsOQrbMxcTO0AHPx0EQ61Mjadfl1U+bQeg7l/Ckb62jhsSnHG8qdyjPmTPcjVe8kqgLDhY/B4Mx8cWfkpcp8yCptKc/zOE/BqBLDln+tx1oWXfNm+tbECyMlv9jbmKQDJ5S3FGwUgKZh1cUIBSBeMJRqxqiox9yPR7vhlWwFkqvwRuyFpewCpfV7EQ7KMHkDKiOztAqbtr5KKVABnYvciwFYAUqqCTBVMt9XjNP1azD2A7B/3jd5pKbEHkKZiRu3LdDkVqQ2yrZbjWSq1jP1qlD5GStVNLBSRRFONo+9uaWLdvupPQLHsAlb899plYaUJQLHY3cgyhtTLAJKMv7OtAFL76ViageuTGOtKJNNSNcFRrYbT9MgyVr51MzUkV4VJSw8gbUWakT17AOmTpWpuRbvk67Nk48PimfeNVT6iCmeiN74TQoFTMHTH1P/tgvS1K7A/eCKi+xTi25WX8LBSpRCHb9Kc4lRpANz/sRZo29QPJ95ZgQNq5cvPIXiuSy5+zvRDaN4uLPrMObte2RuVqJAYGZiL2zVzcXTNUnzrtN2nhHcDHn52DvpnfYoF61OMS3QezcYnbzlJ7GrUFzOimmL/W3sQNNPS36fN2Nl4unkGPn/3K5x3ghhRjLPa9+e9k2j9wnC0qZOHlH2f4oMdzoDdAuNeegK577yNTXnG5suhJ1bjRLPHnbKlve1Y1UbiyxZuQLKhL2bMD8ellW9jU4plG3Z9r67G6DP6EXj8lor6jwxBaIoQnMTS6olom3kU6Y1+D/ywCKt03tlMOwb5YzZ5bzsG85/ywY8LRLWTKjQadzbz9m+MgowrOlVY6ZuxkqxRAJLDWfVCAUgubyneKABJwayLEwpAumCkERKopgT03v2tmmLisFyfQIdRmNouBfFKb5dOeHpOP3gc246k0CfwaP5WvLa7iXGZiGmbYoPBgDyr7rl6DLEx+gxrh4sn/PHkiDxsOhWEEe1y8eMPGQgOSkFC4SN4suZ2vLdF/wdzQ3A7jHxiIAr+m4zQR1vg/IfGyhfjNvNfYuPVlgjJT8T+RNkPbQb4h/oh93yq/v2N7KVM2R3JuETFmQ/lqmvzlu67GmPaxDa4djQDAa2BnQuduKzPzrhF3x9LFZIec9lKgkBYv9EY1Bo4sXU7Gj8VBXxh3FVM7CQX+4Q3DrznLGEzGH2eG4NHG6hbnX+JE6FPmiqdUmDoFYXo353EolWJeg/abK/N2LnGrdW/8ELU/3RB+qq3sSmjBXr0bw38sgv79e4ZJpYMVsmY7eyOWNAXY32+x8KPEpEXPByznijAxne36VdJ57SsFTdMAUgi7P//e0cKQHJ5S/FGAUgKZl2cUADSBSONkEA1JGCsAPMz7epWDQfIId1XBILRprUXCgqTkdTgKcz/w29YkOCFGaN+Dw8vH2TteAurGzyF57x2OUWAMaJujMgXo4BVX8MjKgot0zZgcXwiCh6bhlmBe7Bg1UknZcRY+RJZ/wjmvbvNWPmi7vpk6ILIEfXxw+ffu+TWzE4B0nkwIusmYt1eZy69UiO3VEasvt4JA1o7a6vzskip1Th67jJm9Bk+YTYG1D6ChKSWGNEnFwk/eWNYl2x8+9F25PZ9Cj38AL+CRLz24U9lBVm+v3efgKkP7MEHQijtHKVcy4tXXULfSWPRKXsP1nydiwEv9EXupkVOaXisBNluDOb2z8Yn74otzUVPpYlo9OObiM97Ci8+EQb8tgOvfbSnfOMp91EGeIslVWHG9y+pYzYYYEA/TCttd0Tddq8rNxBdD6QApCvOMo1RACoTkfsdQAHIfXJGAch9csVISYAESIAEHCAgttx+WjRo/RQH6nTHc9HtcX5VHJJ6zMWkNjfwzd9WYLcD5ks6NWxIFPrc3YPVCb+h6djZGHTlbXyYNgrRT7ZH7azb8ChKQcLStTioR+/hkoJQKl/Uh2JTM+KirXhtlbzlXk5A6x4mNVuvOzXHZdDwHjANs1qcxGvL9RQmOmHSi12QtHA7vKaNRhsPL3hnbcfnvwSjf9cg4MJerP42GFP/XBufLNygj8hoGIgZ87vD79ohfLLPH+MGeCGvpheu7V6Ob/yfxzNFb2PpOWc0Ejdtdf4AkHHyOHyHTEKrc8YeQ0KIih3phe//sRTfOes6Fru69b6EBT+FYL7MMfd7Ck/29cbxfyahlczdESVf3RSA5AKnACSXtxRvFICkYNbFCQUgXTAajVhtNW7p1YLOnRB++CjsNtAt7W8VDU1pENwaBmUHq20VPZvHkwAJkEC1JxAyzNSgdU9TvDioAJu+L0REz9rYsngtTjtr9IYWGDRxLLp6nMCmH30xNPw3LND1Ibx8gZu3pX5b9DZqDP86V5Ch805b5Yvk/jtKWYLV+Ef9qmAqgTCke3f4HP0Jx3UWKAyG+ugx8S946OKnWHymO+ZHtcH1rbH40mMCngwogFdYMK4lxGFVok6ODb0xYkJHdPBOwSeLj6Lri5MR+ttn+ODfQMTEx+G1xzk9d9qMmYsnGyRi01EfDBjcHlk7DsLrsTY4/3EcTnSKxrC6iTiy/yfs13kFp3fTIOCSWCLZG1NfbIEjC3chWMaYlfetUWif+xuy/f1weuGnwPPzMEDS7oiVmOIOnUIByCF8FT6ZAlCFkbn+CRSAXD9HaoQUgPTKlU2vFHPTYc2OX8Vc2dvm24F47DY6dsAeTyUBEiCBakfAuBSm1ZmV2Fl7EB71TcEPX2zX5aG4zYhoPOl7TFn6YWg3CtNGtEDtXE/41DqLLe+uRfrDUXiydwh8CpPw5Ruf4XgVsG0zZhq6nluKVYeqwPl97NK/12RMCr+ElcqSoer2aoen/zoYhZu/R8GA3vBIeNu49MrQGCHNvVGQ8RtSHRYaDQiLmIgnu/ihblEWDm/+FKkPTzc29P7GGyMm9ENo3Tyc3/M5Num81bkxW2KM/ZD5jzgom1S0nYD5g7Px2Q8GPDWkDZC8C1/G73FC75tg9Ikag0f9L2Pnss9gmDAbATvexpoL7Zw/5uDu6ON3AruPhivC08GFYofWYPSZMMR5uyNW4aVBAUgufApAcnlL8UYBSApmXZxQANIFI6Bsmz4c2BKLlZrdHsw7NV3eg93ojT5NTP5ElU5SmLIFNpTdwTLQR935SN0tTK3oEacUq+qx3enIcr7eu1DpRYh2SIAESMAlCAQOxqwplobP+sQkdj8ahYJ12/BL7SQED4qG18ZFSAiagBn9fHF88wrsPJmHvAadMLSnAT9s/UlO02N9BkcrjhJo0Bj+d64gQ6ciGEfD0ft8Q7vhiOrti+Q9X+Dbk04YZKsxmDs0D18u3g6/sdEYGXASH35wBQNmD4H/nQyc3bAU687rPSpre/2nxeChi+9j8RbRO2owZv3VDzv/4Rwh11v0OeoXAq+aubi0Zz2+zOqCqUNbIDMD8MuMx6L1Tupf1aA7nn62P0LrAbkX95hErcGYNcsDS5eeQN+JYxGWshTvbc10LuwqsE4BSC50CkByeUvxRgFICmZdnFAA0gWjyYhGlDFv161ux30M6HwURxRxyPK7cNP26alRli24xVKy2EZ7sRHDzdty20YphKWR2IyY+KPKNuHK/1/rpZwnfscXCZAACZBAyQQMj03Di8FHdV2S4z9sNub2qIUjn61A1h+no9WdXBhwEl9+nIk+09rhyGLxDTpfJEAC5SJgaIwOXdrB+/JP2N/kT3i1fSZO1WmDZpe2YmN2dwyqtRQf7AtCWP0sJF26VS6TDh0UPBizJnUFTh9FeuPfI+DcWmP/H71fosfRzCY49E48DtbpjknTexkbWp8zLiXtlP0VFnymV8P4YAydNgTYuhTfpAD9p89F6ME4rMzojhkTeyBr2+tYlTcBrw7zRXaRB7J+XI+VPzhhzHozrIQ9CkCVgObAKRSAHIDnqqdSAHLVzBSPiwKQk3IlqneGARtFZU+MP3bHxuOItkeQUuVzDKoAhJmvW6qDREhKxQ+UXZiCxM9qVZAp3KEzYxCwx1RtJHz1zkBMUhgFICelk2ZJgASqF4EeUbMRdvJ9/fqSAAjp1AVh4QPROetTxKUPxMv9gW+Xfo6zLcdi0h+q6/Kf6jUvOBoXISCalv+5LzzOpSAr7xjWbPHCpJhR8NondjErRJ/n56D92dfx3i7J8ZqWteFmKpKdVc7VagzmjyjESlPTbMPw2XixwXa85qRdAg0DpuHl9sn48J1EdH0xCl4nb6BpB+DgukQERLTD6R256DME2P3xBhxxeCmf5HxVwB0FoArA0uFQCkA6QHQ1ExSAXC0jJcdDAUinXJkFH/UbXrXKxyQAbQFGCpFGNGc2H2sRgKwqgOyEZCX4iG1XWQGkU+JohgRIgAR0JKDstjUQBQmv44f6EzCsoy+QeQLfrv8eSU5YGaNj5DRFAq5DYFg05jfYi2+SW6DHw23QFGeRsO0GOo3qDj/cRvbxbVi6+SSqyyVl6DIG0UPaw7dmBvav3AyvpyYi4OjHeG9HCkIi5+LJwngs2uSEZV/BvfH0kI4IbeKP3P+swCdFwzGzQwZW/XMtTgePwtynamPjwrVIcp2Z4bRIKAA5Da1dwxSA5PKW4o0CkBTMujihAKQLRsWIud+P8lMeTq8VFTqmZWE3f8HpBq3Rpq6o5klFKoAzsXFQKn8a2PQAEmefWqssARvX1mAMsMweQMYKIy4B0y+ftEQCJEAClSLQeQJejaiNBLHbVnV5Qq0UCJ5EApUkYOiCyInd0awgAz8f24W8Di/g4SuxWLylkvZc+LSw4WPweDMfHFm5AgfaR+HFxwqx5bMUhEf2RtM6+chNPeCkBtONMWJOFLx3xGFVSidMmv4Isj5bjtTez2NAmBeQdQk/bIjH7uq54qvYjKAAJPcioQAkl7cUbxSApGDWxQkFIF0w0ggJkAAJkAAJmAl4+zdGQcaValOhwNSSgHwCwRgU2Qm5aQaE9/HBz/9age+qo6DadgzmP+WDHxeswO48Ax6OmoMIbMfC+EQnv3+YGtfHL8K6NADdJyO2TxZWv7EWp+Unu8o9UgCSmwIKQHJ5S/FGAUgKZl2cUADSBSONkAAJkAAJkAAJkAAJ6EbAgLAe/dCh4S2c3rcHp6tx/5mQ0XPxnN8BvL58D/LQCeOeb4ETyzfguG4s7RsSfqc0O4ll72xDcucozI3wwvktS7HO2Y6dPK7KmKcAVBlqlT+HAlDl2bnsmRSAXDY1xQKjAOQ+uWKkJEACJEACJEACJEAC1Y1AMIbOnIjQE6LJtcwyp/roMUFd8nUWCUvX3rfLVikAyb2mKADJ5S3FGwUgKZh1cUIBSBeM1kZEk+cxITiv9ABy3L7oLdTnWvVc++44HVogARIgARIgARIgATcnENwJD3ucxkF2i6+SRFIAkoudApBc3lK8UQCSglkXJxSAdMFoZUQRbBpmwu/GXsTEH9XfAS2SAAmQAAmQAAmQAAmQAAnoQoACkC4Yy22EAlC5UbnPgRSA3CdXFID0ztVgzFoQhjPzk9Aqxh+7Y8W28GInsF7wuRmEoCZA6t49QK/eCFJ3CoOoGGoNZb8v025f4VHRGBkSBAN+wf7kEISKCqBUy3Fil7CYeGBSzBjjzmKmncMoOOmdT9ojARIgARIgARIgARKozgQoAMnNLgUgubyleKMAJAWzLk4oAOmC0WJkWDTeDEvCvHe2YejM19Eq6WUs3mLcCt7n8MsmEccbB+bHITUqBiOxGQcaDkfAHuNyMXW51+5Gxr8JQUf93Zkwrb1eSI/di9TOR3FELDMTy856ZyDmnW06D4jmSIAESIAESIAESIAESKD6EqAAJDe3FIDk8pbijQKQFMy6OKEApAtGsxEh+vRporGpVPRcViqA0mPj8I1WqBkWjdhGF3A+pJu5ikecKap7NmK4ue+PUQDajKzOJhsa8+Jv49oqtUPm6iF9R0RrJEACJEACJEACJEACJFB9CVAAkptbCkByeUvxRgFICmZdnFAA0gWj0YgQd4YBG5VlX+JlXPolKnUCShSA9lpVAKnRaBs/F68AAobOjEFAdiZC75r6DGkqj3QcEU2RAAmQAAmQAAmQAAmQQLUmQAFIbnopAMnlLcUbBSApmHVxQgFIF4yKESHUqMu2tELOSBzD+ZDmJVQA7UXM8Y6WHkAQPYJehlgCpu78ZRGDRH8h0TtIrfaB5udUpDbINvUc0m9MtEQCJEACJEACJEACJEAC1ZkABSC52aUAJJe3FG8UgKRg1sUJBSBdMNIICZAACZAACZAACZAACZCAGxKgACQ3aRSA5PKW4o0CkBTMujihAKQLRhohARIgARIgARIgARIgARJwQwIUgOQmjQKQXN5SvFEAkoJZFycUgHTBSCMkQAIkQAIkQAIk4DYEZi3bhgi/Y1gROR/r3SZqBkoCziFAAcg5XEuySgFILm8p3igAScGsixMKQLpgpBESIAESIAESIAEScAkCoxesw+SOmUgYPAWLlYhGY8G6yeiYmYDBU8RvZmHZukBkZnaE36nBmPK2S4TNIEigyghQAJKLngKQXN5SvFEAkoJZFycUgHTBSCMuTWAWlm2LQHNTjBe263CzO3I0Rm9cz29NXTrvDI4ESIAE7k8CQgAa1xLI3BdpFHdGLsC6CeIXexEpBCB+ht2fE4OjLpEABSC5k4MCkFzeUrxRAJKCWRcnFIB0wUgjLkvA+K2n3z5V9BFi0IP4r/lb0coELmxGIC1S/Wa1MjZ4DgmQAAmQAAk4h4AQgCJwFn5+aYrgY/uzsvxL+VYkB8eWRWI+FmDdlI6oJ351Qa0Sck5stEoCrkiAApDcrFAAkstbijcKQFIw6+KEApAuGGnEVQmIbz0HG2+ALa/RGD1yPdaHLsO2gca6IGNVkFbYMZbHJ0QeQldRNq/cFQM5x1YgMj3CeF7OMazY54dxPf1Qr564jc7EXkVYEnbGAZ9FYv5GVwXDuEiABEiABKorAUXwSd8L9FQ/xyKQ9lkmeonPw22Bms9F42dd6tmWCEo3VQtVVygcFwmUQoACkNzpQQFILm8p3igAScGsixMKQLpgpBFXJWBXABLBaiuB1P9PQKC5skcrAKlijvZ3pgqg2cuwre1/lZ4KxhvuSEw5L0rtgTVsrOmqs4JxkQAJkEC1JqB+Hv237ToEnjqLlm01ws+pB81ffhghXEDC4P/iQXWptPhyg59f1Xp+cHDFCVAAkjsrKADJ5S3FGwUgKZh1cUIBSBeMNOKqBOwJQLNnYdb5QOM3oabKoFnL1iFw2xpggrq0y47YY2qaaawKsghA6wISEDl/vbHHwuA0rMnshXFYY/wdXyRAAiRAAiQgmYD5CwkYK12VKlfx5USxCqDigRk/D1nBKjlldFfFBCgAyU0ABSC5vKV4owAkBbMuTigA6YKRRlyWgL0eQBHA9gRgoNoLyE4FkNIwU1TxaMSesgQg09KvlgDOcvmXy84IBkYCJEAC1Z2AWQB6W3y+9UKm2ufH9MWHpQeQsrYZB862RDd1rTN7AFX36cHx2SFAAUjutKAAJJe3FG8UgKRg1sUJBSBdMNKISxMoYRcwsXzLqgcQlGVck8VNcE4OcnC2BAFoPpqLBpp+ph5AagWQ2GhXnO+317TNrktDYXAkQAIkQAIkQAIkQAIAKADJnQYUgOTyluKNApAUzLo4oQCkC0YaIQGFgPhW9cFTOmwzT54kQAIkQAIkQAIkQAJSCFAAkoLZ7IQCkFzeUrxRAJKCWRcnpQlANWrUgLe3ty5+aIQEqjsBpaReVAWxeWZ1TzXHRwIkQAIkQAIkUI0I3Lp1C0VFRdVoRK49FApArp2fSkVHAahS2KrkJApAVYKdTkmABEiABEiABEiABEiABFyAQHZ2Nu7du+cCkdwfIVAAqoZ5pgDkPkktTQASo/Dy8oKHh4f7DIiRkgAJkAAJkAAJkAAJkAAJkEA5CNy9exc5OTnlOJKH6EWAApBeJF3IDgUgF0pGGaGUJQCJZWD169eH+JcvEiABEiABEiABEiABEiABEqguBFj9Iz+TFIDkM3e6RwpATkesm4OyBCDhqFatWqhXr55uPmmIBEiABEiABEiABEiABEiABKqSQG5uLgoKCqoyhPvSNwWgaph2CkDuk9TyCEDqaAwGAzw9Pd1ncIyUBEiABEiABEiABEiABEiABDQExLIvIf6w8XPVTAsKQFXD3aleKQA5Fa+uxisiAGkdc0mYrmmgMRIgARIgARIgARIgARIgAScSYKNnJ8KtgGkKQBWA5S6HUgByl0wBlRWA3GeEjJQESIAESIAESIAESIAESIAESMAVCFAAcoUs6BwDBSCdgTrRHAUgJ8KlaRIgARIgARIgARIgARIgARIgATMBCkDVcDJQAHKfpFIAcp9cMVISIAESIAESIAESIAESIAEScGcCFIDcOXslxE4ByH2SWhkBSO3/wz5A7pNnRkoCJEACJEACJEACJEAC9zsBtQ8Q+wFV3UygAFR17J3mmQKQ09DqbriiAhB3AtM9BTRIAiRAAiRAAiRAAiRAAiQgkYDY/j0vLw8UgiRCN7miACSfudM9UgByOmLdHJRXAKpVqxbq1aunm18aIgESIAESIAESIAESIAESIIGqJJCTkwOxLTxf8ghQAJLHWponCkDSUDvsqDwCkFjqVb9+fXDJl8O4aYAESIAESIAESIAESIAESMCFCGRlZblQNNU/FApA1TDHFIDcJ6nlEYC8vLzg4eHhPoNipCRAAiRAAiRAAiRAAiRAAiRQDgJiOVhubm45juQhehCgAKQHRRezQQHIxRJSSjhlCUCi6sfb29t9BsRISYAESIAESIAESIAESIAESKACBFgFVAFYDh5KAchBgK54OgUgV8yK/ZgcFYBmLduGCL9jWBE5H+ulD3s0FqybjI52WhNd2D4YU952MKCRC7BuSkdk6mGrnKEoPJtbDs5JP4Q1L8dgfWo5DSiHdcWsZa+gV+YniJ6/HmnlPVUZb0ucXRaJ+RvLe5LxuK6zl+GVnpk4cqElurWxl5AEDJ6yuGJGix09Gq98PA49A4z289MP4RO7bGZh2bYImDHezUFa4hr8799KZ6GMoXsmPpk9v4K8rQMNjFyAuKf9sPf1KVh8wMEh83QSIAESIAESIAESIAGnE8jOzmZDaKdTNjqgACQJtEw3FIBk0nbMV1kCUM2aNZX+PyW9qlYACkTH3m3h5wmg2zOY1xvYt+gT7ANwK2UXDp0pIerxsVg9qiVSPhtfutBRVQKQ3ymsf/9rJD3QE8+M7wm/i+sxdcaKcgs5XV/+CK+EHsPfpyzGoYpMj8oKQEGTEff+aODbZ/H3/WFo+4BISE88M7cnsOdNfCJEkFsp2HUgqSLR2Dl2Ml5Z4IlDHyYgs+fzeOmpjsg/8CbG/22XzbFGAcjv9Hq8tyUJAT2ewbgefriwcSqil5Ugh3V7BR+9HIxjuog2gZj+3keIQMXy5iAcnk4CJEACJEACJEACJFBJArdu3UJRUVElz+ZpFSFAAagitNzkWApAbpIoAO4tAGk4z16GbQOBhMFTUGadiXKsH46VVelSZQKQpaJq9IJ1mNzyrJwKq0oKQIGzl+Gj3rcQP2oOPjenxCjCwGnVU8bqr5ZnVyByvm3tmUkAOqb+rbRjnXStjn8LXz1dH7uem4LFFareclI8NEsCJEACJEACJEACJFAiAe4GJm9yUACSx1qaJwpA0lA77MgpApCtwGLzc9fnFmD64I4IFCt5ci9g13tTkP+UWEqWhgv5gWjuKQSQxcifG4uovs1RrxaAuzm48H08YhZ9bb8SxlYACnoc816NQr9Q03KkrAvY9UkM3vx9LLYNtKyxylFEAg/EropE1wfUY5Pw9VvRWBJU8hIwY+VTEg6lBqJrq3pKfEnfvIHo9w8BJfn+Jg0wsUg7n4/AUM9iIpRtRZVFALLhkZWEr9//O5Z839O4DC73Ai7Ua47mVxOQgAjNsrxAPF4ix66YvGA6Hm8fCM9a+Uj7LRPeLbzNS8CUPA3tiEAvwT8faSe+xpL5K4pVFU1+bxtGYz0Gz1ihmY82AlA5mCQlpiEwPEzJd86Zr/HGX5aUUMEUiI5Pz8KrT7VEyhfRmLPKtqqnZAHovcv9MKN/GOqJIiUxpsRPjEvDtHM0dTri5kQgzEccBFz4ZjCmxAFWPHLTcGjd3xGzOgej//ZPjOsSaJyn1w9hyfgYfI3JiNsyGtg8GNHLHL5MaYAESIAESIAESIAESMCJBCgAORGujWkKQPJYS/NEAUgaaocdSReAcmKxenZXeJ7+Gss/3gffp2eg074pSBsset/k4NSqlzBndfrlYmsAACAASURBVBI6zlyG2EEBSN+5BO99lYaWY2fhmR5+SFr1BOastjNsKwGoI2a9H4uIoHTsev89rL/cEuP+8gx6+iYZq1SKVQBFYOxE4NT2BByrNx3L3n4cfseWIDKxZ4k9gIy9enKQtHk53v43EPHn5/F4q2zs+uti5D9flu/myDkZj5fmfg7bRVFaAejowHl4aUY/BJyJx9Rfe+GDoZ7Y93YM3vy1Lea9Ng/9sAvzn0vCOCEAGdKwa9H/4s3v06C1cbYUjvEBy7BgoJ/NGGAUpWAUv3Dsc7zx4V74/XEGnh/eFtnfz8ezbxzTJKAjXvl4ATpdWoLIv35dggBUnnw0V0Sf5e8mAH+cjeeHh9nxBZOAJgS8fKQdWIO//604Q0ArAB1FxNyXMH1AgDJ34vOj0PbCXnx+IAeP/+MtTO98y1g1ppkTaQO3IaL+ISx+KQYJavXOwFis/suDSFn9EuavBsYuegNRLVIQ/3E+Il9oi7TNcxD9vjabj2PBF9MRcGw+nn1dy8vhS5YGSIAESIAESIAESIAEdCZAAUhnoKWYowAkj7U0TxSApKF22JFsASih42rM65KJ9cOiodSLBI3G6C7r0XyYdTPpWe9vQ0SDQ3hzfAyMHV6i8NaGsQj+1d6SH1UYUJeAGQWA+tr+ME+/ha/GB+OUEDdCbZeAdcXk155H/7YBqGfwhKeoQBGVQQe6li4A1dfEZ14+tRd+Uyri2zqFtk2g1UbHzV/dhohQm3TniEqpQ+gqBKBMS5NlrQDUvBSOextMtmasWQK2r8s6TO+YZskTjEJPz3zbZs7G5VV++2ybbmsrgMqTj/o4tGg8YnaKMZa+ZCuwY0+0bdPP2B/pTDyemGtZeGYkZNMEWhGLjJU+GDoP8558GGE+HvD0EhU+F4oJQLvar8asHr7IuXAMe7evwefrjqHrP9Zhemfb5tYXkPDcQbR8fzTCcB1JiQn4+vN4JJh6T4k89MosYb46fOXSAAmQAAmQAAmQAAmQgF4EKADpRbJsOxSAymbkdkdQAHKflDlFAJoSh20jAy3LmzTVFYqw0DYFn4+ag3gNJtulT4oA5LUP8yf+Hcb6CZMAdMq20sRkxKoCyCgAeOzRVF+oAtD7kZgfZi0A9Xt1NeZ1u4Nd//d3vLm9k6W3TFkCkKcmvsgFWPec2EHLKACV17ftTDFyMDaBPnX1FPYdMy5vKi6IqWeadkIrTQAqgePextMRYXcMkSieJ5MAlJuAwS9ouyz1Q+zqeXjwXGkVQOXJhwf2/fVZ/P1w2QKQOvKxi75CVOgpO/2RtE2gTyHz1D4cUyp5JiPuq9EIPPM5XnsrHsee0vSNsqoKC0THyLEYN+BhtA31Rc7+xVhjeN5GENNkrlUEosZGoG/Htgj0SML6F6KxIpUVQO7zLshISYAESIAESIAE7ncCFIDkzQAKQPJYS/NEAUgaaocd6SMAmXatUqK5hZR6o/HGCx2Rn7gCb6y7hYgZ09GveYFREPISzXHbosC0BAw9HkfbS38HbCqAOs4Wy5MCcMFqCZi3sYLH3hbltkvAli1ARMAF6yVg9U9hxVPzsV4Rg8JwYeMcRC9LgtJn5/dpWP/S33Go+zy8Or4tUJ4KoOY5OLb6NSz+KRDPvDgd/QIuYP0Ty1G/NN9lNKAuaVe1ji99hAV9/RQebyw6hvqRkxHV9hTmvAZjD6ASBKCzpXBMaL8a83p44tTm5YjfD+s82V0CFobMb2Mw5R3rJU1l9wDqiFllMmmOnGOf47X/24vA8cYlWxfWPYHoDzVT/Ll5iL17DOu3n4Vn73GYLiqAktfjib9oew8pcplxFzBzE2jVhqkSaf+bmPO5J56ZPwv9gopXAJnnV9BoLHjbxHZPsHHeKjHG41b76ZjRxxNz/moRw8JmLkPcID8cEyLjZvYAcvjNiQZIgARIgARIgARIQBIBCkCSQHMbeHmgZXqiACSTtmO+dBGALD2VTUtq3sOtt1/F6Dam5sjJ+QhroTY8DkS/6Fcw4zFTI16rJtCW3a+AMIx97RVEhpua6+Zex6kdb2OOaLJs72XbBLrVWMT+NRJdA4zLdvKvnkJC3BwsEVuSiwf7RZPR0RfIObwEkZvDsOylCDT3AvLPH8OFxh0RKHaXKqsCyC8NSbf8EBbgCYimwKv/FzHr0oDSfFdSAAK0DZsB5FzHqe1vYM6ylqUKQOtL4xj0OF7522T0bO5pbGJ9JA2BXQJNTaBt8iSacO9fg5jX1xdrwl2uXcDKwSTtt2z4tQiEp7Y5szbX4xdg3VMdzQ2ccy7sQ/xrb+LrYrtslSQABWL0P97C5M6+wN3rOHbiDjp2LCi2BCzlj9vweAuj4/ysJCSIhuAHbJpp5xt5TDnVEaundIWvqVF5WuIaY1Np7gLm2BsTzyYBEiABEiABEiABiQQoAMmDzQogeayleaIAJA21w44cFYAcDsBNDZRUqeOmw3Es7KDJiHt/NPDts4h+33ZHrnKYLkMUK4cFFzskENPf+wgR+Z9j6ux4+7vWuVjEDIcESIAESIAESIAE7mcCFIDkZZ8CkDzW0jxRAJKG2mFHFIAqh5ACkDW3rrOX4ZWemfjkL/OxvlhFThmMq5kAFBi5AHFP+2Hv/5uCxUpPI75IgARIgARIgARIgARcmQAFIHnZoQAkj7U0TxSApKF22BEFoMohHP9qHHr4/IqNL/4flI2r+Ko8gT+9grjuDfDr+hfxf8Yt3/giARIgARIgARIgARIgAWkEKABJQw0KQPJYS/NEAUgaaocdUQByGCENkAAJkAAJkAAJkAAJkAAJuDEBCkDykkcBSB5raZ4oAElD7bAjCkAOI6QBEiABEiABEiABEiABEiABNyZAAUhe8igAyWMtzRMFIGmoHXZEAchhhDRAAiRAAiRAAiRAAiRAAiTgxgQoAMlLHgUgeayleaIAJA21w44oADmMkAZIgARIgARIgARIgARIgATcmAAFIHnJowAkj7U0TxSApKF22BEFIIcR0gAJkAAJkAAJkAAJkAAJkIAbE6AAJC95FIDksZbmiQKQNNQOO6IA5DBCGiABEiABEiABEiABEiABEnBjAhSA5CWPApA81tI8UQCShtphRxSAHEZIAyRAAiRAAiRAAvcLgWHReLNXEIA8nF4bi5WHtQPvhEkxY9Cmrvid+vfBmLWgN5QzTq1FTPxRzQnGv/lpf6/Y91NsH+kQgz7XYrF4i+aUzlGI7Z2BmHcuW3xd3oN572wDYPGF279gTWw8jhTLy2DMivHHbs3fhs6MQcAe01jU8ZnPH4xZM4HFwr7Zt/DFFwlULwIUgOTlkwKQPNbSPFEAkobaYUcUgBxGSAMkQAIkQAIkQAL3BQEh8PRCemwcvrErhmjEEhOP8ChVxNGca2YlxJiu8EMyNpoEGSHGdGsAnN9iKy4ZTxo6Mxp4Jw7fDItGbKO9iqCkCjhawcji10Y8GtMaBrO4owpWFjFLtZXe2ygKHekQjfDjcWahKzzK+uf7Iu2uMMhShEeR63FtDeYojUIjLAJhMTGwEsIj1Pm7FwGqyGkWHk2uxTUxDOa5bItt6MzX0SrpZUXQFP/fp4lGFB0WjVmIM4qdmrktEz0FIHm0KQDJYy3NEwUgaagddkQByGGENEACJEACJEACJHC/EbD3kCoegIXAIljYe+i2qbxRKnZi/JF1MwRQKnCsfy5WAWRXdLInLAH2BKDwYYOBLUAfNY7OgzEU2wCT2KNUM1lVAGWgj1r9o+aXVUBVMNPLEh4tIWkFwjfDkpTKMK3wYjyy4sKjmBeKQIPiwqOxCs4kJqKEyjPTvErdKwQgtQotwzQXjyF8ZkccecdSsWYeh0TaFIDkwaYAJI+1NE8UgKShdtgRBSCHEdIACZAACZAACZDAfUTAWHGB4kvAxEOu6aFbHDMSm41LvkzCEOwtAYvxx5nkELQSS71MD9cHGg43Vd/YLAErJjqZlnxVqBKjjCVgmjzar/Ypfn5QkyYweFkqUOxNhaK7RTifnOyUWVJgaIR8wwMQ/xbV9kJRLYPy791aBuU/9edB3cNwNy8Hd+/koOjObeXfwrwc3CvIw907uSjIvoq8qxeQn5mKosJ8p8TqsNHSqmO0f9MIdVZL/MwCUAWER3P1Txy+MQ/AWng0zvdkZIbAanmhWXBaEIasU37wMS1ptKoAutbLUv2j2q+CKiAKQA7PznIboABUblTucyAFIPfJlR4CUKFnA+TVb467Neug9t3b8Mo6h5p38zQQtGvi7a2Bd4xX8Q+20u15NvBH3SYtUdPTCwU5N5CTcgJFBXdMJ1nHKn5ZfM2+Y/GW5+zABnfQvukt1KtzF9dzauM/yQ2Qc6dWiUxLXutfHm88hgRIgARIgARIoGIE7FfemG3YeYAtXpVjElO2ACN7Z+AAuirCj2X5lbUAZHdZl3Co9SVEqM7ZJfT/EQeXVwAyLWdLCjP1PErF7vlCACg+bt+GDctEF9aiBX47dw6Z16+XeWxJB9ytXVe53xRCT4HhAeSb/i2vQSEAlfd1J/OSIgbdyUxVBKE71y+jIPtaeU8v9biAAH/UqFGjTFtpaelWx5QoPJqOsq2aUZeG2e09VRHhsdicsREezUu/1Ioe695TagXS7kZ2elqJ+WRT/aMMpwoqzSgAlTkldTuAApBuKF3HEAUg18lFWZE4KgBlN+qIa80HWrmpUZQP//Nb4JWVpPxevPF3u6E2PhQ3DsOBEta2lxWvvb9XRADy7dAfAT3HWJkR3wal7liGnEu/mEpYTev7KxOMDuc83ukKpvax/pbsdn5t/HNrCxxJ9rHD1Fjqbf6mUYcYaIIESIAESIAESMCWgHjwDcMZRQjR/r/xOO1nsSrWnAmz7nui9kAxnqGKMccQLvqqmJbPBJmaMhdbAqYRemx9KfcAxzuaGkSX1qS5fAKQWv2j9gCyxFL8/PLMEx8fHzRv3gwnT/63PIebjxGiz+2GrZHTsLUi/jjyqogAZM9PbloSss8fw61zR5F/M6NSodSvXx8dOrTHpUuXUFRUVKqNixcv2fl7CcKjjWBid36YG5BXTHgsUYwxzceNGG6nB5Ha7FzTmFwZjSokmoZmWlomrhPREwjahubFlkxWCnm5T6IAVG5UDh9IAchhhK5ngAKQ6+WkpIgcEYCKatTGxYf+DPGv7csj9yqa/vKR3W+axDrh8M5HcQSatfLqbhlB6u4amg8Jc+M7ze/M6+zzkHfb1CzR3rmawGoZ6qPVxEV2UeRlnMP5DW+ULACJD7nOfjDUzcTutdnopq7xLy1uTS8A9dsXteTV/u4hQD3PQqyZdgw1a9wrFufZ9LqY9fmDJTBVD7ezA4g29r1AN/EFWJMgpQnk7uQQ9BGNA00fuJb41A9hmHcvUejvfRniGxyz2KQpd3efWc9ISYAESIAESKCSBDT3JMZ+JuKLLnUXLU0Vsb2duWyXamkqKyCWlTU8ZOrZojZgtqmYsHrI1/gy9RsKMjXWVUem3HsUE4XKIQBp/ZjvZUwP7g5UZogqoFu3biE9o3TxRIg+uQ1a4rb4z6f8VTtlZdRRAchi/x5unTumiEHZ546iKD+3LNfmv7f+fStcy7yOq1evlvsc4+5uJQuPiiGbijOrajF7SwcVcaWcwqPNPFXvAYt/+Vi6OFi8gk2t/lF7AIl4SmuyXgFklTiUAlAloFXyFApAlQTnyqdRAHLl7FjH5ogAlFevGdJajStxsM1OvI/ahb2LbTdqPqFzJ4QfFkKQplkhrNfPi+1Pd6d2wpHDxm8SbHenWHnYUlF0BMWP027PWj+4PZoNiS4x3l9XzkZRfmvNFq6K5GEsedYKHeWM2/Ktn+nbmi3Z6KZs3WraqtXONxudQ7IQO+LXEmMcvywcWW0nab7hsxZ89ieHIFTdMlb9wL/Wy9yTQGnuaCoNFzeKxsqsJqYbi71IFcKc0sxP06BPvekw3/TBnFNhw/rbTPeZ+4yUBEiABEiABPQgILNhbYV9dY7CrA7HsNhq+/nKj9qRXcDq1q2LVq1a4sSJk7h7926xIO7UbYJbDzyEnAatUVSrTuWDLOFM/QQgi4PC2zdx6/zPihgkWgqU9mrc+AH4+vri11/PVHxspQqP9pp+aytvbKpuKio8Wi37Ky48ivt440sjANkRCm0FIO3P5p3MVJGUPYAqPkfc6AwKQG6UrPKGSgGovKSq/jhHBKBcn98hvUVkiYNodmoFat/pXlwAMu068Y0i3oxBm7pGE8o3aZrdBSwfDNoPMbFV6WZgmGWZluWbN9vjrLdQ9W7RGU0HTikx3rOfzEPh7RaWLV61R1p9EJUn7s3I6myzlMyqkkkZsWk9vcVR97AbeGXY2RJjnLjyIVzNfsKOqKbuHNIabUQJrfoSH6RJYeatYrXfEFl/Y2mKVRuj8o2iZj13sYaCh+AzRv1GqurnMiMgARIgARIggWpPwIEKHIfZ6OA7uHlzZenTxUuW5U1iaVe2Xwfk+LVzOMTSDDhDANL6u3X+KK6f2I2ci6eKhVGrVi20b/cgzib9BlFposerwmKgI06127SXx46DwqPUsZnGwwqg8iRWn2MoAOnD0aWsUAByqXSUGowjAlCB1wO41PrZEu0HH3sbNe8V2ukBNAahyWuh7nIhqnTMW1QWE4C0Qoql2kdtkGipANKKQvb7DBn8f4fQUS/ZjVfs9vDrir+UvgSs0V5lNw9tz6GS446F9br/GARcSEZoc7UCyD62lgG3sXis/fXxhUU1MfLdcNxDDRumpm1bO2fDqgJIdWHTHDK22DjsVCjZa+invfFTl5XdNJar80UCJEACJEACJEACZRHw8PBAYWEh7t27h1zvUNxq9JDS30fGy9kCkDqG7KRERQi6fdlS6SP6H+EecOHiRRlDdYKPMpqe6+mxCqp/RPgUgPRMYum2KADJYy3NEwUgaagdduSIACScp4WNQZ53SLE4vDOPo1HKt6bfl7ALmLac9XIq/G7sRcy1XuZqFbUCSPScGSf61CAPqZcBJMVicaraP8jSA0g0KCx23Bbr0EJGzoNXQIti8V4/vgvp+74olwCkLKPqFaTYSC0l7sVbNBVJ9nrsmNbsW0pnjWG9EXka7ZreKhbj1p/9sWRXsPn3Vv16zLasm+0p6/81TEuvANqLALUi63YqUgGciU1CK3WpmtU3f8JPV2Stta6ycnhC0gAJkAAJkAAJkEC1JpBbPxjZjf+g9PiR+ZIlAKljyvr1J1w/uRu56efg5eWF/Px8u0vfZDKgr5IJUACSNzsoAMljLc0TBSBpqB125KgAVFTbC9eD+uK2TwsU1TKgZsEt1LvxC/xSv3c4NmcY8KjXEA90G4n6we2UbeALc24g62wirhzY6Ax3lbLpW68QE3teRJfQG6hXpwiZOR7Y86svPtrbrFL2nHKSuULIeqtPp/iiURIgARIgARIgAbcncK+mJ24EdsdN/25VMhbZApA6yJun9uLq4W26bSNfJfDuA6cUgOQlmQKQPNbSPFEAkobaYUeOCkAOB0AD7kfAtCNIpmn3E/cbACMmARIgARIgARKQSeB2g1a4EfAI8usGyHRr5auqBCARREH2NVxN3IKbv/xYZeOn49IJUACSN0MoAMljLc0TBSBpqB12RAHIYYQ0QAIkQAIkQAIkQAIkYIdAoUd93Ax4BNkPdKpyPlUpAKmDFwKQEIKEIMSXaxGgACQvHxSA5LGW5okCkDTUDjuiAOQwQhogARIgARIgARIgARKwIZDj+yBuNOmJAs+GLsHGFQQgAYLVQC4xHYoFQQFIXl4oAMljLc0TBSBpqB12RAHIYYQ0QAIkQAIkQAIkQAIkoCEg+vxcD3rUpZi4igCkQmE1kEtND+4CJjEdFIAkwpbligKQLNKO+6EA5DhDWiABEiABEiABEiABEjASyGz+GLIaVf2SL9t8uJoAJOLLv5GOtN2fWm0Zz3lUNQRYASSPOwUgeayleaIAJA21w44oADmMkAZIgARIgARIgARI4L4ncNfTB5fDxqCwjq9LsnBFAUiAKsq/jbTvP0XWb4ddktv9EhQFIHmZpgAkj7U0TxSApKF22BEFIIcR0gAJkAAJkAAJkAAJ3NcEbnv/DhlhkS7NwFUFIBXa5V0f4+YvP7k0w+ocHAUgedmlACSPtTRPFICkoXbYEQUghxHSAAmQAAmQAAmQAAnctwRuBj6C64G9XH78ri4ACYBpe9bgxsndLs+yOgZIAUheVikAyWMtzRMFIGmoHXZEAchhhDRAAiRAAiRAAiRAAvclgazGXZDZtJ9bjN0dBCABMuOn9cg8usMtmFanICkAycsmBSB5rKV5ogAkDbXDjigAOYyQBkiABEiABEiABEjgviOQ7fcQrgVHuM243UUAEkCvJm5R/uNLHgEKQPJYUwCSx1qaJwpA0lA77IgCkMMIaYAESIAESIAESIAE7isCOb5tcSVkmFuN2Z0EIAE2edNC5KYluRVjdw6WApC87FEAksdamicKQNJQO+yIApDDCGmABEiABEiABEiABO4bAnneoUj/3Ujcq1nbrcbsbgKQgHv2k5dQePumW3F212ApAMnLHAUgeayleaIAJA21w44oADmMkAZIgARIgARIgARI4L4gkG94ABktRqHQs4HbjdcdBaA71y7i3Jd/dzvW7hgwBSB5WaMAJI+1NE8UgKShdtgRBSCHEdIACZAACZAACZAACdwXBMRW72LLd3d8uaMAJDhfP7EL6Xu/cEfkbhUzBSB56aIAJI+1NE8UgKShdtiR/gLQaCxYF4G0yClY7HB0NEACJEACJEACJHC/ESgwNIJH3rX7bdguP94bTXrhRsAjLh9nSQG6qwAkxpPx0wZkHt3utuzdIXAKQPKyRAFIHmtpnigASUPtsCP9BSCHQ6IBEiABEiABEiCB+5RAeovRyPVpgcbJW1Dv+qn7lILrDfu2T5iy9MtVX7ULslE77zo88q/DI/cqPPOuoObdO6hZVIAad/NR814BatWsiZoenqjpYUANjzqo5VEHng2bwOAfDMMDwTA0DnHV4Slxpe5ciawzB106RncOjgKQvOxRAJLHWponCkDSUDvsiAKQwwhpgARIgARIgARIQAcCt3zb4WrIEMVSwLmN8Lp5VgerNOEogbu16yGt5RgUGB5w1JSu53vmXVXmSN2s31An55LDtmsZ6sPLPxR1m7VFvWZtUccvyGGbehrIv5Gu7Ax2N++WnmZpy0SAApC8qUABSB5raZ4oAElD7bAj/QUgLgFzOCk0QAIkQAIkQAL3GQGxo1TyQ7OVUdfPPIEHUrbdZwRcd7hXgwfjll97lwiwZmEu6t34BXVvnoFX9nmnxlS3SUvUbfYg6ge3h6FxsFN9ldf4taM7cOWn9eU9nMdVgAAFoArAcvBQCkAOAnTF0ykAuWJW7MekvwDkPmNnpCRAAiRAAiRAAq5B4GLb51FYpyE87mTigeStqHP7smsEdp9Hkf1AOK41+2OVUxDzQSwJrHfjNGoV5MiNp0ZN+LbvA992feHZMECubzveUr76F25fPlPlcVS3ACgAycsoBSB5rKV5ogAkDbXDjigAOYyQBkiABEiABEiABBwgcL1Jb9wM6I4a94rgk5GIejd/geftNAcs8lQ9CBR6+iC11Z9Q5FFPD3OVsuGZewUNLu9FvayqXw5Yy9MLDdv3hW/7vqhdt0GlxqPHSTkpJ3Fh67t6mKINDQEKQPKmAwUgeayleaIAJA21w470F4C4BMzhpNAACZAACZAACdwnBPK9/JHaOkoZrVjaY8hORp3cdApALpD/60F9cdO/a5VF4nPlP2hweR9qFd2pshjsOfbweQCNuz4On1bdqiyutB9W48Z/f6gy/9XRMQUgeVmlACSPtTRPFICkoXbYkf4CkMMh0QAJkAAJkAAJkMB9QkD0/RH9f0TFj/e1n5VRUwCq+uTnezXG5VZ/UnIj++VKVT+ljd233aN4oOtwiObRsl8F2deQvGkRCnOuy3Zdbf1RAJKXWgpA8lhL80QBSBpqhx1RAHIYIQ2QAAmQAAmQAAlUgkBG6HDcbtgaNQvz4HMlEbUKb1MAqgRHZ5xytXkEbjV6yBmmS7UpqsD8Ln2HWgXusdOVoVFTRQSqH9pROqvM47uQse8L6X6rq0MKQPIySwFIHmtpnigASUPtsCNHBKDXP/4Y4QH2muFdQMLgKVjscHQ0QAIkQAIkQAL3FwGPWvcwuEMGLl73wuFkn2o7+JyGrXEldLgyvvrXjls1fWYFUNWmPa9eM6S1Gic9CO+rR9Ho4g7pfvVw2PSx5+Ed9gc9TFXAxj2c+/IfuHPtYgXO4aElEaAAJG9uUACSx1qaJwpA0lA77MgRAchh5zRAAiRAAiRAAiRgJtDU9w5e6JeMTs2zUFhUE69ubIXjF72rJaHznV5UxiV6/oiqD+2LAlDVplwIc0Kgk/lqmP4TGl7eI9Ol7r6qQgS6fnwX0lkFpEsuKQDpgrFcRigAlQuTex1EAch98qWHADRr2TZENNeOmRVAes2AqJ6X8GSXy1h7KBCf7G+ml1naIQESIAEScDECQvSZ3j8FQQ3zzJFdyfZURCBRDVSdXqLps2j+XDv/prL0q0bRXQpALpLgXJ8WSG8xWmo09TNP4IGUbVJ9OstZQK+n4Nu+n7PMF7N7726BUgWUf4O75jkKnQKQowTLfz4FoPKzcpsjKQC5TarguAA0C8vWBSIhMg0RVv/Ox3r3weBykdb1vKs8CPRtfc0c27//2whxO0OUb4X5IgESIAESqD4EHmt3DdP7nYdY/iVe351qhB4tr8PgUYQzGfXwyoZWyLkjvxmvMwjfDHwE1wN7Kaa9M/4DzzuWzznVHyuAnEG+fDavNh+EW406lO9gHY4S1V+Nz2/WwZLrmPDvPgp+nQZKC+jasR248iPvuh0FTgHIUYLlP58CUPlZuc2RFIDcJlU6CkCH0HVdBNIiExCo/MseQJWdBSGNcjG9XzLaNTU2WRFBdQAAIABJREFUQDx5qb75/0U/CCECZWTXqax5nkcCJEACJOBCBMZ3S8X47qlKRNl5tfHvk41w6YYBrZvcwmMPGsWRQ+ca4P9tbuVCUVculII6vrjUdrJyct0bZ+CVfc6uIQpAlePr6FmFHt5IbTsJRTU9HTVVrvOro/ijDrxJnz+hQVuj0OnsV1F+rlIFVJB91dmuqrV9CkDy0ksBSB5raZ4oAElD7bAjxyuAgNEL1mEc1mANxmFyx3rAhQQMnsIW0JVJzh9CbmJG/xT4+9xRTt9/tiEOJzdAl99loXsL41af5696Ie67EJy+LH/b0cqMieeQAAmQAAkUJyCqfWb0T8YfHzQ+tF26bsCOk41wS1Pp0yk4C71aGd/7d5x8AO/8O9StUV5o9wLuetSHZ24GRMPfkl4UgKomzVmN/4DMpv2lOK9z+zICk9aixt18Kf6qwknTgVPh3SJciuurh7fh6sGvpPiqrk4oAMnLLAUgeayleaIAJA21w44cF4DUJWDqkq/RWFCOCqDwqBiMa2sAkIfTa2Ox8rB2KIMxa0FvBCm/SsXu+XH/H3vvAV9XcaaNP7f3pl4tWcWS3GSK6aaEYhxaAIcAyS4lxPmHkA+nERISb9YJWUKyCewC+603gZBkgbCQEHAAU+M11aYZF9mWXNR7ub2f+/1nzu26km4990qasfW7bWbed56ZM/fMc9+Cv4U/5j8r6ngaWx4P3jxefgfuP6cIh55+Hrj8HAxvja6fMUSCdXDpqlHc8ZluXl4A2LG/FJ0j6rD8lko7Lg4eFCwuKbUEeqfLJJh+TBBDgCHAEGAIZAeB6GDPpEdi6fnmoeKEnZ/VNIWT68z0s/kcD26s7jLYTMsh4rwwjOyZNc03I4Cys85S7WWo+Ua4NNWpNku5vijgR3nX01DaF3b2KqnGiNrLvgFFUe4x9TksOPHMvfA5+L2CldQRYARQ6pil24IRQOkiV8DtGAFUwJMTp1omBNCl33sEd56/dPpg7Xvxm42zxQAiJE4jOgmxQ8ibxqO468Go4H8n34TNq/bigRDBEyNhAzZvWYsidOMvWx/Hx/+/afxld27B6QbgxPZ4Imn+zMM/ntWP69YOUoWJC8DL+0owbJnu5lVldGPD6hGoZByt+3//vgTb95bNn4EyTRkCDAGGwCJHID7Y87tHjfjwhGFWVC5sG0NblZ3W2bZzCZ7/ZH7t+w59I0YarqH6aycPQGHrn3W8jAAS/iJxapdguOkLgggu6n8D+tEPBZGVbyH65tNQdeGtgqgxtOtJTB3YKYishSiEEUDCzSojgITDWjBJjAASDOqMBWVCAPHC4y2AklDp5Juwdd0ItlDShxA6ZdgZJHNoa2rRw9v/YHBXLDkUrG8x1wG7COHDt+dfzz8LIBLgk8T7+UwbH+eBuAC8vL8UTs/MgZ51Sh82rB5FmY43m356TyV+/07uf11KYmZZFYYAQ4AhwBCYBYH4YM8v7ytFV5Sl50xN5RIOl6wcQ32Jk1b5+YsN2NVZNG+w7l7zHQQggsLeB+3EwTn1ZgTQnBBlvcJE7cWwFK/Jer/xHWomDqC058WcyykkAdWXbIKu4eScq2Q59hEGXtmWczkLVQAjgISbWUYACYe1YJIYASQY1BkLypwAAvDNbXjpkkge+N5XNmDTr2dRbQ4CiLiHXY3nqYvXZXf+DM1Hf4AHtof64wmfzu46NI9vxQO4A1uL38L7xitRngQBpFDI4fP54PfzFjQajRp2uyOsrEqphNPFp+CVy2QIIACv10dfq1VKOJyR9LwatQp2B38zLpVIIJFK4HbzpIxSoYDb40EgwGd0ia4rEomgVMhRrJqi8X5W1VhpnY4BDV7vKIFCLqdtQ0Uul8Hj8dKXEokYpD3n92H9qnE0lvK/CJO4EQ+/UQ+FUh3WidQj43W5+HhCCrmMjtvn59PtRusUPz6pVAKxWByWq1IpaT+JxiMOynEG5ZCxeX1++GeUo4LDyeMmk/FZbZLBmOhD5sTlDo6HzuVsciLzlYociUQCMv7oufR4veC44JqJmvd43KbLiYw1HvN4OSqlgsrkZlozSgWcwfVH1gTRh4w/qbUpEcMdXEPKoJzZ1mZoLlORI5NK6ZoJrV0yHpd75muArPPoufT7/EmtTYKxCCKQOSEl+prlMSbXAH9Nk+tFKpXOMpeRuonnUgRvSI5KGcY/0VzKpBI6Xv76l8Pj9c24ZmL2GTqXAbovzXVd0jUjkYQxJnPp8Xho+/i2oX0mNJdkLyDXZGjNTLv+1So4gvtZorkM9ZNITsxcyuXwcxE5alXsNaCOk0P0DM/lLBiTtUX2sPB45MG9fMbrMmqfkUrpvhmSM9teLhGL6b4041xO+85QhHWi3xmBALzBuYyXc/M5o9h4Cu/ma3FK8crBCgxNScJ7IZmb0HXpL14Dv3sKctsJ+jm5FlUSJy5ZNYZynZtmgyTp4ff16Wb/bpJKQcYUuS6V9LpLuJeLRVDIyXj47zkyr+T7Yua9PLLHkutMLBaFvzOix06sSoh1icRrh350DyScF+R6IdcI/R6QSuHnuPD1QuTC3Au5g09rHd0XqSuKkkP2mei1SRuwkjICnERBg3P7pRG385Q7SbJB1ZE/hOc2ySbzvpqyrB71V98FiHKbxZXzOND5u+8iwPH3BqykhgAjgFLDK5PajADKBL0CbcsIoAKdmARqZU4Abca2l5bj4IZQ1q/41wmEzmUBFNWEkEHnEaInjgDauR24et0I3sdalO/aiuF1W5IigMjBPnQACt3gRpMt5MY/REaQwyOJxUNuTEmJJmL4trLwoZq8JjfAoUOcTCYLHxxpXYU8fAglr9c22PH/nXcU5Xr+wPj+cRP2HNPT5/E6RvdLDjGEcAnptK5lCu01vL/3hyf02LarCf0TkRuM6PGQfgkBFLrxn41oonLE4vCNPznYhA5PibAgN+WhQw85oBL9QnLicYvui8ggskIHjHg58bjFyJljLqP7IgcgUsJzGTeeeCyi5yBaZqK5jJEjkdBxh8ii2XAj4yZ6hQi5eDmz4UaIACJjJoyjx0PlSMThdR+9JlKdy/j5iNaRHP5EosiaiZczbS6jrpHoNZ7o2oohQclcihAmcafJiSNQZ53LuLrRfZG1SUp4LqOI2Pi9g2BM1n3oGkhl7GQuU1ozqcxl1H4Wf13Gr/no12SPEaVy/cfsm2SfiRw+ZlvH/D5Drv/gHht/Xcbtm/H7TOjaSbSXx67NuLmc5foXiQhxGNnLp31nxOkUS9DHzmXoOyI+2POxUTVePVgMLiANj12kNMCqXwOn6RQ4ik5BQKKExGeFsfsJ6AZfAVknBNdKgxsXrxyDXunDqFWOu59pxaRLEyZeEq3N6L18rn0m+nO6NgkxEySl5/7OiJrL4PViLluLyarz6bVEgj6T4M+khMbDPxdTEjO0nxHMJdaBMEkQszbjvzPirssEdxzsrSQQcOiWYqRxYxI1M6uiG9+L4t5XMutknrYWKjV838uPwHbi03mKUn7VZgSQcPgzAkg4rAWTxAggwaDOWFBeCCDixjVLDKBoqx8S34cQPJEg0SGXsb04act1aMVhPLn1cVTRevPDBWz9yjF840L+V11yX/3awRIcHtKkPZftS6xY1zxB2x8fVeHf36jDkSGWISxtQFlDhgBDgCGQJQTigz1/3KPH25188H6Pph7OIp7wcetaZpSoHfk7jCf+G1IPv883lDlwyYoxSMUBdI5o8K2n2uh3SaEVv1yP3uVfpWqpLcegMnclpWJJfQvUcjEm330qqfqsUuYITFWeg6nyMzPvaI4eFqP1TwgSEhB66cZ7IFHpcooziQFEYgGxkjoCjABKHbN0WzACKF3kCrgdI4AKeHLiVMucAErDBQxAJAtYKMvXGty6JZTBK5IFzBWd7YvqHokZBJJJzLiHxgjiiaLCJ4C+dOYArj9tgI7E4pLg1QOlGJyaHuw51RVEDgQbVo0SwwiYnVL8++t1eO8oyxCWKo6sPkOAIcAQyBYC8cGedx4uxvvO8+E0ngJn0Rr4FLGBnKV+G/T2/dDZPoXMZ8Fg6edgVzVRdaTOARR1PwH12Lv09YpqGy5o5WPH7TluwD8/35wttbPWT3/rLfAqSyBzT0I/smfOfhVaA6qXn4riumW07vDbT2Ny3xtztmMVMkdgqPkGuDQ1mXc0Sw+L2fonBEvp6Vej+KT1OcXZMzWMY0/9U05lLNTOGQEk3MwyAkg4rAWTxAggwaDOWFAmBNDPHrkLH95+P57NWAvSwRrcemc7Pn6Qz+y10IpcGsDtF5zARcv5G/aBKSV27C+B3c3Hf0hUPNpGTNR/CT5VBdTje2DoeQYSn2XG+uV6N9avGoVeybtfPPLmErz46fzKFLPQ5p2NhyHAEFicCMQHe/79xJ3Yp/oCAmJ5DCByzzAM9n3Q2fZB6RmeBtao6QKMFkUOjPr+F2Dq/iNEnA+nLjXjjIYp2ubVAyV48LX6ggF7vOYiWEtOInauMAzvhtQze2rq0qVtqFpxKuQq3nrV53ag67FvFcx4FrIiJO5P78qv53yIFZ1PLvi073OBKDdWYOnn74FIIpurakafH3tyCzxm3t2SleQRYARQ8lhlWpMRQJkiWIDtGQFUgJMyg0qFQwDNH8xS1bTK6MI3LuwOB3s+PKil8R9mKoTwmaj7EhwlsebYMkcfDL3PQDu6a8a2WqWfugYQmaQ8tbsSf3yXZQhLdc5YfYYAQ4AhkC4CN13kwudX7KfNxwM12OZ7GONcZB9WO49RSx+9bR+kfj4JwGzFqayl1kAuOd+H0nKYxgZSmvfj3GUTWF3L9/H0ngr8/p3cWnHMpSv53KWrx1Dj52lVzWQHlLbeGZspdUZUr1iLolre0okU7dhOtJifwH+/SmxaWck1Ag5DE0aWXp1TMUrrCVQc/Z+cypgvnZevuwGmFeflVN3ht/+EyX1v5lTGQuycEUDCzSojgITDWjBJjAASDOqMBWVEAP3udzipvDyBDr3YEQ4KnbGK87oD4gLwjYtOhIM9E1P9948ZE46Jk+ko8WOruCj8ucI9hCLLuxgpugR+CR8nSDv8Box9z0DqnP5rMa0gArU0aq2w0ZevHCjBQ6/XgQuwm+l5vZiY8gwBhkBBIiCWq6CtWwVDTRNubtmB0xU7qJ77uQvwO+8vIOGc0Di6oAuSPiLwQa9TLcPFn8W48Vx+mw8EYOh5EsbeZ0HiyjWX8xkht+1cguc/ya/lZ+/KO+CXqmgQZ934zMFoy5pWoGr5WsgUKqq71+XEiomHcEPtduikdmzbWYvnP0l0j5Eqcqz+bAiM11wMa0lu07+X9O6Adpa1wOtXgQs2bcY/XtYO79+js8muxW333Y5LV1ZAQ4ym/ZPYs+1GbHk+flSNuP5H38PG02v5es5JdLzxX7j/oTdB88lVXYG7fnQTzq7VQC4BPJaj2PEfP8Ujf+ezzcUWktBkPWh+22Mv4JavP8L3ES7X4r5nbkM7uS3r3YENmx7A2m9uw/fOBnZv24T7Z4lzrSpvQB3JCJbDYj78Dgbf/H0OJSzMrhkBJNy8MgJIOKwFk8QIIMGgzlhQRgRQVl3AMh5KwXVAXADuvOg41YuQL290FOPQYIJgzyIxJuu/BHP1VeExyLxTKDa/DZPlXYgCPnilRowUrYdZR0zqQYOBGnr+B7qhme8yzmicwqn1vNn9BycMlAQas8W6HxQcaEwhhgBDgCEwDxBQFFdDU7McmuoWqKtbUCYdxDWyn6NZ9D7V/nX3F/G+5UxobfuhdSYX/DiZYdvVy6g1kEdaRKurJvagsvdxXNn8CWpMvOXnT7c35i0G3Gj9VbAbl0Hs98Aw/D7Efue0YakNRahcfiqKahrDn/kHPsCVmkdxQdlu+p7NK8f1j6xOBhJWJ0ME+tq+Ap8i8Q9TGXYdvF+xoPrwYxD5+ayniUr7xh/iK9esRaOJv0fpfSVEAK3F5m0/xPpaYOjA2/j7nmGUn9QOvPMt3B9HALV/cxvuu6QW9s4deOY1D9ZcfwXaTXbs3bYRd/+lArc9/J+4tgEY+mgH9vQtwdpL21Hh3YvfbLw7QSiDKAIIvdjx5U14gA/fyJcbf4W//kMbqLZBAujae5/BbScjKG925Jq+9C+QanMXp9E5dBTdz/0iG9O3qPpgBJBw080IIOGwFkwSI4AEgzpjQYwAyhjChB3cePoAbjwjGOzZKcXrHcXon1ROqztVey0stRvBBeNCSPwOavFTZH4b5Hl8IQQQIYIIIUSKZvw9SgTJ7XxWsfgSHSiUpB5+iGYISz/jWG7QYr0yBBgCDIHCR0BTu4KSPYT0UZbWhRVeJt6Na6T3oUTUQ997dfgc9I5P3++zNUJOpMBQyeWY0q+lXYq9FjQN/QeurfgrirUe+DgxvvVUK8ieL2Sxlp6M8eoLqUjt2F4oElipljevRvWKUyGR8ckPPA4rqkf+gBtrX0StmrexOGBuxG8/aseRT3k8WckdApxYhp7Vm3MnAIBu7GMU9702q4xr730CN1QP4Y1eE644tSJCAAWJloldW3DLz2YPJH7tfc/gtnYP3v7xjfgp4WG/uQ0vXVIb7CtI6Ay8iVu+fD+15qn42kN47MpGHP3LBtyxLV69YH27HXaNBta/341bfr43WKkCtz/8GK4wTWLSZIIpSAClAmL1xV+BrvGUVJqkVNfvtqPzsW+n1IZVBhgBJNwqYASQcFgLJokRQIJBnbGgTAigjIUvwA6kYg53XNgdDvZMSJ/XDhbD6pLGjNZSeSklfnxy/hcgccAPk+UdmMzvQu7lU/3OVIgrGCGBJvWn8W19Thj6noGh77mETepLnLhk5RjkEg6TDikefqMe7x3N3a99C3Ba2ZAYAgyBRYgASdtMCZ+aNmiqWqb9Yh/weXGS9wlcb/gPSEU+itD2E2sx4jAIgpZZ247Bks+Bk/AuVCvMv8EXTL+BWubDqFWObzyxHLa4755cKRYdSFhl64F68lCMKI2pBJVtp8JUvTT8/sSJQ7hC8xiurnk9/N4LA+dhwFmGwz1+RgDlarKi+vUqTOhvuy2nksqOPwe1uTM5GTGkDXDTr/+K61uHp1vgJOitYtND+M+rGzHx+v34/hPANfdsxhUNduz59Y3Y8sp0Aggb78MzX24H9v4GG++OT2cSrN+7B3u0a7EWe3D/jVtAo+pUbca2366H7O9vw3v+2agNWQBRAio5CyASA4jEAspl6Xr8u/A5544xlksd5lvfjAASbsYYASQc1oJJYgSQYFBnLIgRQBlDGO6g0uDG/7noRDjY86FBLSV/oout9FyYa6+FVx0J1Gm07EGR5W0o3Yn80GfWz6JZidHi9XDLSmkl1eReGHufhsISe+NNPivTeXDRinEUaXgT7EferMOLn/LtWGEIMAQKDwFl6/mQVrTBcvxT+IcPQ+YiGQQDhafoAtRIWboExWvWQ7d0DSCOzdTod1nhnhyCZ3IYn9U/jWsa36EIWD0qvHD8NLj8uc3uEw83sQYdLr4cFu1K+tEp/qdxg/p++rxzRINvPtkmyAwNNt0At7YGEo8FhpHdEAUicY7Kl7WjZuVpEEv4H0KclkkYhl7ADUtexCoD7x435CzBXwcuCOvKCCBBpg0ubS2Gmq7PnbAAh7p9/wYR501ORgwBdAG2PnEX1sqPYs9ABdY289bL9hNv4vGf3I8Xol2y6CcVuPYnv8Jtp4Zcqzzoffmn2PQgsRxqx12/vQ8XVHkw9NHb6JjUoumMtajVAPZZCaAduPtoO+47XxEkkoD27z2G+9bZ8cKmLqz57fq0CCC5vhQNN/4kOUzSrNX911/COZg999M01ZhXzRgBJNx0MQJIOKwFk8QIIMGgzlgQI4AyhpB2sLrGijsvPh4O9kxi7kRb2ThMp1Dix61vCQs02PZSix+1K7H7VjKacWIFRkyXYMJ4dri6secZGHuenNZcrfDjM23jqC/mYzI8+X4l/vs9liEsGZyFqiNRaqEwVUBmrICC/Jkq4Pc4MdXxFhz9h4VSg8nJEwLKsnrolp8PY9OpkEgjVoMTFie6h8yYHOyB1DlGySC5axwyF/9cxIihrMyYsrgGxhXnwti2DhBFguZ7LGPwTA3BOzkE99QwZGI/bml7HedWH6Byu61leL03v/FqJvVn0NhApKyTPIWrpL+kz0nigX9+vjkr+MzUyWTFOTBX8Fkr9aN7IHNN0ufaojJUrVgLQ8US+prz+zDWfQQXqP6Mf6jbHraaemfsJOwzR7KAkbqMAMrplIU7t5vaMFp3ec6EqSzHUH4s3rpmFnExBFAk0LK980288FoPTBdtxPpmDTwHHsdV33kqpiMShPmHl5TDvncHnny1F7WX34QrWoG9v70Ddz8zBJx+G+772hVoL5cDfjt690+gqL12DgugHdjwYw8e2nYFag8RmZPY+sRmrJ0kgaHl2EoCRadhAUQUb775lyDf+bkqQzv/SO8dWEkeAUYAJY9VpjUZAZQpggXYnhFABTgpM6iUFQIo+IUdEhEJ3jd/cMhE0wuXj+GbF/MkDseJsPNIEQ7081/qLn0rzDUb4SzigzeTonUcRrH5HWgc2TvQ29Qt1C3MpaiiMhTWThi6/wT11MfThnZ+6wRWVvNmwTv28xnCAiR1GCuCISDTl0BhqoTcWAG5sTz8XKKcOT6TxzwCc8dbmDy4C5xnemBVwZRngrKKgExrgn7ZGdC3nAWFoRQ1og7UifehivsUBgyhS3wu3ueugjNggMvjQ/eQBT1DU/BzEWsgmXsiSArxhFCIIELAn1VdF2pniqIqSvqYVp4fJn58tkmQQKqE8PHZp8JDr9BM4ea217GyiI9P8/FIAz4eaygIaFzyShobyKFqxAbJw7hQ+hjV69UDJXjwtfqc6OjS1GComXdlIW4+Kguf+KCi9STUrDwdoiCRZp8chXjgLdy45EWcXcJ/L1l9ajzX9xk4/LwLW3RhBFBOpmtap5aytZioOj9nwkyD/0uDgSddEloARQdqDpJC/r145At344Vwx1fgvj/djnZJdN3b8ND2a9FICJqvPTBdhU0P4aWrG9H78gZsejD+45ALGMnw9RQf86eyA4//wYONm9rQ84er8K0nous8AD4GUXIuYETakqu+A3VlLPGZNE5JVJz49DWMvPNMEjVZlRACjAASbi0wAkg4rAWTxAggwaDOWFDmBBD5AlyOg+G07/GvM1axoDuIDvZsdkqx81AReiZU8KhrKfFjLzsnrL/adRxFU+9Ab9+XkzEFRBKMFl2MMWPkZk4/8DeYTvxhmvn12qVmnN7AH2rIL8SEBBq3swxh2ZwYkUQKuakybMkTbdUT71YSkhvg/PDZJ+Gzm+mh02ubpMFmVeVLQfoLFevRD+kve/a+jmyqzPoSCgGRGIaWM1Db2oLWKgfqRPtRJ/mUPkqQ2FVir/987OGuxiGOt/brGzGje9ACq3PmzDpS90TQUihECgUthhgxRDEkFnaGIPEjCrp6EeLHPtAJ51DnNI87QvrcvPwNVKh5Cxdi9UOsfwqtjJk+g5GiS/B56U9xuoSPDffE+1V44j3+B4Jslv62L8OrKKLrTDf6IXTFFahaeRr0Zbx1qc/txnjPEZwsf51a/ZQo+O+dQ9YG7ByZOQguI4CyOUsz90XIH0IC5aqUdP8N2smDyXefKAZQcy9e2HQHHqEuXzfhV3++Hm2uqJg8tPcgMYQEBNAAn6Y9tgQDOTcM4c17bsH9H8WrGEvuhLJ+eS0eaCQdwcxhmRFAlef/AwytEevt5EFKrqa9Zz96X3woucqsFkWAEUDCLQRGAAmHtWCSGAEkGNQZC2IEUHoQikUBGu/nouUkLgfQN6nEmx3FGPeXwVy7EdbK9eGOVe4BGM3vwmSdPYPFTJr0eiuhFTtglFghQiSuwkz1ya+/I0UXw6Hkf/GVOfpg6nkK6rF3Y5osr7JRlzBSjo7wGcI6h1mGsFRXhFSth9xQDrmJuGxVQmYgFj0VkOli4z9F90uJHtsUvA4z/EGix++Ygt/Dp3GOL4T8UZU3UCKIWA+Fitc6TomgqYO74HfZUlWd1RcYgfbVpVjdqkVLuZmSPSbRtCAWmPDqMe4yYdhVBBcnR6v+BGpUw2FNzVwxdgc+h93+qzAZqIJlfBT9vb0YGrPCL9PBL9MgII4NOh8/TKl7CnI370LGu5KNU9cycYAPZLzQC7G6M7adA9OqzyBE/BCy1TnYCQeJmRGYHmvpvOoDuGX565CKeKuqZ7vOhNlTuPulXd1IYwPdoP0lVoh2Up0f2rUKL3/EZ9/KRhmvvQTW4naIAn4Yht9DbVMbqldGyATb2CCsvQdw45K/4bKqXVSkLyDFjsGz0Ocsn1UFRgBlY4bm7oO4fxE3sFyViq6noLT1Jt99HAGES7biiW+uhWasA3v2DkHeeBrW1mswRLOCafkYQbYduGXTAzibWuDIMHngTTz/0hCWbNyIC8J19+CKHzyE9aouHBwAKlafQ/uxf/QbbLwnkYtaHAGE9bzrlwmY/OAB3PijHQAyI4CK2i9C2Zkbk8cmxZqOgSPoef5XKbZa3NUZASTc/DMCSDisBZPECCDBoM5YUOYEUCTVZkiZhe4CVq73YPPFx8PBnjsGNXjtcA2maq6FpeqzCEj49L9y7xiN8VNkfjcp4iZ6Mrs91ehwN+GQuxlcIOKepZPYYBRbYJBYYZBag88tMIitUIljyYMx04WUCAoV7fAbMB3/PSS+SFYIkiGMkEBquR+TDhm1BHr/GMsQlujCkhvKqLtWyKon9FyimDnVcojo8TmJRc8kvMSyxzaVkQuXTF9KiSBVRUP48Er0tR7/hBJB9l4+Lgkr+UWgROdBa4Udy+uB5Uu8aNL2ESfRGKW8ARn22VrQYalBwC8Fx4nh9E8/oGuldrTqj6NNfxxqSeQ6P8Kdht3cVfjEvx4epx0jXfsw3LkPPkjgl2nhk2opIcSR55QYmj1AMSGGZO5QfKGTwHxnAAAgAElEQVRxyJyjULhGgaiAvvlFNTPpMl0JjfFjWnkBxFIeC3I9OoY64RzoQmCGcV7T+B6uaeQJdBLs+dmjZ4ILiDNTRoDWAZEM1pKzcXXx06gTf0ol/mzP1XjnnRQO5DPoaTctx2jdZfTTatEQljY2QltSQV97nDZM9HSiWfIRvlS3HY1aXl6foxx/Gzw3qZEzAigpmDKuRAJAk0DQuSo1Hf8Fsq8kXeIJIABrv3wfbr+sHRXEU5DE7vn749jyyxcwdPIP8di9Z8P+/C244z9IEo21uO2+23HpygpoSOx2jx29ux7Hz3/5Ao4CuOAHj2HzWRWQJ/hsun7xBBBwwY+fwF2nu6MshjIjgDRLVqL2s3ckDU2qFRkBlCpizAIodcTSb8EIoPSxK9iWjAAq2KmZplhWCKD5M9yMNV1VY6XkDyGBSNl93IBX3TdT4sev4C0+pH4bJX1M5rch4RJbdCRSZNhXgg4XIX2a4OCmx0SYS3m5yAuDxBIhiCQW6HUacKWnwq3mrYGkngkYTzwB7QhNZkpLidaDC9omUK5309cPv1GHl/axDGH6xpOhaziFEj7EukckmvnAF0v0BN237FPg3I65pm3a53axDnaRHjaxFnaxHmJwMPrHYPJPQB2IkHfUKqiiAaqyBsj0EWsj4sIydYi3CvI5LCnLL5QGJC4VySpErFQkvsKOeSQSBSjZ01ZpR0ulDa2VDhRr+OspuoxxVTjsbMXuyWV4Z7geg64SnGE4iGZV8gfyJeohtOiPoUHTH+7aE1DifY5YBX0Og4EmjB7voESQ08xb+IUKJ1FQYsgv1VBiyEeey7RzEkMy5xgUrhHIHCPhR4m/sOcketxSbRFMy89F0erPQCTlXV2JiyXJkEPcvWYiuAox2HM616fUVIXLKl5DsWgAfsjww4Pfx4G/vw7OO32NJtM/J5ahb8XXEJAq0VouQ119hEAwD/disu8YTe3+xSUvhrt7d6wdn5qXJdM9rcMIoKShyqhirgmgur2/ohZiOSkkhs+ViHIPy4mUnHWqKluKumu+l7P+GQGUOrTMAih1zNJtwQigdJEr4HaMACrgyYlTLRsEEAl8dwOexMa7gfueuQ1Fb2/Apl/PHwyS1TQ62LOfA3YMnYtdys3wavgMJ6KAB0Xm92icH5k/uV+8zJweHc5GHHI3YsIfSl3Ka1Qss6BJ1YsmdT/UYhfMPi3MPk3wUYsp8tyvgyOBxUD8mJZWGtFcWwSxmLcm8o4fhaR7O3TO49BjDEaZHRe0jqOhlCcsnny/Cv+dpXgRxJmCHBT8YsWMj+RgyteRT68jkUPhGILcMQSFcwhy+yDkrrFkpy2leiTtMyF99E2nAAkIn0REj4+4cbnsKckJVeYggY0QPmIdbCI9fZytyANuGP3jMAXGoOIi5BKxClJXNEBZTqyCIkSVrftTTB18C+RxPhRysHQYlsFhbIbDEMlcpLT1QD15CBrzkYIggwgB3FppQ0uFjRI/yyqmz78PMnRzq9HNrcAJewXeGm7GxyNGeP0ctBInTtV3YJXmWNrTIpd40KY7Ti2DjLIIMdgTWEHdw973XwnL6AiGu/bRA/lsJSCRh8kgn4RYDBGCSAtOMnNcMKnXGkMIEUshqZuPjVMoRaoxwkiJnwshlvGWVeR6dQx0wTl4BAFuZpdaoYM9OwNK9HvKMegrx4C3HP3eChRLJ7FMfgwtyuMokmSGLVmzF1XvhkLkwlSgHD8e+S8MvfMsbD2pWwyOLP0cVEva0VJjgF7HW0C6rFOY6DuK8kAX/qF+O0428fHJxtwm7Bg+CzbvzJaSidYLI4CEuYpyTQDVf/ILYQYyD6WQH5YavvDjnGnOCKDUoWUEUOqYpduCEUDpIlfA7RgBVMCTE6da5gTQZmx7pgI7Nt4N3ouaBOJbj6GNm5Ag58L8ASZO0+hgz5MeHZ5z3o4Dys+Ha5ks71GrH4UnEqtjpsG6A3IcopY+jfQmP7poJE40q/rRqOpDlSI5koO4Ipj9Glh8QVIo/KiDxa8Ju5Dp1Qo01RahzMTfiPv8HDp7J2h6aXnACT0mcFfzE/hs9Qf08xcPN+DBN5ZC5jGDEDScRBn3SN6Lel+qBElLzwUf/YTUoW2yH1xaxPnChBAhh8hfuodPbd0q6BpPgb7x1JhAywQDknnLPd5PrQUyIXpCc+wVyXnrHpEWdokeTlGiQ5EIapELKrEXKpEbTk4Ga0ANTyA2rosi4EQRNwajfwLkOS0iCdRVTUGroKLw0iKWQMQiiFgGEQuhQiqEbLDpm+AwLoNLF5upSOqxwCfXx6irsnVDPXkYanMXJL70iLdUxi+VEOseQvTYaMBm8mhUTw/UPB6oxgmuHd2BVejmVmHKIYPDMopDowoct/FjUIo9OFl3BKfoDqWiwpx1K5RjlAhq0fHZCENlj/9y7OY+h8P25rB7GEnFnWzhiSEd/aOWQ3LynGQ4TJw1UOT3UJcxmWM45lFoFzISl4sSP+0XQSzjXXLJ9UssfhwDnSBEbnyRiDg0GwfQYhrAMuMAfa6W8hYyuQj2POE3UqKHJ3vKMemf3fWWkkGKY2hRpE8GNRiGcH71fjqm3sByPOj5PcY+ehFju59PdknAWn4aSk6/BkureH05vx/moR76d0HZbtyy9K9hN8UDlia8NRrJgJm0EGYBlApUGdVlBFBG8GXUmGSAbPzSv2TUx2yNGQGUOrSMAEods3RbMAIoXeQKuB0jgAp4cuJUy5wAiid8Fl4WMOLyFQr2fMzTiv/BzzAa4K1+jLaPaZwflYtPCTxbOexuwmH3Uhx1x6ZdJwGll6l60ajqRYNqcK5uUv7c5lfy5JBfC4tXi4CxGabyBkikPKEwPuVAR884bA7erW1T3XP4P/VP0uc7x0/Gj49swqgn1jopZSViGnAQ+300M5koQB59EAe8EJGDKeelgWjJZ2KOf03ilvjlBnr49Mp0M7qriP1uyB2DlAwKWQwRK4VERVO7ArrGkynpE7IMCNXzmEfhGu2Ba+QEOG/yLnyJ5LhEatjF2qB1jxYeEX8YjS5ScFCJ3VCKPFCL3FCJEmd1cgVksHAaWDgVjfESXdScDSZuAnpuMkwGUaugykYQM3NEWQWRGEGEDCIxg/JVfAojtfAhfy4Nny0oVCRuMw1QLHVN0kevsjj8R4iI6KK0noB26jCUlmOQehMFwQ5AJeegknFQyvz0uVLKP8Y/V9D3/TGfG1VeNJZNd+PzcyL0uWtxXHwGjotPR3egHbaAEQrvCHT2g5icmsK+8WL0ePmsSyRw8GpNF84y7AdxF8tVEYk4tOpOUDKoTDERFjMSqOOtgrir0HNsIKF7WCo60fhCcn0kzpBcR8ngmYpQLmQSpZbG+ClqvxgSOe9GGyJ+CPkTT341GIaDZE8/WowDMCqmE4r/03U2jfuTSSEzPuCt4AkfXwX6PWVwBabvBQqxFxXyMVQpJlApH0OnswadjloaDDy6hMigNsVRGCXmlFRbUdyD08uP0DYHuPPwmPdfKTE2/Paf4Bqb3RVR2bwOxWd+Hjo1r499ahRTfceh9I/hH+u3UwKIFGLts2vsZPQ4KlPSLboyswBKG7qUGjICKCW4slpZLFdh2a25M5dnBFDq08UIoNQxS7cFI4DSRa6A2zECqIAnJ061zAmghR0EOtryZ4//Cjzr+wGIa4fOfoASP1pn16yTfcJTjSPuRhz11MHJxd7w1yuH0KjuQ5OyD3Jx8r/KZ2N1uWUlmNSfBasqkv3D3vcRhgd7YQ0YcG7ZAXx/2R8gFflw0NqAl0bOwpjXgHEP+TNizKXBlFsdJnBEfp64CRM4MQSPF2J/hOzJNB6AX6LiLRHIAVSuh1emB7FUSFSIhUiIECrWyVFUXQdDw5rw4TDUxmsZh2u0G87RE+Dc6cc2cUSRPcTSxyeano1JIfJBKXJDDQ8lfuSi2LkvVU6g3dCJ1YbDWG3shFjE4Yi1DkcsdThiq6fPx30GSgSZOQ24OGsMDWeByT8OfWAKxGWMxC5SVTZRMojEQgkVkjWMWgV1vAWSTSzXxassoVY+Dv1SuNWx6ailninInBM0ALEs6EaklnmwrGgcKqkPapkXKqkXcpUCCqUUcqUEKqkfaqkLaokbarETWtEUtLBCLXHSuoT0UcjmzpqXzLjNTimGLGp0cyvRqfwsjqsvDTcT+53QOw5AZzuIMbMNnziW47gnEhNllfYYztTvh0I8c7r2ZHRItU6R3IxW/TFKCMmi9pd93AV43/857BlempR7WLJyiaUfn4WMBJwmf3pwci1ILKdEJZsuZBKFBsaV56F49UUQB4Oy+5xWau1DyI2An7fYqtaMB618BtFq6kWpanqMLLtXiRGnAaNOA/ptxZh0p57py8EpKeHTT925KjDoTZwqXi+xoUo5jkr5OCplYyiWJ47Z1esuQ6ezFl2OGri52EDeITJohaITekliwjse/1PLu7C6mLcWe4u7Ac95v02tokbefQaT+yLx4ULtCEleetpVNGsaKW6PF9bB4yBZvoir1y31z6FSxVusHrXV4rXhM5JdNjPWYwRQxhAm1QEjgJKCKTeVRGK0fvWR3PQNgBFAqUPLCKDUMUu3BSOA0kWugNsxAqiAJydOtcwJoHgXsPkz9mQ0bWgoxp2XjeEodwpe8W+CxnEUJsu70Nt5M/pEZchXik5i6eOpw4Qv1qy/TD5JrX2a1H3QSVIPEJyMzqnUMWvaMWE4Bz4xcesgKeNPQNf3F8gdJ1BnMOPipcdgVCTW0+WTYcKpxIRLhUmXGhNO8qjChEuJcSf/OvTo5WItVlLRMZm6xPogRAiRgyc9fEoVKNKrUFGkQWWJFjJprA5OmxWOkT74xroQcKYeLJmDOBi7h8Tw4eP3xB92ydGXWvaIecseFdwgribRRSnxhMmedsPh8EFqtnH3OipwxMaTQp9Yl2G/rZESQvHy9dwUDNwEdH4z5HCDZEEiLmI0VpAocjC393VQIsh69MNk4E66jltdSeP5uLR1cKtj3R0J6UNSkEtdEyjCEJYVjaGlaBzNReNoKRpDtS71OZlNMWK14/GJ4fGHHsXweMX0PXfwPa9PBI+ffy9Ub0B2GkaKL4G9+MyY7rX2w9A5DlKLnwGnDnudy9HpWRqu06bpxlrdQRikuXdTm2tCGrU909LJWwIl1CLobfvFOHRkjFoFpeIeNpfM0OchQoiSQ9SFbGZroXgXMqlrnMZ8IgGnxQkCgZNf0ItWng/T6osgUfJEDSF+aDr3gS4Uy8axLOjStbyoF1WaiFVUSD+HV4lhhwEjLiNGHHpK/KRaSPw24sZF/oiVz5Q/cR8VxLJHNoZKxTiqFOPTMjcmI7fbVY4uRy2OOGvhC8TuaSEyaJXyMLTi2dfduqqDlAwj5TnbV/CW7Kv0OdkDht9+mlpOkULiopWc9jkoTPz12zdihXvwMHW//GLdi7i6+nX6vpeTYs/ESuwzR2J3JTOemeowAigT9JJvm2sCqO7TB6hFLyvTEZDpitH4xXtzBg0jgFKHlhFAqWOWbgtGAKWLXAG3YwRQAU9OnGqZE0ALM+ZPCCZ11TLUXHQzNBIHtfgxWhMfkEkw5yOuBnR5lmDQWx6DslbiQKu6hwZzLpUVVvwVeuMuNWJCdxYsmlVhvTXDr0I3uB0lKgfaSkahkXlBLDKIJQb5I6/jiYzZVj1PDhGySINJpxLjQcKIEETjThUmgo92b+bxgkgq4qKaJhTVNkGmjHXdsDg8GB63YXDcCocrYnmjDDih4uxQB2z0T8ORw1Osq45PJAu7chHCxyGabhkgCbpz8a5cfAyfRIW46LQbjmC18ci0uC3+gBh9jgr0OsrR56yEPyBChXIc5cox+liimL6GHH4ltQzaZ2nCR5Y2vDu1EjZ/7NgN/glqFaTnCBnkgbKyGerKJpA4BKHCeZyYPLgL5o63aPyjdApJKezUN8KpWwKPKvZakHrMKPOfwErNISzX9aC5mJA9o6jQJHLf4qX7OELQSOHxS+D2S+DxS4OPodcSjPjKMEQO354qjPlL4OA0cAbUcAY0MHCjMARGURSYAImxReJUBUh8KhJwnMSwIq+D70U/J+95tA3wS3lylBSlpx86Wwd0jgNQugfpgZ8QPyRzX6g0q/pwiv4QSmXJBYJPB+N024TSybfqT1AsQiWUTv7VriUZu4cloxtx6/QRMkhKSCGSiYxY9BGcZ860R+hKsc9BiSCyfmuqylBTXw+ZnN8zPE4HAqMHUePeiRW6o1hpOo56/eg0dRw+BYbsJoy4DBh1EEuf2BhTc+kfgBj93jLewocSPhUgcd3iC7H4IpY9hOgh7lwV8nEQd99slhOuShxx1KDLWQuyb0QXQga1yI9jteogtZBLVC5Z8jFqtLz137ahb+CI6Sb+mnOYKQmkrmqBaQWftt3q8OBo/yQCU300gPkt9X+lroak9DvKsWvsFJi9qVtLzYQHI4CyuVJm7ivXBFDlkT9QK1xWpiOgqV2O2sv+T86gIW7e/Tv+b876X4gdMwJIuFllBJBwWAsmiRFAgkGdsaDMCSAS82c9Ig4PRKVe7NiwcIJAl5Uqcc6a6fEa3AEFjrh4S59jHj4mUKgQcqRF1Y1lml7UKtI7SGc8uSl2YFWvxLj+LHilPCEgdQ1C3/8XyK2Hp/VEDjKaICEUIofII31P7oVG6oVGzpNGSkny7m3EqmicWBUFCSFCFFlcCvRYjegxG9FtIVmUph8SNUXlKKptpKSPXBV7CPG4HLBPjMA+MQq320VdKFyQ0UObKyCHOy64cmiwqoADJLYOsaohcXzcoulxQOQiL9TEsoe4dIk8kMW5c4X6qlaNULJnteEIJX7kkthfREmmnF5nOSV+Bpyls86cVOwPk0GUGFKMxbj4hBp3O6qw19KED8zLsdfSjKOOmuBHAeoipguYofNPQa3TUyJIVdkYE9zX0X+YWgX5qXWUKBhHSESfErcy8iSUccyjqYBHVQavsgx+hY58QmUVyybQIj+IFvkhNKqOolHdjWLFzMTImLcUA+4qDHoqKZkz6KmGS6QFCFkT/pPR15xYzj+KZPSz8Hui7FqbyXwWaO0HoLcfhMbZScc17CuhxM9+V0t4rpaqBtGu6UStcn5c7wnTyUOF9/1X4c2xs/BRh3XO7GEpbjFzVidkGyGEqAuZnMT7IkHmyfwqEBCJIRGLsKTCgPpKAxQyKWQiN6p9H6LM9S5aZR9itY6PbRNdiMsqWf+HrDU4Ya/CgKOYWt6oaKD10KM7/Fwiig0Q7eDUlPAhAfuJdc+QL7E7l1FiRaVyAlVy3sLHJM2uBdtc4B1zVdF4QV3OmnDg/1AbQga1KbrQruqAIoqUVkq8WF/3EYqVvOvYTzq+hfGKyyBVx1ow9Q6O41CvBWRP/Grtn2mg51D5cLINH0ysnEu9lD9nBFDKkKXVgGR0i864mFYnszQq6XkJ2omZLaazLW8+9Ve06jMoO/u6nKk8eWAnhnfx8RxZSQ4BRgAlh1M2ajECKBsoFlgfjAAqsAmZRR1GAM09V/EEEHHzIIGcyV/8L7/kENiiItY+vTNEvphbXj5r+CVaSgKZNZHMLZrR/4XYMwaJzwax3w6R1waRzw4Jec7NHddELvEHrYY8YUsircxDCaJoy6JkrYoGbVpKBg14KjEhb4NNfyomFctpEN5Q8bqcsE8S0mcEXtfsrnYkhk6ICHIRRymOEEOxcTZIv4TSIESPSswHa1bCM6MVlE7moG5d7UHSpySO9HD6FbyVT5D0Ia8zKcXyKZBMULyl0Dh0sunuH3a/Cp+Yl2GvZRn2Wpux17wMTp8c+gDvIqYPWKCrqKMuYrKoWEHJ6mXEEGrEh1AtOkQfa0SHoBPNnMluMNCEPq4V/YE2+tgXaIUPmeEwl65+LgCOC8DPcRBzHkgDLijgoIGzRfDS9UyCj4sDHhrfitQpNu+CmOMtucZ9JnziWk7Jn1CpUYxgtYaQW/1ziS/Iz0Pp5FsMvTBJI9ZlJJ38Af86EIsZu0cKu1cGm1sKm1sCq0sMm1MEqzMAm8MPn8sFr8cFn9uVMMNWpgMnhGNZyxpUNK9Gi/oImsR70BjYjSbpR9O6nvAasHtqOT6YaqNrvcMWcctLRg+5mJC6PDnk5BSY8ie2ECIkT6VsHJXKMWrpQ+J5FUrpclRTqyASRDq+EDJohfII2pUdkIm8MCltWF/7MdQyN3Upu/OdbwA1Z0JV0QjP1AiO90/guFWGSsUotjb/F84s3ku7HHMbsWdiFXocsa6d2cKAEUDZQnL2fiaqzoelbG3OhBlGdsM0sDNn/c/njsvX3Ri2sMvFOMY+2A7yx0ryCDACKHmsMq3JCKBMESzA9owAKsBJmUGlzAmg+I43Y9s2YNOmhZMEnhBA9SuWoitI+hB3r+hSLp9Aq6YHzcpeqCSFcwjIZBVa1a00SLRbOrs1isjvoqSQ2Ef+ggQRIYfIc5+dEkX0/eBn5HG2QgL+amTuIDnEu5wZlW4UqxwoUjmoZdFMxR4wYMBdiT57MXptRehzlGPAWYYhV3HKUBBHDZ4UkoG4fJCgzTNl5wp1zlv4dFLSZ6mmb5pMYtkTIn2IxU8ui0bqDJJBo/SxNIHbGJF/1F6LvdYmfGJuwQHLUoxaNdQyqFgthrZyKbUMClCvlQBEgQDov4AIJlE/asSHKdFTG/zTiGa27BngmtHvb8IA14QBfxP6uUZwJJNZIBjCWsT3T93ugo8i6oJH3vdBFPBCEvDTx9AfyRwnDmaSo1nkgvXoewhmliNkDiF2Al70OkvQ5ahEr7sCVl+sNddSeS+WyPuxRDaAUun0gNiEBNjrbMNe54pwBjZCAKzSHEOLujuXUylo34REbNF3o1V3LGm5HKRwBTRwQQ0XNHBxajg4FZw+FRw+Of2zEQLJLYPVLYbNRQgk4lIEWOyAxRkAcf10+6YHTCek65knFeHMBitaFHvRJNoDSZyVncuvoFZz5G/IVUKD1JOVQ0hV4hrpDPCPLo48Rr+noIH5yXvxsXTiB68Ue3jLHuU4KkgMH/lETrO5JQ3+HBUJDny8oBocc8Zm2yNNCRlE4gV9tmQXLq37CGJwGHMasHnXrbTnCUkJeqRN+GzZ2/hB02MwynhLoQOWRrw1enK21EzYDyOAcgpvuHNryUkYr7koZ8JUlmMoP/Zszvqfzx0vufJbIGEGclWI9Q+xAmIleQQYAZQ8VpnWZARQpggWYHtGABXgpMygUvYJoIUVE4gTyzDRdgNssthYJnqJHS2abhrbxyidndSYP6shVlO/WIkJ/TlwycrBSdTwi1X0L7MSiCGLCCEUIYlCZBH/KPLZqJWRX14Ml/EkuEwnQaGUo0x0HOWi46gQH0cFOlGOLujEM5MPfk6CPhc5IBIXqzL0O3liqM9ZBk9cRp1UxlavHkC7iXfrIn/x6b1JPAwSw4fG8nFUTIvRkYqsTOsSl0QSQ4gcYGksIdVYQnc1EjeIWAbttzSga6oKJ6ZMMClsqNFPoV4/ghZdL5Zrj0M3w5oPBMTUMmDUbQo/kudR8aYzHUpW2ve4yql1RLerAsQyKrrUy/tQKxtAnbwfapGTEj+fuFaErf1KZFNYrT2KFRo+/slCLKF08jq5C1JJAFIxB7nYD5nEB+L2SOLbyEQuKETEmXJuK8BkMCKEoJNT86SMjxAzctSrh6AUxVqzuTkl+p0lGHSUYtBVSjMTZlpIAGMHp+BJo4AShFQixBDJMFepGINJmlx2rUz1yGV7P8ToDMYLOu6cnp79+sqX8cNlj1EVDk3WYMsHX8RRxUrc1fRHfKFqB33f5lNjz/gKmo0w14URQLlGmO/fqW/AcMO1ORMm9tqx5EDuMl3xit+Cex9dh2mrenAXbr2HX9ORcim++91K/OIX8e+HatyCex8uwa6v/wIv5wwVQCSWoGXTwzmUABr/h8QBYiV5BBgBlDxWmdZkBFCmCBZge0YAFeCkzKBS5gRQghhAvTuwYYFYAJGAtiRIIilSkR+t6hNo1fTSoJ6LsZB4OJxYCb9YDZqOnTyKlPBL1OBCrylRRAij4Pui7Lr1SDkbtI5D0No7oPLyWWyI24ZJboFRbkGR3AKTjDy3QjdHBqZRdxH6naXoJ8SQqzz4WIYpj27a9BYrzGGyp914GPo4N6v44M3ZDIiai7VG0oQTIqhCMY5S5TiMstSITH9AgjFPiOwhhI8J4+7MD+O5GOtsffa6SValahxzVdNDf3RRixxwBNT0LaPUilXao1ij7RJaxYKWJxYRcshL41BJJBJIpWJIJeQPkEgCkEk4yMmfmCePZGIPJY4UIieUsEMhskMJG3XFS1Rc0KHbvRSjdhUG7QZMZIHwKWhABVCOZGUksYKIm9gJV8SF6+ba7fhOwx+oBi8NnolGXR+WaXvp62P2GuyeWAWzJxIUPZeqMgIol+hG+vYqTOhvuy2nwmo6fgOpW5gEGJd+92GsG/867nl0hiFd8l08fN4Yvj6NGArVF4YA0tS0ofbyO3OKe/dzv4Bz6GhOZSy0zhkBJNyMMgJIOKwFk8QIIMGgzlhQ5gRQvAoLywKIjm7p6VjRIEODan7G+Mh4kWTYAXGhIoQQJ1HCR4khFbjgIyGOKFFEP1fxn4tUIFmCoguxBNI5D0Hr6IDKk/w8kEOpUWah5FCR3EoJIpPMPI28iR8i+aW730mshUqpNQBx7apRD09DIpXgzRnCmPPmaomLxhHSyWwoU02iQR1xYyPuMz3Ocpg9Oti8Goy6jZhcgAfxXncZDZbd5aqm1iCkaCVOavGzSnOUEh2sZAcBui9INPAR8ji4H0ikUsgkIkoeEcsjkdcK19QoCOnLSm4Q8HBSSgQRN7FeVzm+3fBH3FL7QlgYsY76YGIFPjXnzlUl0cgYAZSb+Z7Wq0iME+3fzqmwku7t0E525FRGqPMYAujWe/HoOUG7IGcHnv76Pqx6+Dq0qQBnx9P4+t5VePj6NoRsQAffuvRVa6EAACAASURBVBX3PCoMAVSy9kqUnPLZnGJy9IkfwWuZngkxp0LneeeMABJuAhkBJBzWgkliBJBgUGcsiBFAc0NYXFGEs06df5YNc4+scGsERFJKFJHDYUCkgMrdk1VliUsUtRYKkkMhyyFDMMbFTMKyHbw5q4PKcmfEskMi8cFL3OQ4PqvXYir97jKY/WrUK4ZAyDFWGAILHQEXJ6eukVdXvYkLS3bTANqHzUsxnEYctUyxYgRQpggm3753+VfhlycOdp58LzPX1I9+iKL+N7LR1Zx9RAgg4hZ2Kqae+jp+8QpA3r8CL/CkT9AC6NJbbwEefYx39SJkUWMXbr0HgriA1V31bagqm+ccTyYVjvz2TnDehRGXMhMcUmnLCKBU0MqsLiOAMsOvIFszAqggpyWhUvkigE66aQtuaCOp1V049PRWPBqTzGUDNt+3DlVE48FduOvBl6J05z8r6ngaWx4P+jZffgfuP6cIh55+Hrj8HAxvfQh/y+IUMAIoi2AWeFck8DCxFgr/ySxQStyCBW8ucHiYegwBhsAiQaBKNUoDa+erMAJIOOSJmztxd89VUTiGUHmEdy3MdYkhgKJj+YQInp0lUS5gl+K7QYsgqheNGZR7AkhuqkDDF36cUyg85mEce/KfcipjIXbOCCDhZpURQMJhLZgkRgAJBnXGgjIhgH72u9/hpPLY4Mi8Qr3YsWETZs4DRkicRnTe/RD+RsibxqMxJA8hh67G89jyOHDrliuB7dEE0QZs3rIWRejGX7Y+jo8BXHbnFpxuAE7E1MsYmnAHjADKHpasJ4YAQ4AhwBBgCMyFACOA5kIoe59PVZyFqYqzs9dhgp7Kj/8ZKnPu49GkYgF0y70Po2QnbyEkpAUQcf0iLmC5LBN7X8XIuyz7WqoYMwIoVcTSr88IoPSxK9iWjAAq2KmZplgmBFDaozz5JmxdN4It1LKHEDpl2Bkkc0ifhNAp38WTPoQMOm98Kx7YHpLG17eY6wBaJ/o1swBKe05YQ4YAQ4AhwBBgCBQIAowAEm4iXNolGGr6Qk4Faif2o6Qn2po7N+JmjwH0C7xMgkCTuD+Du/D01Km4jgQEImVwEIPGKez6+hjW5TgLWP3Ge6AsyZ3FFRlOzwu/hqP/cG5AXsC9MgJIuMllBJBwWAsmiRFAgkGdsaD5SgB1dtehmRBDuANbi9/C+8YrUb5rbgJIJpPC6/WFcVMq5HC5I2mMFXI53B7+tUQspo/GMiNaW4wQi8XgOC7cNv61SCRCIBCgn4tFYnCBSF3Sl3+GtqQdKeG2cXLi284mZzadaDsEQP5THWcbj0gEolU6OkXrN5ecTMYuEokRiMJ4tvHMJWc6bpG+48eTyVzOOT/B9ZMMbnQaQ+tt1rkEyGyG5nLO+Ylau9kc+zTcZpGTyVzOdr1kczypzOWcY59lLjO5/qP3If76T3LNAEhtn5n5ello+8xc13+2MM5EzqxrJoXvsVSuF6T4nTFtbcbtfcPjHhz5lI/9plDI4Q5+T5P1RPTy+/30M7lcBo+HBWfP5GaQJF3oXr05ky7mbCvivKjq/G/InIs7KLG2bjVqNtw+J16ZVCBxfzof/WbM/VEm/S2mtowAEm62GQEkHNaCSWIEkGBQZyxovhJAO7cDV68bwftYS62FhtcRq6G5CSByI0kIoBCRo1GrYHc4wziqlAo4XXzQPJlUSg9MPh9PGKlUSjidkWCwapUKDifflk9/LAnfpCoVCkokhQ7dapUSjqi20XLkMhm4QGAWOZG2RI5EIg7f8BICy+3xRsmJ6ERuksl4XcHxxMuJ1p+MIVpHKkcshsfL31iT8bjckWCC0XWpHLksTKSR5z6/H34/T4DFjz36NcGYtA/LUSrC+sa3JfXIGEIEHRkbmZuQnPi5jJdD+vMG5zJep+i2BF+pVBqeS0IKEv1mmktllM5EP1JvJjmxGJNU2RI6fzzG8XMZu2ai54DIIYRi6BA0HePIOiBjEcdhTA5TkfHErZmouSSHK4LvTHKir4l4OdFrPNFcElxDa4qfS7Jm+ENd/NqMl0PIyRDG8XKi55IcFgnpGzo8Eplenxccx7Og069/JZwu/hqXyWSUYIvIiXxGdVSr4AjuHeRaoWsmSB6TuSSHUnJdJ7oGYvYZmZSSsjPKido76NqURMlRKujYktpn5DJwfo5em3Ndl2QvIwf00HVJ9CVEeSI5YjG5Lmeby5n3PiKHXNchUl6ljMM4auyJ5zKyl0fPB92vo/dygjFZM0HyP34vj18z5PoKrU06l1HfGbPt5WStEYzIWp4LY/qdQa9//gcHso94PJ7w2oyXE7PPkLnkuBnlxFwvEgnEcd8Z0T96xF9r8fsMlRNcM9O/AyNzS8YiEkfmMlrfeCzIfiSTy2KuS7qXB38kmes7g/w6EVkzke9sCiQraSGQ6zhAcp8VpyveRu+H+9LSb6E0qvzMzTAsOyOnw7F07sHA67/NqYyF2jkjgISbWUYACYe1YJIYASQY1BkLygsBRNy+MooBRFzG9uKkLdehFYfx5NbHUUXdxhITQOTmntzMh4iCjEFjHcwbBORyOdRKBaYs1nmjM1OUIcAQYAgwBBgCQiIwWbkO5vLsExMq3wTWad7G5uUvwCi34wfPtuDEWCjxupAjzL8sTU0bai+/M+eKDO78I8wdb+VczkIUwAgg4WaVEUDCYS2YJEYACQZ1xoLyQwDxsX34LGAD2EmCQWMNbt0SyuAVyQLmis72RUcbiRkE0odxDw0gzccNSkwAxZvDZwwa62BeISCTSOAN/oI9rxRnyjIEGAIMAYYAQ0AABByGJowsvTprkrTeYVyg24W72p+HSRmxHn7lQCn+7bW6rMmZTx0R8oeQQLkux576J3imhnMtZkH2zwgg4aaVEUDCYS2YJEYACQZ1xoLyRQBNV3wNbr2zHR8/yGf2YoUhwBBgCDAEGAIMAYYAQyD3CPhkWvSt+FrGgoy+Xqw37sIPT3meRJ5L2N89f16Gvb36jGXNpw6My9eh4twv5lxl5/BxdP/l5zmXs1AFMAJIuJllBJBwWAsmiRFAgkGdsaDCIYAyHgrrgCHAEGAIMAQYAgwBhgBDIA0ERusuh92UnoVKqfcYLivZie+seXlOye8fM+InLzTNWW+hVBDLlVj6+R9BpivO+ZBG3vszJj4hee1ZSQcBRgClg1p6bRgBlB5uBd2KEUAFPT0xyi0GAkiv09JgzaHAnOnPTrSbWvq9pNTy8jtw/zlV4SYDb/0AD2xPqYcsVs7D+MPapydbpVDQYL3jk1Op47DYsc/L+CPun9MnLOQumvpUptUiL+MPappP2USFxS4/ZsGkt/ekteZCjfKNf77HX1DyM5rJedXYoW/ESMM1Kelc5T2Mz1W8idtXvplSu2c+qMDv3q5Jqc18rXzn+l44NK3YU3w3XJLSnA2D83lw/E//DK91PGcyFnrHjAASboYZASQc1oJJYgSQYFBnLGgxEEAZg5S3DqKCZVMd4l/nTbFFIHixY8/GHw5UL/i1l2/sF7v8fG9v+cY/3+Nn8vOJwGDzF+HWRH50mkmXev9+bKx6DTe3vpu2uv/+ej127C9Ju/18aLhh1Qi+/pkequqB0Urs8n0BXUVfyonq5sPvYvDNx3PS92LplBFAws00I4CEw1owSYwAEgzqjAUxAihjCHPYATsI5BDcObpe7Njna/yhIO8jOO++dYg9hghpAZSv8ScieoUmfvM59kIYf/52HV5yvvHP9/iZ/HwiYC05CeM1F82oQpP/A3xpyevY2PRRxmp6fGL801+bsa9Pl3FfhdhBc7kd93/+EGSSSCwkHyfGq4NnYqdxK3xSQ1bV7nvxIdh69me1z8XWGSOAhJtxRgAJh7VgkhgBJBjUGQtaDASQWCwGx3EZY4WYTGVZ6C6ZLpgrQBCl9N0w0p7/xY59XscfyfaXt6Dw+Rx/PmWTK26xy4/Zm9Pfe5LZ4hPWyTf++R5/QclPexbnZcOAWIa+5V+BX6oJ6y8OeNGGD3Bzw6vYsORAVsfVPa7CvdsbMTBFssIurPKza49gdY0l4aA6J8qwy3cdDhpuzsqgXSMncOLP92Wlr8XcCSOAhJt9RgAJh7VgkhgBJBjUGQtaDASQVqOG0+mCPyskUMaQp9BBARyCU9C2EKvK5XJo1EpMTiW+CZtZZ4Z9fuczD4fu/A6YSWcIBBFgew9bCvlFYKLyXFjKT4fE78Qa6W58pXkHzqk8mjOljgxp8ZMXGjHpkOVMhpAdq+V+fOfSYzhtqXlOsa8PnYEdhl+AE6vmrDtbBRb8OSP4wo0ZAZQdHJPphRFAyaA0z+owAmj+TNhiIIDmz2zEa8oOwfmbO4b9STdtwdV4HlseB27dch30HwkZgDxRMGghXMAKwwXtsjt/hvMqo1e/EGOPyMuv/HgCZLFdi4ttvPnb5ZnkxAioTXoYG5bi9pYdWFPaJwhMJC381ueb4PaJBZGXKyHFWg++s/44VtVYkxbRbTbhNfeX0GG4Kek20RVZ8Oe0YEvYiBFA2cNyrp4YATQXQvPwc0YAzZ9JYwRQKnMl9I15vg7BM2Ei9Pij9RBa9mLHPtEh/Dq0qgE4DuPJrY8jb65ZqVyy87Juvi1A8iefkI43tCVwBcnrmmN7z61bzsHw1ofwt7xcT0Ljn5dBFpzQTef24MqTRgTV672jRvzrKw1weuYnCVRjcuLbl55Ac5k9Ldz+d+QU/FX7MEQSaUrtJ/f/HcNvPZVSG1Y5MQKMABJuZTACSDisBZPECCDBoM5Y0GIggJQKOdweDwKROHwZ48Y6mB8IkPg/aqUSNodjfihcMFrGH7oigWlx5x3AgwIcBvMcByV/VjD5PvDmW/4GfP/es6A98iyewZWUEHJ1PI0tj39SMFcHU4QhsNARKNV58OANB6FX+QQd6uEhLR59qxoH+udXYOizmyZxyzl9qDC4M8JrwKrHdudtOGK4Mal+fA4Lup+7H17LWFL1WaXZEWAEkHArhBFAwmEtmKSFRABp1SrYHE7BsBNa0GIggORyGTwer9DQZkdeng/B2RlEfntRq1VwJH0NF4YLEM0EtKUMO/NpaZPXtZfvTEhR64DOwwjOy/l8JLI6C107QriA5Vt+aKzR12AjOu9+C+V5tUDJw/6V12svD+NlIgsSgY2nDOLmc/oF141kynpsVzX++km54LLTEfiPZ/XhurVD6TSdsc07o+14VrsNIrFk1n5H3/sLxj/ZkVXZi7kzRgAJN/uMABIOa8EkLRQC6Iz2Vtx758343q8exQf7jwiGn5CCFgMBlBGeoRvxwV14cmptMCaKUL9E5/sQHJUNKB/jzyv2Ga2aLDTOvxVGfgmoBBZIOSdgoqctRELsxUmUfFiEJEQWVnF6XQSx3w5cvW4EWx4chOAuSHndexb5vk8WTV7xT2/VLsRWcgmHX1/fgbqS/PwI+kZHMZ7aXYWBKUVBwttQ6sBNZ/fhlLpUk0wkN5xRuxrP2L+Bo4bPJ2xAMn91P/+vCPjm6Q+cycEgaC1GAAkHNyOAhMNaMEkLgQA6c00b7v/OlyGVSPDBgU5846ePCIafkIIYATQb2lG/RN8JPCD4QaRQDsEjOE/w8ecb+3wfQvIdgyhfBFShWKEAoSDYfwm6IWFwF+568CVBtuf8uJ8VDvah8Q+89QN0Nv4Mp08J6QKW771nMe/75PLKN/6CXOLzRsjFy8dw58Un8qYvyQz29O5KvLC3LG86JBJMLH4+f+oAVHIu53r973A7njf8BhCJYmQNvP4oLJ27cy5/MQlgBJBws80IIOGwFkzSfCeAiOXP/d+5DTKpBHsPH8Pmf/lPuNwewfATUtBiIIBIGniXyw2f358itPE3osDm+4hLQq7jnxTKQSxf4090CEgPe4VCBrVShUlzqr/QLfZDSL4JqBQv1QVVvQDc/xYUnqkOJl/7Htv3+ZnKF/6prpPFU//ea46gvTbV79Ds4vNhtwFP76nEgX5tdjtOsbdT6sy4bu0gVlTbUmyZWXWLW4HfTW5Gj4m3BrIe/xj9O/4zs05Z62kIMAJIuEXBCCDhsBZM0nwmgE5d0Yxf3f1VSv4c6OrGHT99ZMGSP2RBLAYCSCQSIZBuBOjFHoshn+PPp+xCOIQscjeI/FjBRL4m8yc/X9ZXobEXAPmX12s/yvovCAmxRHpgu2C3UPkXxPDP/xwUkAanN0zhR1d0FYRGb3ca8c7RIpBHEitIqELcvNYtG8dFy8eFEplQzuv9J+Glkv9Czwu/hqP/cF51WYjCGQEk3KwyAkg4rAWTNF8JIEL+/Ov3NkEuk1Ly5xv3/gecrswi+gsGepqCFgMBlCY0BdAs3wcxXj4W2+EnNPN5PQTl3wIpfwQImYB8BGGOvuTzaYWT7+s+fuvbgM3UBVQY9zc69zGWlvGvC2BrzqkK+Z7/Rb7v53Ru52/n/3BmP75w2mDBDGBwSkGJoHe7DDg0lBurIKPah3XNEzi3ZQJtlcJa/MwG9J/3NeLRN0wFMxcLSRFGAAk3m4wAEg5rwSTNRwJoMZI/ZEEwAmi2yyL+EFgAv8wLehDjsYkQAUJkIhJsmypwQfl2gygUAiZfQZjzfa0X0vIUGot8E0Bs32f7fiFdf4Wjy4+v6sSp9ebCUSioybBFjoMDOnzcrcMHJ4ywuKRp69hcbseqGhtWVFnpo1ruS7uvXDTc1VmEn7/YkIuuWZ8AGAEk3DJgBJBwWAsmab4RQIuV/FksBJBOq4HT6UopBhAJAHtDm3L6NeM4jCfzlppb6INY/PCF/CWe/xW6qCMU/DW9sSsUCmg1SoxPpH7Tml8LmHy7oeQ/C1Y+gzDHHoBD14FQBGhhWIBURV/+AgbApmLzZH3H9v1Et4lC7vtEfnb2fsFueBeRoLpiJ3569WGYNIVFisRPwYhFjr5JZfBPhd6J6fdyKpkfJTovijQeFJM/rRctlQ5oCozwiR7bmE2Ou55uwYi1MLOiLYRLgRFAws0iI4CEw1owSfOJAFrM5M9iIYDSX/j5dAOJ3Ajn9SCWNwsg3u1k59RaSsTx2YDuAB7MdQDu0GopjLnPp/tdvgmY9K/bbLTM9/xHj0FoF6xs4Def+8j33CcgAIUm4PK27we/9/K698/ntZt73S9sG8M3L8lfVrDcj7BwJXz/2Rbs69MVroILQDNGAAk3iYwAEg5rwSTNFwKovaUB/3bP1xZVzJ/4RcBcwOa4LBZ1IN58xoKIPYTx1jhCWWCQNZGexVG2N9l8ut/l3QIq22Cm2N9ldwpJOM6mnFBrMcrt7751iCGeQ+oJYgE5czYswYIxs30/j7Hf8r33p7hRLMLqXz2vB1esGVmEI8/fkB96ow4v7yvNnwKLRDIjgISbaEYACYe1YJLmAwFEyJ8Hvv9VKBVyHD7eh69tfWjBB3xOtAAWAwEklUrh86VjspzvQLyFFotCsC0kq4JIKni325tin/l2w4lXNw9uGFvKsDNv7o4pTlfWq+dz/gvDAiTrkCbdYTzhFe+OmGsrQLbvJz1VrOKiREAu4fDTa45geVXhBEZeyBOxt1eHe/7cspCHWDBjYwSQcFPBCCDhsBZMUqETQPHkzx0/fRg2h0swfApJ0GIggNQqJVxuDziOSxH6/AXiLZhYFHmKxUEnKgu/wsulUqhUSpit8/NGNX8WQEJZnaR4SbLqiwCBmYJAv4XyLedgeKvQBBDispLlbgrYvh/ENgt7f+5mifVMEKgvduL7l3Wh2rSwM+Xme7b9nAhX/fsp+VZj0chnBJBwU80IIOGwFkxSIRNAhPx5eMvXIRGLYbE5sHv/Yfh8/pxg8y/b/gSPNx3Lk5yok7DTxUAAZYRmPgmQcCrsx/FxRoNIt3E+s/Hk+1f46OxnIfyEdEHLp/sdP97F7gKW7lWTfrtCccFKfwRZa5lg391ZvAU3GPfgLiHS0bN9H513h4i2fFkfjuA8mvVyELcKQvxlbfUumo4aSh340RVdKNV5Fs2YhRyoxSnFjdvWCCly0ctiBJBwS4ARQMJhLZikQiWAFHIZnnvon2DUaQTB4rx//H/t3WtwVOUdBvBnQ8g9XBaEENCggBYREB3qaEHaqRUjjJWSYYapo61FOu1QwQ8qY9uME62lOh3BMmOLyBQdpUOD2BaawbEfaBitZYSkIhcDKhdDLiaQC2Rz77xnc3ZPNrvJ7p7d/zlnz5Mvcjnn/b/n925W8ux7eZIBkIh08oqEboTrC5xKlbyawZatXIaiemGnAEjuU3i/v9XHoEu8voarYfVGuFY/P+u7WYDv+zNsFABJv/e7+ZUf+7MXjuvES6tOYGy2vT/sjP3JrL2jriUTa/4819pOuLA6AyC5QWcAJGctVsmuAZAC+PY35+G3T/xYs7jY2IwPqk4kzeWVN99lAJQ03egbVkuAOs0uAduk/kEstQQh0rNZcBqQlZ+EJ6C22v8pN64lYNYfg56IJXDRf5cMvdI+myCbeQre60QBa2efGWdi8X1fvX7ENt/WX6wJeO934uveqX325nbjjw8fQ05GcmbTO9Ul3n6facjB+l03x3s77zMhwADIBF6MtzIAihHMCZfbOQBSfquXfRuPP/R9jfIv/zyILW++6wTWpPTRDUvARqeno9vMJtD7gBWLG1Bq+VR07ssSzzdBdmYmOjpj36fA2mPQrV4CZ/Xss3hGmvekhoDVs+8G6vN9PzVeTnwKEQEV/rz902qkp8W616JI9xxT5H8X8vHMHm74bNWAMQCSk2cAJGctVsnuAZCCeHrNKjz43Ts1k99t3413//WhmI+dCrkhADLjrX8SrT4BrZnxAu64vBulO6vMNBnDvdafBiT/SXzkI6AByT14YhimpFxq3QbkSXkcNkqBqAWsn33H9/0XsGSKccAk3nv53h/1t4hNL0zz9GshUF4ml4PFM0T/+Xw8nv/HjHhu5T0JEmAAlCDIKJphABQFktMucUIAlObx4KWnHsNdt85GX38/nnzxtaQuB7PrGDIAsuvI2KFfVu4DE+ko6GRviG31RryG+s8vRGF6VuCFIL4Mww4vQfbBlQLWzr5zJbnhoa1831fdsOq93+3jnrjnf/r+z7F4VnPiGnRBS3uPTMbrlde64Ent/YgMgOTGhwGQnLVYJScEQApDbQr9p2cfx03XT0NnVzd+8quXceb8RTEnOxRyQwCUn5eLqx0+9PY6cH26pXshWLnkLDEbUGdlZSA3JwdNzZft8O0WVR+GzrrSb5P4FD6qLvIiClAgmQKufd9XqIl570/m8LDtkQXundOIx+85O/KFLr+izZeuBT/vH5/gcgl7PD4DILlxYAAkZy1WySkBkAJRJ4K9selJXOMdi+aWNvzomd+jsblFzMrqQm4IgKw2jr++1f8QtngfGEt/CIp/1BJzp9WfwifmKdgKBSgQq4DL3/cVl6vf+2N9vdj3+tunt2rHxHNfoPBjdOyrfGz/9zScbpA5mdi+rxT79IwBkNxYMACSsxar5KQASKEUFU7C688/oZ0WdLa2QZsJdKXDJ+ZlZSEGQFbqj1Tb6h8ERuof/54CFKAABRIrwPf9xHqyNSsFiiZ04OffOYs5U9ut7Ibtau+rnqTN/Onu9diub27uEAMgudFnACRnLVbJaQGQgrl19gz84Zc/Q/qoUag6cQa/+M2r6HHikqEYR5kBUIxg0pfzk1BpcdajAAUoYK0A3/et9Wf1hAqoE8Ieu/s8vjfn64S268TGWn3pePODqaj45Bondj/l+8wASG6IGQDJWYtVcmIApHDuuXMBnnv8Yc3p/Q+P4tevvCFmZlUhNwRAjt4DyKoXRorUzcrIQG6es/YAShF6PgYFKEABClAgIHDHDS34we11mFPY5kqVA8cm4p2PC/DV5eDhDq6EsPFDMwCSGxwGQHLWYpWcGgApoEdXLsVjJfdpVq/9tQI73nlPzM2KQm4IgKxwZU0KUIACFKAABShAgcECDy6o14Igb263K2g+uZCPd44U4PAXY13xvE5+SAZAcqPHAEjOWqySkwMghaRmAanZQOpLzQJSs4FS9YsBUKqOLJ+LAhSgAAUoQAEK2E9g8tgurLytDvfPa7Bf5xLUo6b2DC34+dvRSQlqkc0kW4ABULKFg+0zAJKzFqvk9ABI7QOk9gNS+wKpfYDUfkBqX6BU/HJDAJQxejS6ut3xSVMqvkbNPlNudjaudHSYbYb3U4ACFKAABSiQQIEFRa2475ZGfGvmpQS2am1TXT1peO9TtdxrMhraMq3tDKvHJMAAKCYuUxczADLFZ8+bnR4AKVV1Iti2svW4YVoBvmpoQsn65+2JbbJXbgiAsjIz0dnVhf7+fpNavN1pAmlpacjLyUJr+1WndZ39pQAFKEABCrhC4IZrOrD4xmbcPasJanaQE7++/DoblTUTcPDUeNS1MPhx4hgyAJIbNQZActZilVIhAFJYk7zj8Oy6h/Dcq2/jYmOzmJ9kITcEQJKe0rUWPFKK1bP9GwrWHnoGm/cBMJwgE/gz7YpibCidhINlO6Etagxc58PJ3WXYcUS696xHAQrEK7Bs/QtYMkXdHfz+Db4fhHxP3/YIyhY3oHRLhaHcrXi09AFgH7/34x0D3kcBCiRWIGt030AQ1Aw1O8gJXx+cHo/Kz7yorBnvhO6yj8MIMACSe3kwAJKzFquUKgGQGJiFhRgAWYhvurQx0NF/XY0F+g91eARly4G9KvBRPwCuuglZV09hlxYAqR/+FqG+bCv2h/3h0HTn2AAFKJAsAeP3bODXwIZNM1CzcSv2q3B3xhk8pQIfPei9WOn//cCXPywCw99kjRHbpQAFTAmo08LumnVZOzVs5iR7zeI915SN/34xVgt+zjTmmHpO3mwfAQZAcmPBAEjOWqwSAyAxatOF3BAA5eZkw+frRG9fn2kv+zagB0ANWBKY5RMMeWqXFwP7YPg7w5MsX4eyCYdQurPKvo8XZ88y1DHw2Vm41OKMTxLjfEze5mYBPQCqnGSY5RMMWmkNUAAAC3BJREFUhwuXF2N/rfHvAKh7lgNfthQBlZwB5OaXD5+dAk4QmDq+E/OmteKWqW24ZVo7JuTKLhNrbMtA1fkxOFGbh5MXc3GuOdsJbOxjjAIMgGIEM3E5AyATeHa9lQGQXUdmaL/cEACpfWD6Ujr8AdRykFln1BIw46wgwywfbehDloABcMMsgPT0dPT09Djnm5I9pUDUAoZlXGrGX2CZV8j3+qBZfsF76heXYjIDoKi1eSEFKGAPgekTOjD/ujZcP/Eqpo7vwLTxncjPSsz/53v60lDXkoHzzdmoOpcPdYw7Ax97jHuye8EAKNnCwfYZAMlZi1ViACRGbbqQGwIg00i2bkD9MLcKY44M7P8zKOQZOQDyP1rodbZ+YHaOAhTQA91NC9Gq7981KOQZJgDSl4PqioFloWSlAAUo4FyBcTk9mDquA9O8Plzr9WHaeB8y04ef+V3XmoGG1iwt8KlvzdT+23wlw7kI7LkpAQZApvhiupkBUExczriYAZAzxkn1kgGQc8YqXE+XrQ/9BD9kRoC+B5D+A2NgeVhxcL8QFRrpe4c4m4O9p4BLBMKFtobvY+MeQEokwj5fQ98/XMLHx6QABShAAQqECDAAkntJMACSsxarxABIjNp0ITcEQGPy83C1owM9Pb2mvWzVQOgn+ajFQX0D2EWFg04H8vc70ilghhPEbPWA5juTnZmJnJxsNF26bL4xtkABuwgYTvrTujQwiweBUwEH3gv0/jIAssvIsR8UoICQwNy5t+DTT4+n/BYAQpyuKMMASG6YGQDJWYtVYgAkRm26kBsCINNIbIACFKAABShAAQpQwBECau/H+fPm4mhVtSP6y07aQ4ABkNw4MACSsxarxABIjNp0IQZApgnZAAUoQAEKUIACFEi8QGC2nw8n9f2+AlX8ewB+Q51CHtjLK9yf6TeoZaKL4T2xO3jqp9a+V2v76NxSLGkqw+Z9xscwnCY6ZIahodbFSjy1pSLs8wcPqQAQ5nnU3y+ZAvj0fi1fhw3Y6u9HnKeUqhNAb7rxRnxy7Fjix4QtpqwAAyC5oWUAJGctVokBkBi16UJuCIDccAqY6RdCCjfA8U/hweWjUYACFEhZAcNeX2GWcapTPPXAJvBrrMOLM85oYcyg4EUzUsvAF8KLs9hbthNHoU4QLcUdY4Ev95Vhx5EwkIEwxrCEXA9lmhahbMIhLUyKuJ/YQOBTe2jglNLAfoN6ew1You1NqP+3GgvWz8fRLf7+qa9l69cBW7ZifwzjnJOdjenTi3D8xMkY7uKlbhdgACT3CmAAJGctVokBkBi16UJuCIByc7Lh6+xEb+/wp0GYxmQDthNQnwLmZmfhUkur7frGDlGAAhSgAAWiEggzE0YFI7NQiMIphhlAhqBoaCjjD11aW4qAShX4DP790BlA4U8INQZP/r5HOknUvzF96wkvxmgzi4z7EAbvgXEGUNOi4OwfHSaOWUD5+fmYUlCAz2pqouLlRRRQAgyA5F4HDIDkrMUqMQASozZdyA0BkGkkNkABClCAAhSgAAUsEFCBy+rZGLIEzDjDR12zAn/XZuP4r88KLqkK9NkfwNScLcIsFchgnTaD56NxD2ByZbglYCEHR2izcdRyLeMm8/5lZYVhloDp/Ts4QZ+pNNLpo7fi0ZDZP1rXw8x+umbixGFHYkx+PtIzRuPUqc8sGDGWdKoAAyC5kWMAJGctVokBkBi16UIMgEwTsgEKUIACFKAABSiQRIGhs2wGLY0amCWzFw8MCoL0UMjfsYFAZx+wYnEDPsJCLfipX1waPgCKcHrgkBNFVdNDZukMBEMBkdBTSmtRexGoMS7tGlhuVjPDvycQAqHS0CCqqOi6Ya3V0u/Gxq/R3t6exDFh06kmwABIbkQZAMlZi1ViACRGbboQAyDThGyAAhSwscDKTeVYM78ZB4rXYrON+8muUYACFBgsMPyMmdBZP2o/oOBsmwihjLbfTjUWqM2jcQq7ynaicH2EAEgPjNR+QSoMWg7/3kEDvz5ytgi3GWYdDQ6bgk8SXDJmDLFCQx199o++B5Dq4yLUl23F/ohBFF8vFEisAAOgxHoO1xoDIDlrsUoMgMSoTRdiAGSakA1QgAKWCWzAtoql8FZvR8nGPf5ePLENFfd6Ub2tBBv3rsSm8qXAaS9mYlfwGsv6y8IUoAAFYhAInJoF+DdS9m/crGbu7DgS7sQv48wb41ItVTMYukAtExt3eGCz6EgB0OBZR/rSMkA/kSxM/RE2qw53CpjqWeiG1moJW2AGUBx7AMUgzEspEBBgACT3YmAAJGctVokBkBi16UIMgEwTsgEKUMAygQ3YVr4IXpzGrpKNUBHQhm3lWOQFTr/lD4BWrtiDPXst6yALU4ACFEioQDynYsXdAeOR7NE0ctsj2DC3Gpt3VkVzdVTXiD5vVD3iRakqwABIbmQZAMlZi1ViACRGbboQAyDThGyAAhSwTEAFQAVobp4JVKjAZ/DvD9+hln/lar07/14x1r6sAqIKLL1W/cmVgVlClnWehSlAAQrYXCDSCV9C3ebsHyFoltH+VXDlCnp7e4khIMAASABZugQDIGnx+OsxAIrfjndSgAJWC/gDn+OnZ+Lm+hKsxTaUTz6AQ97VKKg4BO8PC3BAmxnkXwpWV3IcN5frf2Z131mfAhSgAAUoQAG7CDAAkhsJBkBy1mKVGACJUZsulPZVFdDbFbEddZJCXl6e6TpsgAIUoEDiBfwB0IG3gNXFdTiERSioKEFdcTkKLpzGzDvnwz//R335Z/yEmxWU+H6xRQpQgAIUoAAFnCTAAEhutBgAyVmLVWIAJEZtulDahY+BvsjTHRkAmSZmAxSgQNIEBgKgksNYWL4G81GN7SUbce228pAZQGE6sGITyovrULKWZ4MlbXjYMAUoQAEKUMAhAgyA5AaKAZCctVglBkBi1KYLpZ07DKA/YjsMgEwTswEKUCBpAnoAtBFQx717D6F47WZtI2g1E8g42wc4jwPFx3FzxVJoWwBxD6CkjQobpgAFKEABCjhNgAGQ3IgxAJKzFqvEAEiM2lQhT2c7PPXHh22DAZApYt5MAQpQgAIUoAAFKEABCthcgAGQ3AAxAJKzFqvEAEiM2lQhT9MZeK40MQAypcibKUABClCAAhSgAAUoQAEnCzAAkhs9BkBy1mKVGACJUcdfqLcLabXVQH/k5V+qcc4Aip+Yd1KAAhSgAAUoQAEKUIAC9hdob29HX1+f/TuaAj1kAJQCgxj6CAyA7D+onoaT8PhaR+yox+NBfn7+iNfxAgpQgAIUoAAFKEABClCAAk4UYAAkN2oMgOSsxSoxABKjjquQp70RnuYvorqXAVBUTLyIAhSgAAUoQAEKUIACFHCoQFtbG/pHWBnh0EezXbcZANluSMx3iAGQecOktdDT6V/6FcNXVlYWMjIyYriDl1KAAhSgAAUoQAEKUIACFLC/QFdXF3w+n/07miI9ZACUIgNpfAwGQPYcVE97AzzNX8bVObUMTM0G4hcFKEABClCAAhSgAAUoQIFUEFCzftTyL87+kRtNBkBy1mKVGACJUUdXqL8PnqYv4Lk6/IlfwzU2atQo5ObmRlePV1GAAhSgAAUoQAEKUIACFLC5AE//kh8gBkDy5kmvyAAo6cRRFfB0XALa6qPa7DmqBgFwOVi0UryOAhSgAAUoQAEKUIACFLCjQHd3t7bsizN/5EeHAZC8edIr9mdwpkjSkSMU8PT3Ar09gPpvEjcyU8vBuCTMqlFmXQpQgAIUoAAFKEABClAgVgEV+DD0iVUtsdczAEqsJ1ujAAUoQAEKUIACFKAABShAAQpQgAK2E2AAZLshYYcoQAEKUIACFKAABShAAQpQgAIUoEBiBRgAJdaTrVGAAhSgAAUoQAEKUIACFKAABShAAdsJWBkA/R++v+Mh8D3LjwAAAABJRU5ErkJggg==&quot;"/>
    <we:property name="snapshotTimestamp" value="&quot;1725827535351&quot;"/>
    <we:property name="snapshotAltText" value="&quot;desafio_7, Detalhes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Lucas de Melo</cp:lastModifiedBy>
  <cp:revision>3</cp:revision>
  <dcterms:created xsi:type="dcterms:W3CDTF">2018-06-07T21:39:02Z</dcterms:created>
  <dcterms:modified xsi:type="dcterms:W3CDTF">2024-09-08T20:32:36Z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