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82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75d4c39-2db1-4fa8-a668-483672bfe23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401b6d4-3b3e-45d6-95b0-03d276cd9b81/8464107720b970a1406b?bookmarkGuid=6b41d1a1-1be5-49e0-a930-33a6dce8826b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8-30T01:21:54.903Z&quot;"/>
    <we:property name="creatorSessionId" value="&quot;953615b7-cd6d-4570-b0df-93aa0d1bb497&quot;"/>
    <we:property name="creatorUserId" value="&quot;10032003BCF84FCD&quot;"/>
    <we:property name="creatorTenantId" value="&quot;b93c5f1e-f089-4e3c-adfa-0a8a347ce9a0&quot;"/>
    <we:property name="pageDisplayName" value="&quot;Página 1&quot;"/>
    <we:property name="pageName" value="&quot;8464107720b970a1406b&quot;"/>
    <we:property name="reportName" value="&quot;desafio_2&quot;"/>
    <we:property name="isVisualContainerHeaderHidden" value="false"/>
    <we:property name="isFiltersActionButtonVisible" value="true"/>
    <we:property name="initialStateBookmark" value="&quot;H4sIAAAAAAAAA+1azXLbRgx+FQ8vuWg62P/d3GwnTTv5nbjNpePpYHchmQlNqiTlxPX4hfoafbEuSdlxYtl0VDVVG59EgUssfj4AC5BnWcybeYGnL/CYsofZj2XMA8aq3hHZJCsH4t7Ll0+f775++uuL3eePE7mat3lVNtnDs6zFekbtm7xZYNGxSMRfDicZFsUrnHX/plg0NMnmVDdViUX+Ow2L0622XtD5JKMP86KqsWN50GJLHduTtDz9T3uz7zpBMLT5CR1QaAeqlVoyMIaDdwaQSdA+LWuGBb1kK5d0rPvt96uyxbxM23Q0T8ADce0toA0KgjO9GE1ezoqlwB+f/el03lmlOcL0m6zh36ZtOz7n50kdJjxH2TNTIUStuXXr8rI8Gu6ijEaTBlQarF6Xl1fCcEIQwjnrTAQB4zrmx8mL13lFy7iX0xhARlAuQFRmXbkiTZ020VjFAotOGCXlKK+WPrS++rBCS+aBYnASHANnTJRGrCvZVEOQVjAdnHakkBuw6/JSRnpmMZIAJYGs4lGt78mgSEsldJRMW2lZ4N2z07xoLwB9+vjDvE6xmCJ04LWfImtW1Sm4i6yPuZqaIcTOsh9yqrEOR6fP6IR6MR6vvn/91qu6SqHdnr7BOh9CuFrUga4vHOivadrfKtu8TdySyCWWIe/SQafZMgldMkuSXmyQyI+65NAtuyLP8vq3RY47kXYitjiwWqqSPf/zj4FwVL3frymxiNlDOJ9cGmY3niQREvVzq+zOZjXNBjmuqbNfFYvjFfQ7qXlFp50DLGigfr8ol+kNrst7mCi3YgXT2v0jrNtP8XKROtOWb68kxyUaTnuEfAPuPxxSM/Peeu1VtAJQCI46jgbOfwMfkzsF+qakSpdxEdoVcTWK01AsmmRsintYr8RrVUeq9wZkPsrri5LPJ5/J/K+a//zwLoG1eXMPOAYEa5WKPBUmhj79JRwtJtgLubdo2z6wrlV05yAKaaxj6AB8OrpseWj8XOZts3NQFXED6TNgHbcaibdp28FikokpuuCskdJSCMIFE3HLXfgob0K1KNtNFMCt9+Atyg4ORA3pUM2NF8Yzhz6d0tWWO3D/5ZODb8F3q/Uc3AbcEp+mHJxOF2hN6oW82HK33cfdVQcayY2wlkBqjzJwiNFsuQM31jZsvfduPoH1AxIHKJVh0YAGcNowu3a777Q2liSTggg8KCBau0UX1pANagrpQrKQcKJhXV6cRACkaeDcoPUCga3NSxkgrWQ37ZIOFGcEbG0dncA49eANWJASrGbj45EbBzdJKKBouHUBtFVaKopre5KJpBmLWoIhHWISL4wG9Nfomw5odkzlqr7pfzePuO/z/g48hj5PR0fGBO2sDawbUEe37QfC7ZxX3Bx3oziOVblo7wH85QCeXLxZ6p49rmJnzKM8RiqzIeGrSJ40oYncOO0YE+NDjBveRxjtMCoMxplgUn10MYy/27h9ICKk5lOWQi54HyFEHeP4a5wbqxsiOTPVQRGIpKuGdNrciop0OVT9wrBoijxQ/Ymi2THVs97s3Ri2V2Q+bJRT8xEEZ70m3e+zPOk+8H6DxaJj+2CP2vdE5YMOI8sz3g1xxj6Psw2b5MbI6WVtNho3yy2X0z0KqLqOBFAEbxVqOz6K+xpY2e+6qJQxvoHTS1sTHeP8Tu9SntTVYr5ROHw09ICIdNAmMXWBMwTOupfAenyyd4+IjSLirmj4R+rqVUCM1dVAwjnFp93HDFLJoKUYbxd9Vb07xvrdCzzJk0uq+noJA/KKmAqWgyejU4Osx9u9O/C1KcVBxMBTwy2ZYFFxvl7j17NbVY+qRdvMMdArLGlFXUqwxDIO7eYttan/kmWwcZIl98VYMeu+b7msY+fnfwGZzRyRayMAAA==&quot;"/>
    <we:property name="bookmark" value="&quot;H4sIAAAAAAAAA+1azXLbNhB+FQ8vuWg6i3/At9hJ086kaaZuc+n4sABWMhOKVEnKsevxC/U1+mIFSdlxYtl0VDVVG59EguBiF/t9u9ilLrKYN4sCz1/hnLL97Psy5gFjVe+JbJKVw6DXISqHoCKFoD15CTo9rRZtXpVNtn+RtVjPqH2TN0ssOklp8NfjSYZF8Rpn3d0Ui4Ym2YLqpiqxyH+nYXJ61NZLupxkdLYoqho7kUctttSJPU3T031SgX3T6YOhzU/piEI7jFqpJQNjOHhnAFnSy6dpzTCh12ztlE50v/xhVbaYl2mZbswT8EBcewtog4LgTK9Gk5ezYqXwh3d/Pl90m9OcYPpNu+HfpmU7OZeXyRwmPEfZC1MhRK25dZvKsjwa7qKMRpMGVBqs3lSWV8JwQhDCOetMBAHjNubz5MXbsqJl3MtpDCAjKBcgKrOpXpGmTptorGKBRSeMknJUVktnra/O1ljJPFAMToJj4IyJ0ohNNZtqCNIKpoPTjhRyA3ZTWcpIzyxGEqAkkFU8qs09GRRpqYSOkmkrLQu8e3eaF+0VoM+fny3qxMXE0EHWYWLWrKoTx4us51xNzUCxi+y7nGqsw8n5SzqlXo3n65/ffvS6rhK12/M3WOcDhatlHej2xGH8J5r2j8o2b5O0pHKJZci7cNBZtopF18KSplcLpOFnXXDopt3QZ3X92zLHvUh7EVscRK1MyX74849h4KR6f1hTEhGzfbicXG/M03iaVEijn+7K09msptmgxy1zDqtiOV8z/iAzb9i0d4QFDaPfLstVeIPb+h6nkXuxgmnu4QnW7cd4uQqdacm3N4LjCg3nPUK+AvcfD6GZeW+99ipaASgERx1HifPfwMfkQUTfllbpMi5Du4ZXozgNxbJJm03xAOu1eK3qSPXBgMxneX2V8vnkE53/1e2/PH4Isba/3QOOAcFapSJPiYmhT7eEo8kEeyUPlm3bE+tWRncOopDGOoYOwKejy45T45cyb5u9o6qIWwifAeu400i8z9oOFpNMTNEFZ42UNp3WhQsm4o678FnehGpZtttIgDvvwXuMHRyIGtKhmhsvjGcOfTqlqx134OGPL46+Bt+tt3NwG3BLfJpicDpdoDWpFvJix932yLubDjSSG2EtgdQeZeAQo9lxB26tbNh57919AusbJA5QKsOiAQ3gtGF243LfaW0sSSYFEXhQQLRxiS6sIRvUFNKFZCHhRMOmsjiJAEjTwLlB6wUC21iWMkBaya7bJR0ozgjYxjY6gXHqwRuwICVYzcbbI3c2bpJSQNFw6wJoq7RUFDf2JBPJMha1BEM6xKReGCX0l6ibjmg2p3Jd3fS/60c81nl/Bx5DnaejI2OCdtYG1jWoo9v1A+Fu9ivu5t0ojmNVLttHAH8+gCdXH5i6d+dV7DbzJI+RymwI+CqSJ01oIjdOO8bEeBPjju8RRjuMCoNxJpiUH10M49827m+ICKn5lCXKBe8jhKhjHP+Mc2d2QyRnpjooApFs1ZBOmzuRka6bqp9Ji6bIA9UfGZrNqZ712961YXtDFsNCOTUfQHDRW9L9vsyT7YPsN1gsO7FPDqh9T1Q+6TCyOuPdwTP2Kc+2vCV3MqfXtdkqb1ZLrrp7FFB1FQmgCN4q1Ha8FfclsHLYVVEpYnwFp5e2Jprj4kHfUl7U1XKxVTh82OgBEemgTWLqAmcInHUfgfV4Z+8REVtFxEPR8I/k1ZuAGMurgYRzik+7PzNIJYOWYrxc9FX1bo71u1d4mieXVPXtFAbkFTEVLAdPRqcCWY+Xew+Qa1OIg4iBp4JbMsGi4nyzwq8Xty4fVcu2WWCg11jSmryUYIllHMrNe3JT/0+W67x0efkX+MUfOkIjAAA=&quot;"/>
    <we:property name="datasetId" value="&quot;5e3b4395-b0d9-4733-a0f8-3c550565edc7&quot;"/>
    <we:property name="embedUrl" value="&quot;/reportEmbed?reportId=d401b6d4-3b3e-45d6-95b0-03d276cd9b81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4fabfd6-0b89-4c4e-8cc0-d420f0537c1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401b6d4-3b3e-45d6-95b0-03d276cd9b81/b78e986d86592240a0b6?bookmarkGuid=bf4fcf77-e476-49ba-b6c1-a63d3784e0b7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8-30T01:21:44.739Z&quot;"/>
    <we:property name="creatorSessionId" value="&quot;8ec167d6-5f78-4b80-beff-7fd1b385ced3&quot;"/>
    <we:property name="creatorUserId" value="&quot;10032003BCF84FCD&quot;"/>
    <we:property name="creatorTenantId" value="&quot;b93c5f1e-f089-4e3c-adfa-0a8a347ce9a0&quot;"/>
    <we:property name="pageDisplayName" value="&quot;Página 2&quot;"/>
    <we:property name="pageName" value="&quot;b78e986d86592240a0b6&quot;"/>
    <we:property name="reportName" value="&quot;desafio_2&quot;"/>
    <we:property name="isVisualContainerHeaderHidden" value="false"/>
    <we:property name="isFiltersActionButtonVisible" value="true"/>
    <we:property name="initialStateBookmark" value="&quot;H4sIAAAAAAAAA+1YWVPjOBD+K5SfAyX51rwBwx4FM0MBxcsWNdWS2kFTjp2RZYYsxX+flpxwJoRN7c7usvsUu9Xu/rrVZ24ibbppDbOPMMHoXfRro40C3dqtJBpFzUDc+/Tp8MPuyeHnj7sfDojcTp1pmy56dxM5sGN056brofYiiPjbxSiCuj6GsX+roO5wFE3Rdm0DtfkdB2Y6crbH21GE19O6teBFnjpw6MVeETu9k26+44GAcuYKT1G5gSqLEkWZ6zLPRBynDJjMia0bGAKypSxedFC/3zYOTENqPC1VaaVSQAYgdCZYkcTc0zvTjOs54Ptvz2ZT75XuEuiXvCG/kFov5/aWzBEQq7zCRHCWCChLVgixqSxMi0LxBJlkgknJeKZwrSyH106218+lZTmTOkszmQpepFnGgG9sJasSBRUyLhBFKkXJdeK/rUzt5k6Vs4PrqaV4oCgZZO3qK2gU6ihcusVuuOObaHc8tjgGN389eHS439b9ZAn9tO2twhOswlHjjJuRjso0pMP4APM4j21LoRdO6LEyLlB/6pt5JDH/etl+27dIoac9YXSHd59I49ZSQtTPIP9ZqPbbvnF2Fr2EY6XffjFowarL2RFeYf0czN3586MFhHOwZsi9AHxDg+bV405Y9MjG9z6rPdsDPPPnr72BLY1bGhwMouamRLtNu8QpF0R5MV41qnYybTvjYZxZXPA9imB6sRrt3ixE53tjF4WFj1Z58M16+PZiUV5J3pcHBZRA1lQi5056+44Y/RVJfTE0OGi6RXvrgjttW4enB16me6g9oIHha492RhoD072mHW/gzp3xO0tM2/HmkDDTkTk1TDufOb7XEkljAH+Is0HLHzP4qKVK6AGcgazxc5llFchSb2PF0+1UYrYNqmTbUseqzFWhtEyeemZwdUB3bJpmAc07f5XFC2euMOmxHGKybes87IWx51D33tdNX9ejSF2aWltsgvlPWYh0ZKh/DXUlUAlzzHhytEB91o6p+Nyp8zdMFspciFTHOk0KplDxuJBqbTt8qb285XQ7s4YGRWdxs6b3jxoW1vajb8RpaQiu9y/BuqdtaGnhncfF26+7DwPhIoyVhc4TlRQSk6xISq2B5evHyh8xptGj7pX7L0TsCWiwIVp5muacizwvsrR45QQVP52g/lbjh+qsOChMIM+KIseSKV6I9dX533GbP3ZZOcXxhDrmJnM5ZTlOYPqqAvizbfvpBvPJa4APdSZnRcyV1gXPpWBxxrnM1q7CEBDu9c6F6vdkI+a8KrliJSslyCKleSBfv/ev3NUxzmWV6IyST8mEFcgFbLqrV7oESTlcMqEKznRZsnzz8H/LDWnDnRPmvjqtjUL7/8K5buH0NE3JBxXFtdbIGUqmZbo2wM0ExksCPCllxuNEKAFQZJxSL1mfzSuSJVE6R8ETVqpEs4TRGsM2kxXE3VOiCdpxuIy2d92UOtIxNBjiYTr41WDgC+ui9qEXnq3/XbKVhD9Wo6CEsBhayNZ84BeWKMDyNfD2O412r2P6FQAA&quot;"/>
    <we:property name="bookmark" value="&quot;H4sIAAAAAAAAA+1Y3W/bNhD/Vwo9OwEpSqLYtzbtPrBgCJogL0MwHMmTw0KWXIpK4xX533ek7DQfTt0ZW7dlexJ5PB9/d7xPf8qsG5YtrH6GBWYvsx876wzY3r8Q2SzrJqLURc0ECKhLzI0qVS4VnfbL4PpuyF5+ygL4OYZzN4zQRklE/OVilkHbnsA87hpoB5xlS/RD30HrfsOJmY6CH/FmluH1su09RJGnAQJGsVfETnuCwA8jHjDBXeEpmjBRtaxR1ZWtK8KUFwyYrohtmBgSsq0sUXS6/qjvAriOrom0whSNKQAZgLKlYlLkPNIH183bNeDPvz1bLaNxhkugL1lDv6dro5ybG1JHQW6qBoXiTCioayaV2lcWFlIaLpBpppjWjJcGd8oKeB10f/1YWlkxbcui1IXisihLBnxvLVkjDDTIuEJUhVY1tyL+tnFtWBtVr95eLz35A3nJJOuVvYLOoM3So3scpjf+lL2azz3OIay3b+8dHvXtuNhCP+1Hb/AdNumoCy6s6I7GdXSHiw4WcZ74nlwvndCycSFRvxu7tSexuL3sPx55JNezkTC7xXtEpHnvKS7aR5D/LFRH/dgFv8q+hONJu/3g0IM3l6tjvML2MZjb88dHGwjn4N0Uewn4ngqtk8itsOyejm9iVEe2O3jW6w+jgxcWX1gIMIlaq5K96votRrkgyhf91aLpF8t+cBHGmccN3z0Ppo236F+vkne+cX6TWPjsKQs+WwvfXGzSK8l7fyeBEsiWUuTaSM/fELO/IqgvpgIH3bApb0Myp+/btLpjZXqHNgKaGD6M6Fd0Y2L6fNNhVPDwVvnDLaodRnVImBtInRaWQ4ycWGuJZDGB/wlX0y1/TOHjnjJhBHAGusVf67JsQNf2ABteHBQaywMwNTvQNjd1ZaSxWjy0zGTqhO7Edd0GWjT+UxpvjPmESvflEJPv+xBhb5Q9h3aMtu7Gtp1l5tK11mOX1H/IQqRjR/VryiuJSphzxsXxBvVZP6fkc3tdfGHSUFdKFTa3hZDMoOG51GZnOfxSeXnO4XbmHTWKweN+Re8f1SzsrEcfidNTE9weXYIPD8vQ1sS79ovnn3fvOsJFaiulrYQRUqMopaitBVbtbiu/RZtGSzua8F/w2HdgwSdv5UVRca6qSpaF/MoOKn/YQf2tyk/Z2XAwKKAqpaywZoZLtTs7/zte89sOK6c4X1DF3KcvpyjHBSy/KgF+7/txuUd/8jXApzxTMZlzY63klVYsLznX5c5RGBLC12MIKfs9mIg5b2puWM1qDVoW1A9Uu+f+J2d1zCvdCFtS8BktmESuYN9ZvbE1aIrhmikjObN1zar93f85F6Q9Z05Y2+q0dQb9/wPnroEz0iwFHzTk19YiZ6iZ1cVOB3cLmG9xcFHrkudCGQUgS06hJ3ZH8xPBIoytUHHBaiMsE4zGGLafrCTuMyVboJ+nx+jHMCypIp1Ah8kflpNdHSa+NC7a6Hpp7eN3y1SS/ljN0jUxp938DghG/VLRFQAA&quot;"/>
    <we:property name="datasetId" value="&quot;5e3b4395-b0d9-4733-a0f8-3c550565edc7&quot;"/>
    <we:property name="embedUrl" value="&quot;/reportEmbed?reportId=d401b6d4-3b3e-45d6-95b0-03d276cd9b81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de Melo</cp:lastModifiedBy>
  <cp:revision>3</cp:revision>
  <dcterms:created xsi:type="dcterms:W3CDTF">2018-06-07T21:39:02Z</dcterms:created>
  <dcterms:modified xsi:type="dcterms:W3CDTF">2024-08-30T01:22:29Z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