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9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986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e7b2a94-fbfb-473a-8770-1df705ffc33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1c329de-ccd6-498d-a975-9a37272060ff/088feb5ae7b6468078ea?bookmarkGuid=5856309d-1c9b-4f67-8641-570c9d3983ea&amp;bookmarkUsage=1&amp;ctid=b93c5f1e-f089-4e3c-adfa-0a8a347ce9a0&amp;fromEntryPoint=export&quot;"/>
    <we:property name="reportState" value="&quot;CONNECTED&quot;"/>
    <we:property name="artifactViewState" value="&quot;publicSnapshot&quot;"/>
    <we:property name="reportEmbeddedTime" value="&quot;2024-09-08T21:42:54.067Z&quot;"/>
    <we:property name="creatorSessionId" value="&quot;49518b03-eea5-4d67-be29-6582af1f4d34&quot;"/>
    <we:property name="creatorUserId" value="&quot;10032003BCF84FCD&quot;"/>
    <we:property name="creatorTenantId" value="&quot;b93c5f1e-f089-4e3c-adfa-0a8a347ce9a0&quot;"/>
    <we:property name="pageDisplayName" value="&quot;Principal&quot;"/>
    <we:property name="pageName" value="&quot;088feb5ae7b6468078ea&quot;"/>
    <we:property name="reportName" value="&quot;desafio_8&quot;"/>
    <we:property name="isVisualContainerHeaderHidden" value="false"/>
    <we:property name="isFiltersActionButtonVisible" value="true"/>
    <we:property name="initialStateBookmark" value="&quot;H4sIAAAAAAAAA+1Z23LbNhD9FQ9f8qLpgFeAeZMVN+0kvkzU+qWT6SyApYyEIlUQdKx6/EP9jf5YFyR9VyxXcZPY9ZOEBbR7dnHOAqROA22aRQnLPZhj8DL4udJGga7tVhSMgqo3bu/vv9kdv3vz+954d4fM9cKZumqCl6eBAztDd2iaFkrvgoy/vR8FUJYHMPOjAsoGR8ECbVNXUJo/sV9MU862eDYK8GRR1ha8y6kDh97tMS2nMcUOf4gpIihnjnGKyvVWJkSBMgXkMksywbhAoGVNv6BDtnKJd92Fn9SVA1NRGG/LU5kxpos0S0Wex7mQIvP2wpRuWCKXOycLS9lRzsuFr8pYH0OlUAddChabHvFpMJ7NLM7ADcOda5OTumznK+zTurUK32HRTVXOuCXFKExFMYwv1xmV6sDWVMhuZmsKJfbWH9tqqAvzw6P608QiFVJ7w+g7wftrZVyzNa1L/XgwvzKNqtvKPaIyT/ZfT9ejfU+WxlSzchDjpS5+6ZNQYPUwRXKXH0hXXgX0s9pqtNvLTgivjD1XZDS6AfybioASJJOIIY+ExlCzDKOUyTTVm6v6J4MWrDpavsVjLG9jv5i/PXWO+BCs6ftcl+eG+Q+d+sJZcJ2zvoP6ZVfwDN//aA1sadzS4KB3NaQSjKs6uIvTEzLNaksnQ/m/qsvu3381dxbmcZwBa+UOtHZyBNbdVHt/7lLID1dO1oENfQ94yts/yOJpJzlwnDomGVNWpHnBWcaUZnGGnOVf0DK/KxHcr5s9FKopzuZYuRXNY/3ZW7YNFRv1NtiVonwkR/B9usfDl7vncRwVmhecI2OSJTJPdPTM401Q0VfdqmcefyUeX5Z74HERa5FqTEOeKGrKyJP0mcebPBf55zjarA147CziHBb3uhq9tnW7eFBGXALvGVFwKeMwQw1S5DGwMIT1jPi2FX5y1+X7suE/aRFXCTE6f3vnfzuvtQd3ZLTGKujIkgFmodY8QYxZBkolMfdL78zOzGGG1/PzvqIUQhllCgRnaQ5Ci0yv9dUcwWKFrzyDKA65yAFYHtOAUG6KS+gEiyKKueAR5DmEjIu1vhyeOFmf3PYWxxE1Wsm4BAYJY4JxXOsNui3fbp3rbuQ3XNKdOokBVRpJTNIcBQth402ASGdFrBTTkmVJjHkSfSk8gbJQmKagmeShylm0/t3n12goF08z/1KdTWkU2muJBnO0s24f/fNPl8iiD2SwudTOaZeJ/3xrKPfe9yGUrXf7YhvdJ8TqhZfW8IbpMzeY8OYN5oFL8tk7SYe1edB2M4TsDx+pmOIgQ52wMI3oTsJStWkPgKTgYUoak5BL1GGWs4195ZkmdWWQpFwlIgmTSK6XmKzrj3OwH/fg2NDRU9sVGIVkdAHLIimocyY8EnrDnte5W0XIunXNAhQeQIUriEmEhEqjXkPO7l+WvucTFiPLdWz2/71cEPns7B8qasBzBxoAAA==&quot;"/>
    <we:property name="bookmark" value="&quot;H4sIAAAAAAAAA+1Z23LbNhD9FQ9f8qLpgBcQQN5sJU07k6aeqvVLJw8LYCkjoQgVBB2rHv9Qf6M/VoCk74rlKM7Frp8kLKDF2cU5iyV1kmjTLmtYvYEFJs+TnxttFGjrdrJkkjSDEblGLShyxrgoKMkEycOsXXpjmzZ5fpJ4cHP0B6btoI6egvHPt5ME6nof5nFUQd3iJFmia20Dtfkbh8VhyrsOTycJHi9r6yC6nHnwGN0eheVhHCCkP8QdQXlzhDNUfrASziuUFJDJsig5YRwhLGuHBT2ytUui6377qW08mCZsE22CypIQXdGSciFywSUvo70ytR+XyNXL46UL0YWYV8uYnF19BI1CnfQhOGwHxCfJ7nzucA5+HL68Mjm1dbdYY5/Zzin8Dat+qvHGr8IelWnCHiam6zSkat/ZkMh+ZmcGNQ7WH7tmzAuJw0P7YeowJFJHw+Q7wftHY3y7M7O1fjiYX5hW2a7xDyjN019fzTajfRssrWnm9SjGC138PgShwOlxKshdvgu6iioIP7NOo9tb9UJ4YdyZIrPJNeDfVAQhwGDiOYgsVLBUkxIzSiSlentV/2TQgVOHq9d4hPVN7OfzN6fOEB+AM0Od6+PcMv6xYJ87S65yNlbQuOwSnvH7X52BHY07GjwMrsZQkt3GJrdxehpMc+vCBVH/r/Lyy7//tLcm5mHcARvlDmHt9BCcv6724d4NW767dLOObBhqwGM+/lEWjzvIkeOhYgYjJRUVFSMlUZrkJTIiPqNkflciuFs1uy9UM5wvsPFrisfmu7fu2pBs1Hvg1orygVzBd6ke95/ugcd5VmlWMYaESFJIUejsicfboApfdaeeePyVeHyR7pHHVa451UhTVqhQlJEV9InH2zwXxee4cFhb8Ng7xAUs79QavXK2W94rIy6AD4yomJR5WqIGyUUOJE1hMyO+bYYfXbt8VzZ8kRJxmRCTs5d48bcLqyO4Q6M1NklPlhKwTLVmBWJOSlCqyFlcemt0ZgFzvBpf9JVRSGVWKuCMUAFc81Jv9NUewnKNL1FClqeMCwAi8jAIKLfFxXWBVZXljLMMhICUML7Rl8djL+3xTW95noVCKwmTQKAghBOGG71Bf+R7nfd9R37NZeipixxQ0UxiQQVyksLWhwCZLqtcKaIlKYscRZF9LjyOslJIKWgiWaoEyTa/+/waBeX8aeYT1dnWRqG7EmiyQDfvzzE+//SBLIeNDLYX2jnpI4mfr02IffB9AHUX3T7bQ/8BsXkWpTW+YfpIB5Ne72DuOSUf7Ul6rO29lptxy+HykYooBjLVBUlpFnoSQtW2NQCKiqU0aEyCkKjTUpCtfYlSB3WVUFCmCl6kRSY3S0xa+34B7v0bODLh6rFuDUYuSWjAykzyUDkLlnG9Zc3r3a0jpO18uwSF+9DgGmIGQkKjUW8gZ/8vyzkxT0//A3GYch3eGQAA&quot;"/>
    <we:property name="datasetId" value="&quot;85d325f3-329e-4c61-8431-de15c6c4b793&quot;"/>
    <we:property name="embedUrl" value="&quot;/reportEmbed?reportId=41c329de-ccd6-498d-a975-9a37272060f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A3A3A&quot;"/>
    <we:property name="snapshotLastRefreshTime" value="&quot;08/09/24, 18:39&quot;"/>
    <we:property name="snapshot" value="&quot;data:image/png;base64,iVBORw0KGgoAAAANSUhEUgAABIAAAAIUCAYAAABij1c1AAAAAXNSR0IArs4c6QAAIABJREFUeF7snQlcVOX+/z8z7PumOLiDK5ol2CK0mJiWYIuQlnC1FLUM9ZdK3lRsMdSbinZTsmtSmYGVgZWBqYmaCZYmlha5Dq6MgCwywDDM8v+fMywzwyxnhpkB7Hter/t63eRZ38+ZMzPv+T7fhxceHq4EXRYnoOh9v8XbpAa5EeDJJEBDHVB3G6irAE8u5VaRShEBIkAEiAARIAJEgAgQASJABIgAEbAigalxU7A9fYcVe9DfNI8EkHW4kwCyDldzWuXJ68EruwTUV5tTneoQASJABIgAESACRIAIEAEiQASIABGwCAESQBbB2LEaIQHUsdaDHY2kCryyi+ApZB1wcDQkIkAEiAARIAJEgAgQASJABIgAEbjTCZAAugNXmARQx11UnugMeNLajjtAGhkRIAJEgAgQASJABIgAESACRIAI3JEESADdgctKAqhjLyrvegF48gaTBuns7IyIiAiMGzcOQUFBJtWlwkSACBABIkAEiAARIAJEgAgQgfYmcPXqVezfvx8HDhxAdTWlyGiP9SAB1B7UrdwnCSArA25j88w2MEYCQcktB3pISAjWr18PR0fHNvZM1YkAESACRIAIEAEiQASIABEgAu1LQKFQYPny5Th06FD7DuQf2DsJoDtw0UkAdfxF5d2+AV7lNaMD7du3L9LT042WowJEgAgQASJABIgAESACRIAIEIHORGDu3LkoKCjoTEPu9GMlAdTpl7D1BEgAdY5F5TNRQAa2gvF4POTk5MDT07NzTIhGSQSIABEgAkSACBABIkAEiAAR4Eigrq4Ojz/+OORyOccaVKytBEgAtZVgB6xPAqgDLoqOIfGqroP5n76LET979uzpHJOhURIBIkAEiAARIAJEgAgQASJABEwk8Oyzz6K4uNjEWlTcXAIkgMwl14HrkQDqwIujPjS5DPzrJ/UOtk+fPsjIyOgkk6FhEgEiQASIABEgAkSACBABIkAETCNA28BM49XW0iSA2kqwA9YnAdQBF0XPkPhXTwBKhc6/Dh48GGlpaZ1nMjRSIkAEiAARIAJEgAgQASJABIiACQQWL16Mo0ePmlCDiraFAAmgttDroHVJAHXQhdExLP61k4BCRgKo8ywZjZQIEAEiQASIABEgAkSACBABCxEgAWQhkBybIQHEEVRnKkYCqPOsFu/6KfDkUhJAnWfJaKREgAgQASJABIgAESACRIAIWIgACSALgeTYDAkgjqA6UzESQJ1ntfjFfwANEhJAnWfJaKREgAgQASJABIgAESACRIAIWIgACSALgeTYDAkgjqA6UzESQJ1ntUgAdZ61opESASJABIgAESACRIAIEAEiYFkCJIAsy9NYaySAjBHqhH8nAdR5Fo0EUOdZKxopESACRIAIEAEiQASIABEgApYlQALIsjyNtdYmAeTSF+NeXojZDzohL+s0uk8Yh4DCLVj2zvcoMtYxAF54eLiSQzkqYiIBEkAmAmvH4iSA2hE+dU0EiAARIAJEgAgQASJABIhAuxIgAWRb/GYLIJeBiJm/BLOf6I6y33+DuE8YBkp/w6cbVmPbsVucJkECiBMm0wuRADKdWXvVIAHUXuSpXyJABIgAESACRIAIEAEiQATamwAJINuugFkCyOUuxCxYhNlju+PG8d8gHRyGvuJ8fLohBTuOc5M/zCxJAFlprUkAWQmsFZolAWQFqNQkESACRIAIEAEiQASIABEgAp2CAAkg2y6T6QIoAOMS38KiJwJQ9HM+6u8Zh0HiQyr5c1Js0uBJAJmEi3thEkDcWbV3SRJA7b0C1D8RIAJEgAgQASJABIgAESACCoUSdVI56huUcHLgw9XJDjye9bmQALI+Y/UeTBdAfgibvgSL4kYAhYdQ5B2OEV5F2P3Baqz/gUvmn5beSQBZaa07sgByd3XGgD490KNbFzg7OeKHI8chrlUdg97Nzxv3DA6Cn7cn6iRSXLhyHX9fugaZXG4lUu3fLAmg9l+Df9QITqUgNCQRBcykBbFIz09HbN9/FAGaLBEgAkSACBABIkAEiIAWAZlciSultTj0RymEN2vRP8ANY4b7o4efM3hWtkAkgGx7O5ougJjx+SHs5SVY9OwI4MwhFPmHY4TLWWRuXI1NucWcJ0ACiDMq0wp2RAHEPDhG3383nooIQy9BF3h5uKGhQYYZSRtQXFqO+4cNwkvPRaJHNz+4OjtDJpOhtLwKuw/9gsz9R1EnqTcNQicpTQKokyzUHTFMCXKXBmLMahGAMCTn52LZSOc7YmY0CSJABIgAEegcBBoaGiCVSjvHYO+gUbq5ud1Bs6GpWJqAVKbA6aIqbNh1AV/8dBVyBeDpao9pEb3xztSh8HZ3sHSXGu2RALIq3laNmyeAmGYCMCphCRZNHITq3/Nwq+ejGGZ3Gjs2rsaWw9wkEAkgK611RxNALk6OWPhiNKJG3a9hkMW1dZj2+jq4Ojsh5d+z2Qgg7YsRP2vSvsa+o79BobzzDo0jAWSlF4HeZvOxkheOJCPdBo6MQEhIJOJeiUf0Xa3vS9NHLULG5ADE7VTVjM4oRuYUgenN6KhReSYDyUeCsW5OiOH2yrIws2sM0iBAbEYe0qcEmt//sZXghTVRTEaechnCzG+tzTXz3+Eh/I3GZlbkQbnc0qPJx8qAcCQx7oy55mSj4oNI6L0zJLlIdBmDlMbiIetP4uQCI+vTZgomNHAtAzG94pCluhuRfjUTsT1NqE9FiQARIAJmEmgSQA4O1v1Caebw7shqNTU18PHxuSPnRpNqGwGlktnypUBe4S0k7/gbP/1ZBvWvWz27uOA/Lw7Fc4/0hL0dv22dGahNAshqaHU2bL4AAsAcAz9rIV4IleLw9+cwcMIoOP6+Das37AMXBUQCyEprbWsBZGfHh5uLM1ycncBsE5XJFaiVSNhtXJ5urnj5+ShW/jjY22nMmBFALy5dj6cjRmJK1KOwt9P8e1PhX0+fRdJ/P0N1Ta1BYkyUEdOHq4sznB1VHyykDTLU1ElQL22wEu22NUsCqG38TK/NTQC1tGsBWcI2ZgUBVFmIjBVzsWhDLkQcpIfwkygEzchB2Io85C4PQ5tif/5xAgjIfycA4W80GaAEZFdsQqQeAyTZnwiXcU36JwJbzx9AfH/T71ar1SABZDW01DARIAKGCTQJIIpIsd2dUlFRQQLIdrg7TU+M6KmqacC+gptI+uxPnL9R02rs9nY83D/QBx+/OgKDenpYbW4kgKyG1vICqI1DJQHURoD6qttKAHm4ueLeoQMwoG93dO/qB18vDzAySCJtQFlFFUSlFWyen2fHPQRXF6dWw2UE0LzkzXhx4liMum+YXhqVt8WY+u+1KKu8rbMMI376dPfHsIGB6NdLgK6+3vD2cGMNNtNHaXkliq7fxOnzRbh4tRhyJq6xg1wkgGy9EKYKIGZ8kdh6PruNX+AtL4CsH/ViYG3+gQIIx1YiICwJTQpo0b46rBurS6NJkLvYBWPWNvIbvxWXcuLRhngry79ISABZnim1SASIACcCJIA4YbJoIRJAFsV5RzTGJHsuqapH1tEbSNr+FyrE+rdl+rg7YObjffHGlGC4u9hbZf4kgKyCVW+jbYoAauNQSQC1EWB7CSBHB3uMCQtBzNgH0d3fD17uruDzW4cFMqJFKpOB2QKm62LkzPxVH+LFZ8bikXvv0kuDKTcl8V1WKmlfXbw9MXHsg3j0vmHw9/OBm4uTzkRldfVS3CyrwLHf/8aO7EMoKa+0En3TmiUBZBqvtpfWFEDJ+UosG6nVqqwSBTuSED8tVZUsGUDbt/DcYQKo7Qth0RZsI8MKkBISisRTjUN/7QDq1kS0jqTS2v4V+fElZE/vUPoHIAFk0fuPGiMCRIA7ARJA3FlZqiQJIEuRvDPakSuUuFxSi+0HrmDll3+jQW48xUb/AHe8N/tujL+vG/hWSAhNAsi29xYJINvytklv1owA8nR3xZznozDh0Qf0btniOklG7Exfth7PjR+F6LEP6n2gnD4nxGtr01Al1gxN7OHvhxXzp2FIv95cu2TLXS+5hUXvbsHlGyUm1bNGYRJA1qBqqE0OAoitLkRGdBDidjW2pWuLlUyE3M3JSM3IQdYxIYBAhE2KRMyUBMRPDNbKD2NcAIkOpiJ5czpyduaDaQ0QIHh0FCKnxiJxagQETT+6aETfaM+1dT4eybVcpL+fgYw92cg9IwIEwYh4OALRc5KQMLp1HiJ1mRKdcQnr3FMxd2EKci4IEPxkDJJWbUKsmEMOoLICZH2ShvQsNT5jIxA1ZxESWvHhch9UonBXKlLWpCGN4d0/DPHTErFoXjQqNxrJASTKReqKVKTvz0L+BbB1o8fGmJzjqWBtKEIXN2nBRThQtw4RWkFAmtu/tPLrtOGeYWVlX815BI6MRvTsJCRND9Gdj4iddwpSd+WgUKRav4QFSUgYkGs4B1BlIbI2piD1q8Z7hlkeY8xE+cj4KA1pObnIZV8PgOCuCIQ/HI34xfGI7NumTYdcbhAqQwSIQCcgQALI9otEAsj2zDtqjw0yBc5cvo3N2ZewdW8RjKsf1UyYI+EfG+6PzQkh6NXVxeLTIwFkcaQGGyQBZFveNunNWgKI2eL16rRn8FhYiEWOA2xKAt3d3xdLZj3HHg2vfdXW1eODHbvxTW5+89YtZsvX0P698dbcqWAkkDkX0+7bH6Qj/9RfaJC13zHzJIDMWb221OEugNLGBWHmfj0CqCwXSU+OwcpjuscieHIdcjIWIcS96e+GBJAE+e9EIPyNfL0TE0xNR95nsaptRJwFkAQFG2IQuTCneduSdgeB07ci+/14BDePk8l10yJTIqbGom57BlpG1rgdrsywABLunou4p1LV6mn2LBi9DOlfJSOi9UteDwMhMqaFI2570wYstWL94xEfkoa0xgTb0JJ1lfuTEDlupZ6xCBC5PgeZC0K45UQ6lYLQkMTGyDABluUKkTxaXWxobf+alI7ir2LBara23jPzElC8UTdTwdRMFHwWreqn8ZIcW4mIsCQd8xYgYnoE8EkGctmyWpKqKANxYXHI0IFa1XTrE+SYvqImJiHXhDpteRVTXSJABDovARJAtl87EkC2Z94Re5RI5Wyy5//sPIf9Bab/CN7N2wkLnhmA/3u6H5wddedtNXfeJIDMJWdePRJA5nHr0LWsIYCYyJ/F8ZMwZuRwi829SQDdvFWJiAfuYXMBBfYUNEcCMRE/mfuO4uu9R1BxW9zcLxPxs3xOLPr26NamsVwTlWHdJ1/j19PnwGTBb4+LBJCtqXMQQGIRCnYsQuTsjGZxEp9Vga0TmzL+CpExOaj5RC99MxDMyUZh80lRBgTQqRSEhySqvqhP2oS/tiQg2BuoPLgSkRFNX+AFSM4vVm1X4yiARDvjEDK5ZQ56x6klDzS2U2lUEiB4QRry1kfC20AOIMmJlYi4T5d40BrByGScPLgMIRwCQwo2hCN0oX5BptGyugAqykBMYNNpV3oJIOG7Qmx6kstpb5rbwARLDkC4Sm0bmNb2r5b7pu33jOFXSgjWFZzEoqbHc1kO5g6LQqpeIaPemroAqkTOK8GI2sxUDMGi73Kw7kkBIBEiY7aagFMXWxAiLTIIM/eoZNLWwnTED2YWVQLh9niET2u8BwXLcECY3CpiytZPAOqPCBCB9iVAAsj2/EkA2Z55R+qR+Y4jlsix97ebWLrtjM5kz1zGy+z8GtbHC6mvDMeDQ3wtEgzQ1C8JIC4rYLkyJIAsx7LDtGQNAcTImZkxT7BJni11NQmg4tJyVvoM6NsD8TGPY+Tdg1FaUYX3P/8Wx8+cAxOt03QxyZ0TZzyL0Q/c0+Y9qMyx8kxOoHc/+qrdcgKRALLU3cS1HTOSQGuJCsnBJARGrFTJIUEstu5JRfxwRh5IINqTjOjIpmgT9eTR+gVQy+lSapKHnY7mNjTto+MN5r2R5CIpcAxWNgoAwZPJSP9gESJ6OgMSEXI3xCNuaVNkkGYki7YACluSjawVkS1b0Jih6RVA6jIAwMgEpG9ORizDh8mttDMJCbEtUSyc8uMYmUvOimhErVaTQ80CSILcpYEYs1oFQTB1K3LWxyOEiTqSiKBRz4REzRrbwLSkhsa9gXhklm5FdBfAEvcMsyUwclU60hZEQOAsgXBnImImt+SpUr8/mk58U70qwpCQkYrkSSHwtgcqT6UhYfxMtQgfNQGknhtIQ/IA+DkJvIdXNr7Q1LYaqtcZvgwHDiYjotmlad4PCd9VcBRtXF/PVI4IEIHORoAEkO1XjASQ7Zl3lB6Z37dvVdfjm/xiJG49jaratp2K7O5sj4lh3ZEyaxi6erU+4MfceZMAMpecefVIAJnHrUPXsrQAGtCnO7vdKqhn63whbQHRJIBEZRUY2LcH3l0Uj25+Lb/CS+ql+GDH98j68Wjz9i8mAun1Wc/B3ZVD2ACHwTFWfMUHGfjh5xMcSlu+CAkgyzM13KJpAkjXVqX8N3gIf0fVS/Rnl5A5VTPBr/rfY78qRvok5nVjPAdQ63ELkRYdhJmNeYhMEUAaeWgEi3Dg/DpEqG3zYmRV7uJAjFnbaIjmZKOiMVpJUwC1SAyN8ekTQBfSMGbAzMatRbpPTxN+FIWg2Tmq5oavw8mCRQgxtGgnViLgvqbTt7S2K7H1tJIzNwugfCTxwqFSFtFIF2Yitq96R+p/j0VmcTqiuTzitLaBNUdmMUzVhBPUmVrgnsH0TFR8HK2W60cI9W2KLfeHCFnTAhCzXTXXkBV5yFseprHFrXLXTPhEpzXC0MVUx4IcTAIvQocAqszBXJ8opDZXCUTknATEPRmBsLBgBHpb5llt6ycF9UcEiIB1CHARQKIdMQiIzWIHoPOwBlY8C5GoXIaw5mEy77MJwPpMxPZUe6/XktnqbWtvGWZ/3NgfAeV0oVqeNED/+6/u5yfzPrqufzEypzS9qah/9uD4zLUgfhJAFoTZiZpiTvq6UlqLL3+6hlVfnUOArzPOXqtu8wx6d3XFm7GDMWOcxoeqNrVLAqhN+EyuTALIZGQdv4IlBRATmTPpiUfwypQJYE7/suTVJIDcXV2wesGLOnMAMUfAr9+2CweOnYKrsyMWvhiD8Q/fa8lh4Mz5Irz05vtgIoJsfZEAsjVxbgIoeM5WpM2PQdhg7W1BmiLH6OibZQQHASSTQHgmDwUFBcg7koOcPbkoVNvCY4oAKlgdgNCljZX1nFalKYmScbJ4GStiNATQxHRcymrMPaQ+WT0CiNl2FjA5Q1Vy7FZc2qfj+HMNSWRcvGh8WNczHp3RUBonXRldKd1fMnRW09oGtiIPxcvDAK1IpZZj4i1zz7Q+iU7fPaV5jy87okTyQ1oT4XAKmKSsEAXHC3AyPw+5+5sSeTe1o55sXH3bWGtggrtiMXfpXMRPCtOMIjO+JFSCCBCBO5CAUQHEvr8AeYzcYZ9VmYi5ykidRhjNzy+tQw+Yf18IpH4VgdzJAcicqBIw7PsD8qBkntNs2yeRzraneoY2lWNaZ8rmji1G4PomkYTGUxNbxsC+J+2KUeV3Ux9r4/Ca3o/U37NV7TaeOqqjjlnLLClA2oocSAYI1AS/BKLzzoh8I15jezUJILMId+pKzElfZ4puY+sPQnxx5BqevD8AY0O6YdbGk6iRyNo0Nwc7Hp58oDsylz3QpnbUK5MAshhKTg2RAOKEqXMVsqQAcnVxwtLZz1s0908TTUYAzVi2AU9FjMTzkaP0nirGbNNa/v5n8HBzwYdvzYO/L5dcHdzXTCaXY9rr6yC8xilhBveGOZQkAcQBkkWL6MkBJBYiZ81MxL+T25j3R19yYMt8mdeQOTIhclYnYu4bWY2nf+mesCkCiNOx6HokjkZd7W1ATUPTJ4DUfrWFvroc5IM6AQ0BpKdNnb/oWk0AAQUbQhG6sPE0MEEy8hh5prE1UD3fjRXuGRYQNwGk89dz6P81uvJEGhIXJyHtoKHnodYXL3EBUmfEYO5O1elfOq/+8cjcvxXRlvvB0KJPBmqMCBAB2xAwJoDY5/mFRJWwaXzONUuaJoGTH4PMMK0IoKboneXASt46BDZJIzXhEqjRduN25vWBjcn61SOINN6FNESRZnSP6lkK5pTGkY3P5GF5yEO4VgSQentMHbXxmYv9WBpSnWMQp/1MLUpHpiQB8UzOwMaLBJC5kDtnPeakr5//vIX1u87j9OXbmDKqF5KnDUGNRI6XNxVgx+GrbZoYExzwWEhX7H1H+9cl85slAWQ+O3NqkgAyh1oHr2NJAeTn7YGNy15hkzNb+mIE0PxVH+LFZ8bikXvv0ts8EwU09d9r0a93ANa//lKbc//o6mjj598iI/uQpadotD0SQEYRWbiAoSTQ2qdxCRCbkYf0KepbvDS/dHPPaaLvy7rWVizmMPmR8YiOjUDEw4EoXhFu1hYwDUHRlgggrRO1mhdDjwCq3D0XPk81bgayVAQQh6gijYinpjFrCKAEZFdsQqSl3HGrbWBChH2nlm9IIzm0pe+ZplXQd08VYGVAKJIa/U1LJJLaS0mUhbiAGKhitdS2I1xIQ9SAmWjcoAcIghE5MRrRY6MQjmwMidaxBUytWcm1fGTtSEf6Z5nIOaNDILXaxmbhlzc1RwSIQIcnYEwAaW+f0ojgaZqdji1gzVE2PbW2h6lFEUUcUZdLTfns1KKN2AiixpMbm0m2ljzChY3RPNqCqrFO6y1gastiqQigY2lIuhrY+jTNslwIeyWTAOrwrwTrDFAiVWDPCRHeTC+EHZ+HGWP7YN5T/djOmI0ORTdrMDbpZ1wsrjF7AO4u9pjySE9smR9qdhvaFUkAWQwlp4ZIAHHC1LkKWVIABXT1xefvLgYTCWTpixFAi9Z8hOkTx2HkPYP1Ns/kApq8cBUiHhjOHkNvjWvf0ZN4c1Nj0gxrdKCnTRJANoTNdmXkFDBxPlaODUdS8/HuYUg+notl9zblMdE85lvw2gEI16idAqV3Onq+rGt8EQ/BstxcJI9ushSGt40ZivLREDFtyQFkogCChhixRg4gXW3qyQGkcSKXAIv2CbFurKXy0Wj2GbI8GREfJSFFlRlc63h4C98zzfeYvvtDMwdQq5PKAOjLAaQh0iZtxaWMeAQ27fw1cPKbrtteUilEYX4u0tcmIaU5mkgrcsjWL3/qjwgQgXYnYFgA3UbGZK9W27Kat3A1jb6VAGLe23MRwWwb0xYs6tvIrqlvAWva8qx6LjHRQQlIVcvbo+pMU0CpyyDmr623kTXV0cwB1FI2bmfrnEJmLcqxDGT0DEHdDiGiRhcjG1EIOJiNwCkuKLgWi1iKADILa2euVCGW4tv8Yvz70zPsaV0LJvZH1H2aP+AzR8F/+uMVzPvwFGRy01NfuDrZ4aEhXfBazAA8FuJvMVwkgCyGklNDJIA4YepchSwpgHr4++GrDUvB51vu9K8mmqYKoGciwjAj5nGrLMYvf5zFq6s/tErbhholAWRr5ByOgVc/lp0Z3sh1OJnfkqhYQ65AgNgtOUidruuEJfWjufV8WdeIUlmEA3Xr1I7JzsfKgPDmSA6DW8DmZaPu/Ug4iyWAuzPAJOYNbjkG3OxTwEwVQChEatgQzG0SaNY4BWz0MqR9loRI5kSzsgJkrEhA3EZdp4AxuWl8ELW58R5TP7GNOZHskwREzm48opxLMmqtW1Ujykr9b41bwloSkwIWvWeMCiBA8xSwQMR/nIl1U5l7VALRwRTExyYhpzlApyUCSF0qRmy5hAOzWqLfNLbZoUXkaMxN12lq6uLIDM62fkJQf0SACFiXgFUigJrz/8RCoC2HtPIIqT/nklckI+m0aguYUD1PTyMCtuzp9MYtYi0Sp00RQHqkkcnUWQEUjTCJBIECCUQQQMAc9nAtAxkkgEzG2dkrXCmpxZdHrmHlF2cxZnhXvDN1CIb09tQ5rfJqKeLWHMfeghIwh+FwvTxc7DE2xB+vRAUh4p6udAw8V3AdsBwJoA64KG0dkiUFUHd/P3y5fone/DxtGWt1TS1eXf0/zJo0nlME0IRRD2D25PFt6VJv3aMFfyFxzUdWaZsEkM2xGuiQgwCCBAWrIxC6tEUqRG65hOzmL8MFSAkLRWJzlJDu7gRzslHYeLKW3nwtGicoMTIpF6mzguEtESJrcRxi1MSG9hdyjWiN5iG0fJkX7ohDeGyj4DBARHOcWkmgTRZAgOTYSkSEJUFNyejuXUusGbpLhNtjEDRNdSKM0Ut9zNoyT2dlARK+KzT9eHKNZNYtDYesOYmTr2mfa2bBe6a5KwMRYuJ8JD0cjpWnjNLS2AKmIbVGLkP2rmRECoDKYymIm5ioJo3UZKWkACtHhzZGzTUKUUY2McFWTG6tVXGIWq26G8LWn0TeAoNnvnEZMJUhAkSgExMwJoAM5gBqmreW5GHqtETvaOXYMbDlqqUvJm9QYwQR20dLPh9VLqKWS38OIH1lWi+Wzm1tpq4pI4AE0QgTVyJAUAEhghHcBUBRBjJEFAFkKs7OWp4ROGcuV2Pr3iJkHLqCpx4IwLszhqGLp6PeKTUliI58Mw83yuuMTp3HA3zdHfFMWHe8+nQ/DO3jBebfLHlRBJAlaRpviwSQcUadroQlBRBzLPvHKxfC18vD4hwqq2swc/l7SJwew0kAPXD3YCx76XmLj4NpcNePeViTttMqbRtqlCKAbI2ciwACoPGllhmj1jHiRVmYOTYGaRd0j18wOhlZ3y1DWPPR6/q/rBdsHIPI+U3JpzXbC+wfCOGFxsS6Wrl8JOpJh5urqR8vK0HBhhhELsxpTGzdeqyB09NxYEtsyzYf7VPAzBBATC/C3XMR91SqXgnE8slahjDOOXmEyJkfhyj1SJ/m6YQheUUokt5ozD2kNWbhzpkYMzlNT4JtASJWZSF7ieYx6dzuSs1j2FV11KO+tFqx4D2jatnwFkHJqRTEjFeXNi3jEUxNRrw4CSt3Nd7bTclSy3IwNywKqbrua0EgAiGIjeKxAAAgAElEQVSEkI0cisDW8wcQ37+xTSNzY0oJpqYj7zMdJ8pxg02liAARuEMIGBNAqpO6DJwCxnDQEEDayZs1t2W1OgWsOemz2nYuNB7/3ih7DAkaY6eAMcPTlESq8bREDWlvIzNzYekUMDPB3VnVmGPd//3xGfwurMJzj/TEm3HBcHG0MzpJcZ0Ma74+h9U7zxrcCsbkEeru64znH+mJV5/pj+5+LkbbNqcACSBzqJlfhwSQ+ew6bE1LCiBvT3ekLJ6FIf16W3y+v/15AW9/8Dl7yhiXHEB+Xp5IW7nAKkmg305Nxw8/n4CDvR38vD0x6r67mXRpKCi8iKLrNyFtaNuRifrgkQCy+G1lpEGOAohxQFqRLIKpmSj4LBrNu6llIuRuTkbqrlzkHSxkJUvgyGhExiYgaU6E1pHXhr6sS1C4KwUpa9KQdoyRPYEImx6N+KmJiA85ibk+UVCpjXhklm5FNPMLH3tp1RMEI2J8HJatWoYItS3fkmu5SH8/Axl7spHLJOZly0Uilml/dOvk7m05QUwDflkBsj5JQ3pW0xHigQibFImYKQmInxgMzu6nudHW842cGI/4+QmIrkwBLyxJVVKXtBLlInVFKrKO5KkYMIwnRSJuThISdDDgelcKPxqDoNm5LcWNbXGy2D3DdGlYALGDKstH6hvMPZqDQlFjgvHZ8UiaHoicyQFgclFoJIHWUUdwVyRipsUjYVY0JJ+0nH7WKtKJmdv2dcjYnoPsxtcDe689HIHo6YsQNz7QjDXnuhJUjggQgc5CwKgAYp5uaidK6jzJUEMAqeX/aYag9l6vdXqk+ntc09bq1hFE4Wh8R2luUftY9/A3dDw/G0u3TgKt+dlDe0u3tdeOTgGzNuH2aZ/ZvfXqlt+RcfAqK35ejgyCvR330JzicgmmvPsrfvrzls6tYMxx74N6emBqRG+8HBkIT1cHq02UBJDV0OpsmASQbXnbpDdLCiAnRwc28fLTEWEW3evJgEj5NAuHj/9hVAA1nQLGxBuu//dsDOjT3aIca+okePbVlbDn8zFlwmg8HTESbi6qZLENDTIc/PUPpGX+gCvFpRbtl2msowggaV0tRBcKUVUqYtfZu1t3dOs3GA5Olkqaa3F01CARIAJEgAgQASLQyQhwEUCdbEodfrgkgDr8Epk1wAaZEsNe+RFdvRxx6N2HYWdivlapTIHcUyX4V8oJ3Lot1RiDs6Md7h/og/hxfdnIIicHy+eCVe+QBJBZt4DZlUgAmY2u41a0pABiZMC4B0Ox8IVoeLq7WmzStyqrMfXfa2Bvb2dUAP118QoW/mcLJFIpZj77BGInjLZoFND+vJN4a9PneOm5SDw3fhQY6aV9nfjzPJas/wRM4mpLXh1BAF0+/Rv2ffguyq8VQVIrZqfn4uGFLr2DMO6lf6NnMBMNRRcRIAJEgAgQASJABNpGgARQ2/iZU5sEkDnUOm6db48VY1APdwQFuGHUvw+DEUEHVj0MLzfTI3SYk8OWb/8LH+ZcglyhmrObsx3GhnTDnMhAjBnuzx4nb+2LBJC1CWu2TwLItrxt0pslBRAzYCb/zzvzpyF0SFPCh7ZP46Ode/Bx1j509fUyKoC++uEnfLDje3Yb1vDBQWz5noLmfTBtGkyVuAZJ723D2aLryHo/Ce6uuve2MpFASzZ8AiZZtCWv9hZAV86cxJdvzkWl6HqraTHnArj5dcPU/2xF7yEkgSy57tQWESACRIAIEIF/IgESQLZfdRJAtmduzR5HzD+A0H4+2DD7bny8rwhJ2//Ce7PvwYxxfUzuVqFQ4vwNMZ56Ow/ni2vh5WqPieHd8X9P9cewQE+L/uBuaHAkgExeujZVIAHUJnwds7KlBRAzy4dCh2LF/GlwcdKfVZ4LDSZb/Z8XLmPZe9tQUl5pVAAxiaKTN2c0ixc7Oz7mPBeF5yJHtflkMoVCga/3/YwPv8zBPYMCseH1l/ROQaFUYlP6d9iRfYjLNDmXaU8BJJfLsG1FIk7tyWTtPk+phBI8yJRKSOUK1MmUkICPqYlvYsK/Zlp8CyBnSFSQCBABIkAEiAARuCMIkACy/TKSALI9c2v2+Mb2P/HtLyLsfech2NsBz//nV1wtq8M3y8MQ3Mu0Q3uYbWBH/7qFpdvO4EqJBM890oNN9tyri6vFT/oiAWTNu8K0tkkAmcarU5S2hgBitoJNfSoCU596DO6u5ueFuSYqw4ZtWTj2+99gpIqhCCC5XIG9R3/Dxs+/BSOCmi4fT3e8PmsyHh5xV5ukxC9/nGXHcvlGCR64exDeW/KyQQGUmv4dMu4gAdRQX4+Xn3gAohvXoQruZGJ+eOy6ONjZwd2BjwkTohCZ+B94+eqPuGJE2unTp1FbW4tBgwbB19e3U7xOaJBEgAgQASJABIiAbQmQALItb6Y3EkC2Z27NHkUV9cg8eh09/Jwxor8PG8ETu+ZXPHl/ADbOuQdM/h4ul0Qqx/6CEnz0QxGEN2swZVQvzIkKgo+76VvJuPRHAqitlCxX3xoCaOCzb+LNuIE499nbeHvXOb2D5YWHhzPfOOmyMAFrCCBmiEz0zXNPPIK4JyPMOha+uLQc73/+LRvNw2ypYi5DAuj0OSH+s3UnLl0tbkXI39cbsyePx7gHR7And5l65Z0qxOYd3+PClRtsVWab2xcpr8PDTXeeI2a8y/67DUd+O2NqVwbLt2cEUEO9BP+JeQi3y0shUyjBhIEykUBMEjk7nhID+/TE5Bmz4f7YCwbnUF1djV9//ZU9QaCsrAxdunRBcHAwfHx84OzsDL6JSeksCpgaIwJEgAgQASJABDoMARJAtl8KEkC2Z27tHuukcjz5Vj5GDvbFksmD8Fb6X9i6twgfvzqC3cJl7KqRyFmJ9EH2RfZHX2b72POjenI6Qt5Y2+b8nbaAmUPN/DqWEkDuoTF4McIP577PxK0wRgD1RVH620j85DdophVvGSsJIPPXzWBNawkgplNHB3uEDQ/GK1OeRO+ArpxnkH+qEO9t/wZMBBATMdJ06RNAx0+fw6otX+DmrUqdRxMy9b3c3fD0mJGImxDBOUF1naQeO/ceYbdyqUcV8Xk8zPvX03g+cpTOOQmviTDrjf+COTHMkld7CiC5TIbVCdPwV14uHOxU2f0dHRwgVyjRvYs3ZkY+gt4PjAF/5ESDUxaJRCgpKUH//v1RWVmJGzduoLi4GI6Ojmw0UM+ePeHv7w87O9NFnSVZU1tEgAgQASJABIhA+xIgAWR7/iSAbM/c2j02yBWY+8Hv+PbYDWxPvI9NCv3sqmNsJP/XSx9Ab3/dP2gzR8eX3a7HF4evIvX7SxjYwx1zovphbIi/SUfIW3p+JIAsTdRwe5YRQI4Y8fJGrHo2AKc/WoodrrNJANl2GTV7s6YAauqJORGMkSXjH74PHm4ucLS3ZyOEmA2jSoUSMrkcDTIZbpSUIyP7IA7+8jubxFn76uLjhSWzn8P9wwayUUEVt8X4NvcYmMTPknp97lCzlf69u+PFiWMxYugAODnYw54ZC5OxnsdjZVODTA5pQwP+vHAFn+7ajz/PF7HbnLQvRkbN/9fTCB8+hD0JjMcDO+arolK8tnYrK6MsfbWnAIJSiay0Tfjfu2+zks3dxRmvPx+JPy/fgMDLHWMfGA67UXHgde1tcNoXL15ko3wCAwMhV8hRUXsLx68fQ39+MK5du4Zbt27ByckJQ4cORVBQkKURUntEgAgQASJABIhAJyFAAsj2C0UCyPbMrdljfYMCMrkCf16+jbi1x9HH3xXpr92PI3+W4aWNBXhpfF8seW5wqwTOzHcfUbkE23OvIG1fEcKC/TDvySCE9vcGrzEZBJdxM9+PHOz5cLS33NHwJIC4kLdcGfMFkCPumroKb0X7Ie+Dt3G43xKVAPp4KXY4kQCy3AqZ0ZItBJC6CBrSrzf6dO8GP28PVpwwUTKl5VW4eLUY54quGxQ5TD6hMSND2C1Yl4tLcOZcEZsc2pyru78fmLH06OYHT3c39sF3W1wLZutZ4aUruFJcqjeaqKk/Zjz33jUQgwN7sUKLifzJK/hLI1rInLHpq2NrAVRT14B6qQxKJQ9SqQLF2RuxfdunuFxWie5+3lgWOwElVWIM6R0A+7sjwBvykNHpFhQUwMvfEz0EPfDV2e1w5DviUuU5LOj2IpQ+XVBeU8uKoOvXr7NRQaNHj4abm5vRdqkAESACRIAIEAEicGcRaBJAzOcBumxDQCwWs9vy6bozCHyYI0S5uB7Mhoqvf76OwqvVWDtjGGY+0RfzNv+O73+9gblP9oednebx7UyqB6GoBhmHrrJ/e/6RXggU6IoUMnzsO/Mb+4Du7nj2oR4WA0oCyGIoOTVkvgByR9j8FLz1lB9++/At7O4yD2+RAOLE3OqFbCmArD6ZO7wDWwmgeqkcew5fYP9XWS2Bs1sXuLh4YMUzMpSf/Q1FFy/A2Q64d3A/uEEGnqMzlCNjwPP0M7gCyvJiXPnjFxxxv4rQwEext+g7tnyw20AM/TAbXee8BudBQ8F84GM+gJw6dQrDhg1j8wTRRQSIABEgAkSACPyzCDCfB+rr6/9Zk+4As3V3d+8Ao6AhWILA9PUncKNCwgTysz9sM6kbHh7aBW//awj+unIbiz8+g/oGuc6DcpiyTD0miofdLaF1MYf+GLuYDR8PDPLFm7HBxopy/jsJIM6oLFKQBJBFMHasRkgAdaz1MDQaWwmgvUcuYu7bP6C6RrWtzsHRGV5deiPsHgGmRfbAyLu8VG8ESiVu366Cl7cPePaOqncIPZey7Cp4R3eiyLMrdrqdx9g+T2H/lWxIFfWI7/MiJK+9ioBVH8CpV9/mFvbu3YsxY8aw2/Ta61LKFSj5/DAcBD7wfXx4ew2D+iUCRIAIEAEiQASIABEgAiYR+ENYheo6zbQaPfxc0LebKxRK4A9hJcSNf+cidEzqnDkUiM9DF08n9O9uuWh+EkCmrkLbypsvgIC+T8zFC4944NzXn+Lc/W/RFrC2LYXlapMAshxLa7dkKwH09vuHsXnHyVbTcXL1gpOLN7w83TAo0BsBXVwhKqvBS88OwMi7fVslhJPLFZAxvxxIquFw/FtcvH4TF/vfhSKXs/B09EJ5/S1I5fWYUToUt/fsgrz0Jrq8uhzu9z/IRgCdOHECjz76qLWx6m5fqUT96au4uv47VB7+C33WTUXXmLD2GQv1SgSIABEgAkSACBABIkAEiABIANn2JmiLAGoZqSNGzFyHN5/vjjMfvoVMD8oBZNtV1OqNBFC74jepc1sJoPe3/YJVH+bpHBvz64CdvRPsHJzg4OgGeydXdPf3Ruz4Xnjhyd5sorfb4nrkn7qGI8evoK5BgbjIQARfPYCb5RU44x0Ej95+uMw7D0d7R8iVcoz66Cj4Xt6QHM9D7x37YO/hiXPnzrHJopnTwmx9KcQSSHYVoDb7FG6euYi6mloSQLZeBOqPCBABIkAEiAARIAJEgAhoESABZNtbwjICSH3MjhgxfR2dAmbbZdTsjQRQe9I3rW9bCaB9R87ixcXfQQHjW69YIWTnAGc3L4SH9oSPSz1yDl9AnUTG7jMGlHh8VC8kP+ODHleOoVrOxympO67YeSNwaF9079Udkscegu8LCagvPI3e//uShXLo0CGEh4eziaANXYqbt8GztwPPzzKhpYryGojX7IHsxGX2lDLmyHoSQKbdp1SaCBABIkAEiAARIAJEgAhYgwAJIGtQ1d+m5QUQEDB2LpZM6otzX6RgU26x3s554eHhrc/itu3878jeSAB1nmW1lQA6fuo8XlychVvVpp26oVQ0QCmvA9/OGVDUQtlQAWVdMfr08sZ/k6YhTH6BzROk9OyKugEP4rywCLdv34a7rB4e5aXwqirBlREBkPv2QH2RAo888ojexVGUVkO5txD8/CIo7woAb/pI8JwdzF5MZa0UDScvo2brT1BerWDbkSsVzQKo99p/wf/ZcLPbp4pEgAgQASJABIgAESACRIAItI0ACaC28TO1tjUEENcxkADiSsrEciSATATWjsVtJYAuCq9jZuInKLzBMapGKUND7Q1IJeWQ14rg6uIBHhgZVA8nRwdMih6D1+ZOQXcvJ8DOATxHF4DPZ08jYE73uHVTBEnhr3CU1qLY0Q12vfvCBW4YMmSIbtpSmUrU5J6Hu68XlHwelGMHgh893GAian1LJy+vQd32PDT8WAhGBDVdJIDa8WanrokAESACROAfT6DpGPh/PAgbA3Bz4/j5z8bjou6IAEOABJBt7wMSQLblbZPeSADZBLNFOrGVALp9uwazXl2Dw4WeAPiGx65UQC4+h9uOAkjtu8BOWg7X8qPw83FH7LNjseCVKeji562zDUYAKa/9DeVv2eB3C4IidDzOXhTiwoULGDlyJPz9/XXWayi8AfGSLCiZI+r9veHqoTquVPFSOPgjenNnrQQarpRBnLQLyhtVreqRAOKOkkoSASJABIgAEbA0AfZzglKp84hqS/dF7akIyOXydj19ldaBCBgjQALIGCHL/p0EkGV5dojWSAB1iGXgNAhbCSDmw9YbK7fgo8yzgHMvg2NjtnzJyn4G+DxIXAdC4tQTfJ4SK+eE4eXJ98HTTXMbmVIJXC8R48TfJaitqsAw/hUMrT8LnrsPeOGTAA9fg/0p6qSoTtoF+amrbDmegz3cu/nCwckRyh5ewKxw8Lp7GeXJyCPJntOoSz8GiOt1licBZBQjFSACRIAIEAEiQASIABEgAjYjQALIZqjZjkgA2Za3TXojAWQTzBbpxFYCiBls3i9/YOILK8DzedCwAJLVoKHkAPh2jgCPjwYnAWpch8LN0wMvRA3G6oRwuDXm5qmukeLDrNP4+sAF/HmpHAqFDGED+Eif3gvdys8Bj8SC59vdYH81n/wMSfox8NQygtm7OcND4Acenw/FiJ7gzzI8ZqaD2m9PQrL1Z0Bty5d2xySALHLbUiNEgAgQASJABIgAESACRMAiBEgAWQQj50ZIAHFG1XkKkgDqPGtlSwHEUJn72jrs+rkBcjjrhaSQ1aK++Ec4ONizAoi5lHYuqPa8Dw12Hrh/aDdse3Ms9v9yBcs//AVVNVLwlHI4KirhKi4Ev6ES//vgDUx0EYJ//9OAi4fevhr+vA7xsl3s1i/ty9HXA+4+qsgfxeTh4I8ZZDAfkFKugPTn86j932GgTAzmv0kAdZ7XAo2UCBABIkAEiAARIAJE4J9HgASQbdecBJBtedukNxJANsFskU5sLYCk0ga8uDgTub/oP56POfmrVnQECslNODm7g2+nOolLyXdGndsASJx6wcXZEXX1MvDltXBsKINj/Q3YS8vYcq4uzvhmx7sI6eMHnldX/aJJLEHthv2QHj7LnCzf6lLyADd/Xzi7uwL2fChefhD8YT0AnmH0iooa3H7zGyj+bD1HigCyyG1LjRABIkAEiAARIAJEgAgQAYsQIAFkEYycGyEBxBlV5ylIAqjzrJWtBRBDZsuXJ/HGe4cNQFJCWnUONTd/ZU54h7OLB+wdVBFDSp49ZM7dUOcyEE7112BfXww7eR2glLN/9/J0x8KEKZgTHw0+33Cy6fqDf6N23V4oJQ3NY1FCCZ6a4eE7OrD5gOwdHaAM9AVvZjjQVZUgWt/VcP4mxIlfQakjDxAJoM7z2qCREgEiQASIABEgAkSACNz5BEgA2XaNSQDZlrdNeiMBZBPMFumkPQTQDz9dwEvLc1AvVUkbXReTCPr2lb2Q11eyJ3U4u7rDyckdCibjs9Zlb28Hby8PPDFmJBYkPI8+vQKMslFU1aJq5jYoy2uay8oVCtwsK0G3Lv6wU5NHDh4ucO/qy45D8Wh/8J8PZY+c1znuOimq/r1TI/qHGXODvAGObq5QSKQoKSmBpF6CPuumocvT9xsdKxUgAkSACBABIkAEiAARIAJEwDoESABZh6u+VkkA2Za3TXojAWQTzBbppD0EUH7BNcxalo2yilqDc5BW/Q1x8bHmMqHDh8HJ1QN//S1kj3C1s+NjaHAQK34mPPEQhgwK5MSEifgRb9iHhh8Lm8sz7VVUVaKyohKe/r7o4usH1MtUf+cBTr6ecPX2BM+eD+XkEPAeHdC6L4USkt2nULflJ42oopq6WlS78dDntWcgO3YJt85egcvDg9BlUhgc/PTnJ+I0GSpEBIgAESACRIAIEAEiQASIgNkESACZjc6siiSAzMLWsSuRAOrY66M+uvYQQGfOlWDmsmwUXas0DEopR5VwF+RSMVvugXvvxocb38b2HXtw5dpNPD3hETwSHoKuXbxhb2fHGXr94bOoTdkLZY20uU69VArRTRHkDTL0SHwK7pUyNBxkcgM1RhzxeHDt5gtnNxcoXR2Alx4EL1ig0ae8tBri17+GvOiWhli6fusmui2IQrdpj7IRQMyx8/a+HkZzCXGeEBUkAkSACBABIkAEiAARIAJEwCwCJIDMwmZ2Je4C6AWs2j4OfTj1dBn7pi7FNiNleeHh4TpSv3LqgQoZIEACqPPcHu0hgC5dqcCMJbvx96UWUaKPWH3FGdTcPMH+uV9gL+z64n0MHhhkNmBFRS3E7+yG7PerLZIGStwsLUVttRiuIX0R/NUiKEqrUfXqF+xpXk2XnZMjmw/IzsEeykH+4MWHAd4uqj8rlBCn5kL6TYFGu7cqyiHv1wX9N8+CQxdPs8dNFYkAESACRIAIEAEiQASIABGwPAESQJZnaqhF7gJoCdKPTkBfTsMrwvcPxmE1CSBOtCxeiASQxZFarcH2EEBXi6swY8n3OH22xOi8FNJKNheQQlYHby9PfPxhMiY8McpoPX0FarfnQ/JZHitsmq6qmmrcKimFQzdvDPgkAa6De7B/kv5+FeK3vwOq6lRFeYCDhxs8uvpAyecBYwYCzw5ncwPV511ADVNW1nL0e62kDqUVtxD0v5fg9XCw2WOmikSACBABIkAEiAARIAJEgAhYhwAJIOtw1dcqdwE0EGFP9IV6woyB0YswZWg1Dr+zBYcaO1D9WxkJINsuo2ZvJIDak75pfbeHALp+sxrxS3bjVOFNo4NVKqSoKf4J0uprrGhZ/fYCLJg7jf3/pl7Sv65DvOgrQC35tFTWANGNYsiUCgT8XyS6v/IEeHYtCZ4lWb+h9n+HW8TO/x+DUxcvuHm6Q8nkA5p6L5QDukK8NAvyi6XNQ2ISSpeUlsJz2oPolfg0wAgjuogAESACRIAIEAEiQASIABHoUARIANl2ObgLoNbjmrJxL+aGasoeXf+mb0a0BcxKa00CyEpgrdBsewigKzeYCKDdOHOuRZjon5oSkrIC1JadZg6BR+ykKHy48S04OzmaRENRVYfbb3wDxZnrzfWYxM9l5bdQXXUbrnf1Rr8PZsKpVxeNdpnTwmpS9qHh6IWWf+fx4N69CxydnaB0c0RdL3dI9p7RiP6prhGjxt8ZA7fNg72Pm0ljpcJEgAgQASJABIgAESACRIAI2IYACSDbcG7qhQSQbXnbpDcSQDbBbJFO2kMAnRPeQvzS73G+qJzTHBrERRDfOAqlogFDBvfDT3s/g6enO6e6bCGFEnXfFqDuo59aTvYCUCOX4Iq8FE4lcgS9NwM+EUOAovNAz77gubUEGzZcLIV4yddQ3mo5Mt7OxQnu/j7saWTVxWVQNrQcad8gk0F0uxzdl01E1+iRFP3DfaWoJBEgAkSACBABIkAEiAARsCkBEkA2xQ0SQLblbZPeSADZBLNFOmkPAXTi9A3MSspGcYkYUDJHrfMAnv5TvFR5gH6AQiYBn8/HmePfon9Qb87zl5eLcXteBpSi2811GhyVOBBTgWv3KSAo9sAzd0+G+0+HwC++CqWnN/BoJHhBg4DGrWbs9rGFXwINLTl+HLzdoaiXQl7XcpoYk1lIdPMmHEJ6of9HL4PvbFqkEudJUUEiQASIABEgAkSACBABIkAE2kyABFCbEZrUQFsEUEDoKAzzl6Loh3yca+x1ROxCTOgnxm/vbMH3RkZCW8BMWiruhUkAcWfV3iXbQwAdyBfipaRsiGsbAFkNwLcD+M76UShlqBJ+C7m0mi2zdlUi/m/OVG7oZAqIN/0I6e4/UOeuQHUXBW57NOCXZ+tQHaBKBD3odAWiTjvA2cldJXyUSjTU1aG2dz94TZ+n6kcJ1G47ivovfm2O9mFqa2f2YbZ+VcokGJA+D66DVMmk6SICRIAIEAEiQASIABEgAkSgYxIgAWTbdWmLAGrrSEkAtZWgnvokgKwE1grNtocAyvyhEPPe2QuFQgmltBzgO4Bnr57fvfVEa67/iPrqa+wfHgoPRW72J0ZpKJQK1Bz9C9KV+3C1vwRnIupR0qcBtyuqUOUqgaeXF5ycnDDqi98xMk8E9OgDXt9+uH3pAipOF0Du2xX996iOoGcueZkYNe/ugezkZZ19y+Ry3CwvRdfECRBMe9To+KgAESACRIAIEAEiQASIABEgAu1LgASQbflzF0AL8cmPTxo4Br4Iux+bjvWYgvdz5mIEfsOmyPnYYWA6JICstNYkgKwE1grNtocA+u7AOSxcvR/iGmb71A3w7JzBd/Q1OLu60uOou/UnW4bZBnbjwiH4+njpraOAAgdLfsAft36B3yk5boTKobBngnuUKL9VjqrqSvB5fMjr5Xhi93nE/MlEF/FQJZGg+MYNNgrIcVgo+v/wm0Yfssu3cHv2No2Ez00Fym9XQh7cDf02xsPey9UKq0VNEgEiQASIABEgAkSACBABImBJAiSALEnTeFvcBdASpB+dYFAAff9gHFZjLj45OAUDcQ47Rk/HJhJAxhfB0iVIAFmaqPXaaw8BxMzmu32nMOv1LyCTlLPyx86lm8FJSqsKIS7+Bf0Ce2HcmHAsSZwNQTfNE7uYBhjBc7H6LH6q2g+R9Abb5k3RTfbYeE9PTzg4OKC0tBS1ElVC58pbVXg2txiTC1X/XSWuQfFN1fH0ugQQ8++S3L9Qu+FHoNg1ApwAACAASURBVLYl949EWo8ScSX6rJ0Kn8futt6CUctEgAgQASJABIgAESACRIAIWIwACSCLoeTUEHcBxKk5VaHBYRjlWoTDJ4sNVqIIIBOYmlKUBJAptNq3bHsJoANHfsek+P9AXl8JuYIHR/eesHfpCjsHJg+PPZtcRymvZ/P+yKWVkFZfgVR8A68vnIk3lybAzo6vExwjgD48swEX6v6Gl5cX7O3tcbP4JmokYtjb2aO+tgFSaT1cPFQ5hwwJIOe7R6Dvv98Bz8cPvHvub+lPpkDt1p8gyToJyBWQK+S4WVIC1ydD0Pet58B3dmjfRaXeiQARIAJEgAgQASJABIgAEeBEgAQQJ0wWK2QVAcRxdCSAOIIytRgJIFOJtV/59hJAu/f+ghfmvYeGGhHqa1XHwTu4eMPJPaA5tXJDbQnqa8o04CS/OR+J86ez28B0XYwAev/Uf3D6VgErfOxgD7FYDAcXe5XwKa0C344PT19VziGdAqi0FB6Dh6JHxBPg26vqKQQ9wJvwHHjefmyiaHlZNcRJuyA/X4LK6tuo5stwV+6bsHN1ar/FpJ6JABEgAkSACBABIkAEiAARMIkACSCTcLW5MHcB9AJWbR+HPpx7vIx9U5dim4HyJIA4wzStIAkg03i1Z+n2EkA7sg4j4fXNqK++jgaJ6nh2OwcXOHv2BI+viqBRyutQUy5sxmNnZ4f31y7FrOnP6kWmLoCYQrdE5XB1dYWLZ2PEDwcBVCmpR8+HHoV9rz7gObuy28okpSWoc3SG5/8th72/gO1feuoKbq/8HtW+9vB7cRQ8wwa151JS30SACBABIkAEiAARIAJEgAiYSIAEkInA2licuwAylgNIeyBFUOUE0n+RAGrj4umrTgLISmCt0Gx7CaBNad/jjXc/h6TqCmRSVf4dHp8PV+++bFJo1aVEbfl5KOQy9r/c3Fzwv/++hckxT+glwciaEzeP4evz23GrvgxlxeVwczNNAFVVV6Nnjx7ge3hC1r0XyotFqL7wN+yDBqLn5i/h0Ktv4/CUaLhwE/B1g4Nv4xHyVlgjarLjEpCcSEHUk4nIRSzS89MR23hrdNwR08j+2QREyJoRjphPhAhbkYfc5WFoetr+s7nQ7O88AhIUrI1C5OJcYGo68j6LReCdN0maEREwgQA9/w3BIgFkwq1kgaLcBdBAhD3RF4bPilYfUDWKfsjHOQNjJAFkgQXU1QQJICuBtUKz7SWA3lqbgfe3fIe6ykuQy+rZmTk6OiDiscfx8/FLzTOVVl+DtDFCyM/XG9u2rMK4MQ8aJdEgb8DX5z/Hnt+/h4u7M+RODWwdLlvAWAEUIACzyaxWIsF10U3I5XK4DL8PPT/8qkUAGR1F+xaoPJGK+ClzkTUtD8rlYXoGU4mCjfGImZ+F+Hwllo1sXUx0MBXJm9ORszMfTDxW4MhoRMYmIGlOBASqHXIGLhEyJgcgbqexcqq/J6uNofJCDjK3ZCHjSC5yj6kiwVR9x2PR9EgEunNrky11LQMxveKQ1VwlElvPZyO+v7E28rEyIBxJoqZyychTLkMTzfx3eAh/Q/W36IxiZE5RRYfR1YEJyITIWjwTCRu8kXI1E7E9TRmrgdeLTIT8nelI35WD3CO5KGTuGUEwIsbHIf6VBMTe621KR1C/t5iKgiUHIFwVYVTYiHbEICC25U7XuC81Xgea97JJg6PCHZBAJQp3pSJlYzqyDxZCBAGCn4xBwoIkJIw27bnEPHvT16chfX8W8i+wT16ETYpE3PRFiB8faPgeLMpC4owEpHRJQfFXseDSs/Y9i/FbcSkn3riwObYSAWFJaH48r1B/r8vHSl44klRPZ6Sb/FrvgEt8Bw/J+OeVShTsSEXq+2lIYz8PBCJsejwSFyYg+i5Dz1bjn3F0Y9Xxehodhbh5i5AwMRiteqTnf6e/O0kA2XYJuQsgy4+LBJDlmbItkgCyElgrNNteAmjO4g/w5a6fUFt+FgqFgp3ZPcMG4aVZL2DxO583z1RWdwsSsepUrp49uuGLT1Nw/73DOJGQK+UQS6rxk+gA9l/+HrWymmYB5OXrgS6OXigS3cDTB65qnAKmTwA533Mferz3KZwGDuHUf7sVEuUjbU0Skjbkqj4Ya3wobhmV6Fga1i1NQspB1cdndfmiKlWJ3KWRGLM6X/dURiYge8cmRBqMejFFAIVgXcFJLBrOdKf+4V1H95z6VqvXSgABkR9fQvZ0w78JSw4mITBiZcsXDGh+aZacSkXcpLnIc45H6u6tiKYIoHa77Y13XAnhnjQkzk9EFvul1rQvhcZeL62+xGoMSIDI9TnIXBBiVOA0VdMWQBAswwFhMiIMhuwIkRYZhJl7WjrXFJMi5CyMQ/wGIULXpCPzNYoAMn7fdIIS4gKkxEYicXezCtEYdNiSA8hZFdH6S2urqVUi950YxL3R+N6hY+p6I8cqhcj5KBFzF2exPxRgUrr5AghcBL0EuUsDMWa12pw13uskKNgch5hX8uA8KxXZW6KNC6VOsNR33BC5fF4xeH8LEJuRh/Qprd/LjT2z9bIUFyLtlQjM3K779SR4ch1yMhYhRO1HKHr+d/47kwSQbdfQEgJoysa9mBtaZnTLl/bMSABZaa1JAFkJrBWabQ8BJG2QYeorKfjx4HFU3zrfPKtJ0Y9jbfJijBi7EPVSVcSOUlaDmorL7P/vH9Qb33y5EQP76/+Wraz5Dcq6vwEHf/A9HgT4rqiXS3C+8m98c/FL/HHpFPxcvBEVNBKDPHrhr1IhnD7fhXEFqiMDmWPg1QVQTWMEkEIuh+eIkQiIfAa8oEHghY0Gz8PLCitifpOVpzKQuiYZm3Ywv/6qXRofilW/oq1btQkZZzQ/3GgLoMrdcxH8VCrblmDqVuSsiUOweyUKdyYhZkYaxw/5EohO5OGvan3zKkRGxFykMX3MyUbhB5GNX1LysXLYJjivSET06ED4AJCI8pC5JhlzP1EJKa4REWxhNQEUMjwEBacKgOHrcLJgEUL0Iq9E1gwfxHyiXoCiJsy/Q9uppkSE3I+SkfJ+KnJY8dN0cRFA3F8voh0zEV8QhkUzohAqYCxNBQr3pCF54UrksC81Ll9qW0bXIoBCEDK8AAWngPisCmydaODX7lMpCA1JRIH6LCkyrZ1uPFt1W4mcV4IRtZl9UiNyVRrWTQ+HT+VJZH+QhJkbmeelALFfFSB9krF4nEZhfyQC8UsTED82HMGCOggPZiF5cZM4FWBZrhDJo1UmUnItF2mrUpCyOUf1ntB0mSWAWu71kDUncfI1/U9nlGVhZtcY9r2j+dLzY4etVoL64U6A2+cV9g5D7uJAjFnL3N+BiH8/HcumBsOlKAfJc+KQekz72cr9ma1vtAUbwhG6UPU5I2xJNtIXRyAAxchdPxPx76jkaMiKPOSpbaGl5z/3te+oJUkA2XZlTBFAARPfxFuTRqCvvwcc1Yfp6AhHO0BaJ4X0UiYen72J0yRIAHHCZHohEkCmM2uvGu0hgCqqxJiWsB5Hjh5HbeUVdurMqV6LF8RjRdJcxExfhYNHT7P/rpDXo67iEpuI+a4h/fHDri3w9/drjUsph+JiLPhVzF4jJft3pfso8ALTAcce7H/LFQ34/cph9HK0R4OiBmeriuDIt0egfVd4fZENp/zjqBaVaAmgeoiqxej6cAS8+g8Cj8dTte3hDdmDY+AwbER7LV2rflu+MAoQOS8Gko2pyGVK6QuLF0QiYaIEqZvZUloRQCJkTQtAzHbmLwnIrt6EyOZfu9Q/kMUiszgd0ca+V+ihVLlrJnyimY/wYVhXkNcY/WMIaQFSQkKReIodscZ2LIMLoSaABOMjMWRPDnIhQHJ+sc5tb2xbF9IQNWAmcpCAhDmpSN1sYp8d5s74hw9EPfprZAISeqUild2SyEUAqUWiGXy96Gfcco+btk2w5fUcicjxOchhonoMfqluiYgImZOAwM2p7JZH2pp4h9//atKvdXSOEBmTg1RbcI0Kb4aTCFlrsxE8Kx7B2p5RrR/BqpMoXqKSM+qRD2HzEhCwUXXfmRcBJEDk+CHI2ZMLCJKRV9yy3VZ7FYWfRCFoRg4wJwEJm1OR2uq97g5f904+PW6fV9Tfh4Gw9SeRt0BNCja/RwOCFXkoZre6t/WZXYCVAaGqbd9jN+GvfQkIbmatFmEpSMbJ4mUGfkBSVaLnf+e5UUkA2XatuAugCVj33RKE6fjqpzFi8W/Y9Ph87OAwDRJAHCCZU4QEkDnU2qdOewigK9dKMW3uepw8eQKS6hJ24i4uztiaugKTJj6O9z/6Dm+tVb2ElXIp6qqK2ETQocOH4NCeT+Hs3PqodXl9KRp+6QZnN5X8YS6Z3Ae8QT+A73kvpJJbkNbdQHXtDQirr+J89WUIa6+yQqeniwB3uQWh3zUJeD8chvjgT+jp6cXmAKqR1EPC48M3+C7wevYB39MbcpkMt88VsqKob+bh9lk4Hb3mrw1HmmQu4mfFIkymlvNGSwClhKVBMj8e8ZPCgJ0t+UI0I4DUtm7p+NLZ8qGfy5dofYhaZI5m9I8hpGrj4vgBjG1NXQKsWId1WYmsRDIURST8aAyCZucC07diq/NMzCQB1GHudZMGci0LM1/JRcicRYgbH4jC5rxNXO7dfHB7vRgY0bGV4IWpMpHEflXMIQpD1VbLF6RorFsfgMSFzFdcA1FEklwkuoxBCkKwbksc0merIoFIAJl0t3S6ws3PKURg6/kDrfKaSfYnwmVcChsFlHy8GMvuNXeKal+s1d4TRDtnIv5gCBIWxiGyf2FL3h2zIoCA5PXrkLmQuXc1I400Ry1E2rggzNwPxG/ZCufZM0kAmbus7VSP2+cVoOX+1vXs0/V5oK3PbLX7XEdEWctzmeMPUPT8b6c7zPRuSQCZzqwtNbgLoMZTwK7tw/pP8qG+oWBg9CJMGVqNw+9swSEYT/7cNF4SQG1ZOQN1SQBZCawVmm0PAVTwx0W8OP89XDxbAKlE9VL29vLAsUM7ENS3F345eQ7jn3+T/XeFvAESVgA14JEH78X+3Vubo3DUcTAC6PJ2AVzcAUc3HhQNStTVeaPrmCzIHL3RUF+BS9VF+K38T4T4BMPfxQ+/lP6OP6tVW9AceQ7o7tIND7vfBR9hCTx27obDpcsqASRtgJ+nO5QurqjvIoDobCGkZaXg9eiFQUc19pRYYYXMbFJDeOhPAq3+6632FrCCtaEIXcx8hdQRAdSUe4FTXhLdczA9+odpR00acUyKy/auxeNSz2TVr8eIR2bpVkR30R5jUz/Ml5A8DNnc+Cu6VtSRIX5mrhxVszIBdbFiamJYc9a75T43dwtYNNLPJ+Cvh8dgpQjQtzWmuR8mge4bIgQ1SidNAaT7S7yVkVPzViRg9H5We/a1TQbmI4kXjpXMXJbnQblC18EC5t1fmq+rSxCsaMxjNT0TFR9Ht85d1BSNxLz/HBmC1AGNCf41vrCr55/j+GXdiutETRsgoPfzCrO90QdRzI8veiLYCjaEInQhq7p1Jvo2/ZmttvXbUAQQx0Tl9PzvPHc+CSDbrhV3ATQb//vxBQy8vAOx8ZugStihuigHkG3XzGhvJICMIuowBdpDAH275xhefi0VlTcLIZepcv08cO8wHNmvSv58rbgMD0YtRrW4DkoFI4AuQy6TIvqpx/DFNuaXzNaXXFIG0TcBgEIJWb0CPDs+7F3dIev3Jpy7DMHxitP4reJPMImhA5y7wt/JD+XSKvRz741Atx5wtnNGjbwOV2tuwIHvgJ52PvDdfwyK7P2QlpTCz9WV7fR2nQQ3btxg/79d3353tABCWQ7mhkUh9QIQNi8T6WuiEegsgXBXIuKiU5HP5JXQk3zR+A2utpVL34d8jUYkqCzKQ9rimUjcKQT6xyPz4FZEcz3BSfsD5pzi5vwRuvKqNCd/ZrchxEPYfJKZ5hcJ0z9cGidDJaxLwOgXZgPdm7TeYhEKdq9D4sIU5IoEiFiTg+zXzEkCrfpiE7yjUcjq/CLUsjWB/ZIfmNYcdUQCyLr3U3u3XrA6AKFLmf0q0UgXZiJWO0XehTSMGTCT3Q6svnXL1HEzkUSB41LY/Cf6RZIlBJASCcVNW4N1CfqWrY7stp/pwpYTHkkAmbqsHaO8XgGk9jlBT0SZsWeysb/rBHAqFWPGz2Wf25Hrs5A+LwzeqET+xjhEL8yBCGFIzs/FspEGMvLT879j3FsmjIIEkAmwLFCUuwCyQGdaTVAEkOWZsi2SALISWCs02x4CaMHyj7Dti30Ql51rnlHK6sWY93Ic+98lZZWYELvi/7F3JmBSVFf7f7t79n1n2BTUKIiJgokRiCZg0ETBRFxQiH4xuMQP9csXTGIUNVFckg+yoCZxw0RFxERJ3GJChKgREjfcEET2dRiWGWbtnqX7/z9VvVT3dPUyXX2na+at5+EZZrrqnnt/51Z11VvnnItN2/b6U8C2axFAV3z7fPzml/41tyNYiAC0+4+1cLmg1QuSUj2e7ny803oBSoachMrhpdjrPID1TZvQ0t2GkqwinD/8LJTlFPegWu8+iDcPfoTBeZX4zKEcFL/2Dkre+A+crW09BKChr66FE04UZBWmwTspNGlBBJBm/cBK3HnZFZj317DynkDtZMz9zcNYcF7sVbTMRhBaXStWmH+UFcSOGY/Zl92AuddN71mjIhauHjzGhlaQ6fEmL/TWUY+2GGxYyp4CUAqzMiMOTasAZAj31wfb+6W4e/TTHahJFeWcCdZn8T8wbwqlnVEAyohpl7ZOSLH+8nO1Cjg9a6RIzKShoK3ZipBxO9eyBndOmYB5UnC3di5e+XQBJhtWQAodb40AdPNJKzFvpB7x1mO1xsaXcG35ObhfUh1l1cgqs3RnRgDF9Wum7GB6vxI7HUvr/r/mwXGaFpcWZSXT8BpVPVc6NQfg3vAIrr1wHh6JWCwDx0zHfUsfwZzPRynGz+t/psyoXvWDAlCvsPX6oMQFoGMx/msj0PNpLWA68dSvwBEUgHrtttgHUgBKE9g0NKtaAPJ6fRg98buo31eH1oZt2oikDs/WdX/HkME12u8NjS24+Kqf4633Pg2rAfTD730H82/7n6gUvB312LVsCDrbfcgt8KGrwwmPNxdvtk1DQ0cN8vPy8JljR+CIY2ux5uD7aOhowqwRU6O21dzZihf3vIp9ngOoyC7Dl8o+h6M6CpD32J/Q/sab2LtrF3wuJ3Z+44vYdMM3UOwqxeTyr2N44ZFp8FAvm7REAHJj/dJ5uFaLYOjZj5EX3odnHpyDsTEWJYree0OIdczCpNGXkK89YSauvX0e5pw3OoFljf09iMIjJEIZl58X0SuwukwgZcf8QaJXbxd76VIeZg0BtQKQ9Hkkzr5mLubeOgeTkyiW3rOfhgKk17yIhuCKeUAgXTNY08rwIEIByJp5k7GtuNfgzvETME8rjC+rgN2P+ZdMxkhsxcql8zDnJolY8G+9WSXrwErMm3YG7tRWW4oX+WCRAHSqYYn3iO+IsFTHl2ZjpOl3HQWgjJ2zkR1LRQAyXOuiCTy9+45uxJr/m41ZP3w2fGU7rd+1mPy/9+NhiYjOihhIDwGI13/bzEEAFIDUeitxAchfA8i0e9u4DLxa15lbowCUKZ6I3w/VAtBb723EWRfdhi5PI9xNeirV2BNH4z//fCrY2cPNbfjO//waq/71AXzdHrQ1boHP68NdP/kebvify6MOqqt9Pxr+Phgul6SA+bQUsC5nLv6xbRoOeXRhSbbyslJ87sTj0FbQDmeWE4MLqpHjzIbL4dTSw9q7Pfjk8FZsad0Jt9eDw53NyHK4cErFifhCySh0vvpv1P3yfrx7xXjsO2M0fNkurV2JAhqTNRaTas9CUa65Th3fIxbtYYEAtPbeM3D29bLk6UjMXvwMFlw6FmVZgCzfOi+w/Oqp87F6xc0YH/VtsMlYDCt39Hi7G3GIu7ERbu1vDdi6Zg1eenQe5kkKmDyK3L4aKw3LsMYkF5VHKLzcWFcluLpMMOScApBFszIjmkmrANTlRmOLPmPddeuxesUjuP+uR3QBtXYmlqxZ0jNFx4RKtH6G6kkYUmPcgWgJw6p2FIAyYq6p6oT733finPPmRRHqazH5uvNR5l+Za/pjW/DMpYlHbTa+vRCzpt2AlzQFaTzmPLcE902LdbxVAhCAYFSbUaCPSHW8pLZHfTefthKUbBSAVM2/lO1klADUiJeuH4dz7t2qRTrfvHgJ5n29Fnlwo27VQsyeOU87H2ovXYLVj81E2NnA63/KU6EvG6AApJZ+4gLQf+Gux89E5Cv24poRqCzqwMHta/DMzJvwhyS6zwigJGAlsysFoGRo9e2+qgWghb9djjt/+TQ62/bB03pQG/zc67+Nu3/6v0EQUvtHagT99ZV34OtqR2uD/sD/m1/egiu+fUFUYN3u/djzzBBNAPJ5JaoI6HIUYROmweXbgcLcVni6crDj0BFodA9B7eAaHDFyMJxlTuxs34umzhZ0eDvR0NmEsuxinFFzKurcB/GvA2/jcyXDMCbXg2JnFxpbcrH9wVfx9KzhKCkuQUFhIbo6u7B3Vx08jR78+PTbceyg0KKhfebdVAWgYBQMMPb21VgdKbQkIeJEMggVl05kFabIo91Yc8dkTLh1jUiHegrASQlQNuERFHuCxaxDolCoNhAFoAQI22aXtApA0ShsexKzxs/Ck/IQnVC9K72RqP0Mij2h1JigKGSMlKAAZJv5aFlH61bi/tvvx5IVz2LNJmDkqbMx5675mDtyJc4fqRdJnvNcA+6blljI5tbl1/prvYl4eTYWPL8Ec6OlvYQNwEIBCCGxJxjZFpnqKMX7GQFk2RTqs4YSEYAioh4DfQ1F+ES/H0g6Aig4x6LXugrVwoqVvm4gyet/n02rZA1TAEqWWGr7Jy4AmdkZjDNvuRc/PuFD3DDjp3gnie5QAEoCVjK7UgBKhlbf7qtaAPqva3+B5//+FtxNO9HladbSv/70xC8x7exJQRCtbW7M+dFv8dzf3oSvsxmtjTu1zx797XzMunhaVGC+zgPY/kStFimUVwR0dQDdXVmoPTYLObluOBw+wAe0eIrw0kdfR13TIGRnZ+HII4ficycdiw+aP8G7DevQ6euC0+HUVgX7TNEInFo+BDXN9yOnax1EWfLBgX0783B70RR0OVzIcmZj3656HG46jLL8ctx19i9wXO3xfetUsZ6qAGTIq7/5dR/mfylySKFleJHEcr/GVbySO85g31DUNOFVbcx4GISuuX9vx4LihRg8fh7qwlY3owDU9xPauh4oF4Dgxsof5uOM/5MxJL4akVk/gwLqlIex5e/nYI2/QHlYNB0FIOsmjM1bCi0Dn7jgvvXxWZhw2ZNa6ljtpJux5On5mNxjpcRoYKwUgIBQxNtcvNK+APn/NxgTbq1DUBCK+V3HCCDbTF3T+5WteHL6UZi1HIB2vZsdHnGj1bgKrAI2By823IezI/TNZAWgrY+fj6MuE7nUpKi6eyVuyD8D2nIkCaVU8vpvl3lIAUitp1IXgKS/kh52Aj6aOAt3J9F9CkBJwEpmVwpAydDq231VC0Bf/saN+PDjLWg/vBPdnW2orqrAc0/fh5PHjgkTgK698Xf4y8v/QbenEe3+VLHHHrobF19wdlRgXe5G7Ht+NJy+/doS8A6XA87sHBSVdiO/pFOLDPJ6gZaWXKzYcBZ2tYSCCQsK8vHZEz6DrMosfNi+EV3eLowrH4PhebXoanoPFS33IC+7MWi3xZONO1u/iv2OInR3dWP31r3o6u5CRUEl7jrnlzh20Ki+daoFApCxsKilAlCct2sJgbNSAIKhHtE1S/BM2Vycf3cdtNVlEkglSPbmMqHxcae0ErC7ABSWGvP0HKy86Aq8FLkEMgWgtM4h+zRuuL4luGy1+1/zMOG0OyELa4+8fAleeXBmz1onpgCsFYBC9diAOU8+g7Lvn4876wypjhSA7DMVY/U0xgurNXfooh8QbUU4g8hnIhAl+x0dtqx8tFX1+lgA4vU/fVOeAlD62EZrubcC0OBxX8aItlexZoO0OhVX3TIEe+54EC8k0X0KQEnASmZXCkDJ0OrbfVULQMdPvAZ76+q1CKDuLg8+O+YzePrxX+LokcOjCkBd7QfhbtmnfRZLAJLPW3a8gpbNz8DbthWO7ArkVoyGZ9didDVtg9Pl0KKDvK4i7Cm6Cu9tz4LH3Ra06XQ6UVVVjpFHDcPgYdXwerxobm6Ft+ljlNf/BgV5TcjK8qHTA7R58vHW6Bvx6uFNaPW0aAJQaW4ZLjxpFs4ec27/qAFkEGrG3rIaq28fj7AFT99biAljb4AkYoW9jY0znUM3V5Px8KevYPYx0Q+Q2j95ZdFSFYwpYBEPAr28wTSuSFZbW4e6ushQckYA9e1Vylrr6RGA3GhszEPUKWtMAUgiWs68n4bUmNpa1NXV9UwtowBk7aSxaWtbl87ChJkSyVOLOc+tTyD9K3zZ7S1PR9Q4icvBYgFIouduGokz7paiK7WoratDXeTCAUwBi+uVjN8hVsTyv+/Uo3IBnP3gFrx4paHqTgKp6MkKQMaXX9FqZsnno8+9X+/P4i148XLpD6//GT/HEuggBaAEIFm4S3IC0GCcf8sCXDVlBIr00qtA+0F89PJ9+MmCv2Nvkv2iAJQksER3pwCUKKm+30+lAOT1ejFozKXo9LTA3bQL3u4unHnGBPzhwbtRWRF62G9pdeOaH/4GL654C53t++Fp2a+Bevj+23HZzG+YQvN1NcC3/Xr4ml4BXCXoyP06Dn34HIqKdsDp8sLrc6KtqQhF4xbDW3E6/vG3J7Frx6dh7UlK2rBhtRg2dJD296y2T1Hb9gCyfIc18Scn34FubxHKvrIGB3IK8fD798LZnIU5p81FRWElHHD0vVOlB6mmgKEOz142Fuc/riUB4Oy7luC+a8ahXMoxb1iCOy+9Fo9sEkPjsWDtan8dBY2H/AAAIABJREFUnlBaWHgETQCJIZy7dj7e3XszxprQkpu2CcvHYf410zF57GBNfHLXrcYzv1iI+Q9JYWpAUsgSfkCJycPw0CPt9nhTTgEoMya1Nb0wFVYMb3bNUgvNHybW4M7B87D1pjmYM20yRmqXswas/+uTWHDrPDyrnStjcfPrqzH/S2FSqumgYglVodQYOTxKLQoKQNZMFpu0svbxG/Bu0dk4fvTxGF2bh4Ztq7HysYWY90v9Wll76TNY+9h0hBahM7lWGx62J9/yDG6eZFYvaDDGTYq2CqPVApCxGLTujB4LB1AAssksjdHNmN/Pxu/f8Zjz5P2Y9/WRwLaXMD+wGMVJN2P16/OjLkYRSwDa+tAZOOqqlUDtfKzeezO08uHutbhz0jjM8696F7AnRaD3rroP1/73nf6i/nPw4of34WwtNZLXf/tPQq4CptqHyQhAJ/9oCRacOwI5ADraO7Su5uRrv2Hjspm4fFFyEhAFoDR5mwJQmsCmoVmVAlD9gUaMnvjfWu0fEYB8Pi++dfE0PHjvT5CVFVpPs6m5TSsC/fLKd9Hdvh/tfgHoVz+/Ef995SWmFLo+PBlZHe8GP/f5gEN7XGg5BHi7fXA4gZziMlRMXIK8wV9Dd1cnPtmwFh++/y/U1+2E19utHTtkyCAcecRg7f+5nZtRvPu3yPIe1tLKvF2AK7cItdPeQVbR0fD5fPDCC5cjIEmnwUm9aTJlAUhCqtbgznOnY96qKGvAa30aidlPv4KHL/S/kWt8CdeWn4P7YRKZYwydNinoGBiq8aYt2vBrJ83Hs88lsfpYHB6hyKRohR8pAPVmCmbqMabCSjDqzbxWSkwByDEB80wHHXGuJAAnZqRS8FyTp3vDw0ugXQpACRDuP7uE5krPMY28/GG8uGg2RhtXajS5Vse77oZaN6tllQYBCEaBPsq5SQHI/hM53v3KtmdxxZTz/S+dIoZbOxMPr3oEs0dFF9bNr9mNeOm/y3HObxGR8g0glj0xXzsZ85e/iJtPDdg0zPuo3uD13w6TlBFAar2UuAB0JhY8dxvGF2/DC/Nm4e439H4OnnIbFtx0JkY0r8FPz70Bf0+i+xSAkoCVzK4UgJKh1bf7qhSA3l+3FZOn36wtAd9+eDck7erGuVfgJzfNCYOgRQD94H68+I+3wwSgW278Lm750TWmwPYuH47yqj3Izfdq+zQdcKI9+wJ0NX6MzuatyMqrQN4RM1B+0g+RVVAdbKe5uQFbN32Ed99ehcONB4ICUG5uEWoqq+D9+E501v8TcDr1ItNDp6Fm8mNw5WTAcu9mNOLdUPmPix8e3Yj1yx/B/UufwUt/XANZj632hMk456LZmH3lTIwPvVIG3r4Tg78godp6wc7JkfdjhrSyyQ9uwSvGUO7IcTRuxUuPL8Qjy1di9ar1esRP7WhM/vrZmHnhHJz/9ZFIbC0bf8PxeARDyePUGYgo4hufX9+e37Tek4CZsFL3x1kYfNGTpsVGpaVY/q7795N45MFH8OLrK7VVmGQbeep0nD39fMy6NOJcScAxsVPVQqkxY3/+Lt79QUQsHQWgBAj3n11keer5v30JK19fifVayI9cK2dh9lWzMfNU40XaP2aTa3VmCkBAcLXGaKvoUQCy/0SO9/0sI2xcj2fvXYgFjz2iX1+PGY/Zl92AuddNx+gYNwPm1+y1uHPwOMyrA7QFIKZE3LB01WHl4wvw5OMv4UX/PYh2PZ85G3MvPdsf5RlCz+u//achBSC1PkxcAJJCz1NR9e59OOu6pWGdvOTev+HacQfwAotAq3WemTUKQJnhh0R6oVIAevEfb+GyOb9EZ5vU9anTkqXGjhmMBffMw5e+FFpmqt3dgbm3Poyn/vw6utr3w+2PAPru7IuwaMHNpsM6/OnzqPvHbPi6muDzOlAw9HQMOWsxsouHJoIC7W0teG3ls2htqcO4z5+GI446BU6nS8KH0LbnDXS27EZu5QnIq/5sQu0NtJ2Cq2f84BW0/3xyeM2ggQaD47UdgTW3OjDhDiCuOGm7kbHDJBBOgNdqzogBT2Dbkzh/5Cw8a/bCasADGngAKACp9TkFILW8lVijAKQEsyVGVApAjz29Et+b91BYXZ/qUh++O/tC3HLLLcHxdHV34+5f/RG/fOAv6Go/AHdLvfbZ2Wedjj8/dW/McXe7D6Hj8DY4XLnIKf8MnC7JEU1ua2s9jILCEiBT6vkk1/0+2ju01Omc5xoSKDbaR92kWRKISiBQEyWyADhxkUB/I8BrdX/zKMeTPAH3ihuQf+ZCIE46evIt8wi7EqAApNZziQtA0VPAMPHHWDJ/KkZ0vIP7zroe4bFBscfCFLA0+ZoCUJrApqFZlQLQg4+9jBvn/wFd7fVwtxzQRjO4woH7fnUHpk2bFja6Bx9/GbfcswTtzfVwN+s1aMaeOBornn8YJcXGYgZpgMIme0EgUKchWgpVL5rjISSgkkCgJkrkCkMq+0BbJKCEAK/VSjDTSEYTCNT9m/1sAx4+L6mE8oweFzvXewIUgHrPrjdHJi4AAYOvfxRPzjg2ahHobS/ehFl3yZrEiW8UgBJnldSeFICSwtWnO6sUgH7/1Cv4/q0PBwWg7Gwnfn3X9fj2ty8NKwItQJb9+XV8/7ZH0NywD+7mPRqj4cNq8ccnfolxJx7fp8xonARIgARIgARIgARIgARIoH8QoACk1o/JCEDSs/FzFmHueSdjcL6/n90t2LbiQdxwxzNcBl6t68ytUQDKFE/E74dKAWjVvz7ABbPvQUdrPTyt9Tj5s8Pw+srneog/0us/Pv8v/O8tD6O16SBaG3ZoA8nJycZ3Lj0XE79wHLq7u1FZWYmvfvWrcLkybAWu+Ni5BwmQAAmQAAmQAAmQAAmQQAYQoACk1gnJCkBW9o4RQFbSNLRFAShNYNPQrEoByO3pwPgps7Fly064Gzdi6WP3Y/r086KO6sln/okbfrIY7a1NaG2Qtaf0razYidoyr7aEfEFBAf7617+ioqIiDWTYJAmQAAmQAAmQAAmQAAmQQH8nQAFIrYeTEYDGX/5jnDkM2Pvvu/HgCgDDTsbUqSej8sN/4g9vbEy64xSAkkaW2AEUgBLjlAl7qRSAZLxvvfUW/vCHP+DMM8/Eueeea4rgD8tewY13/AHt7a1wN26F19uNLBdQW+FDYa5POy4/Px+vvfYa8vIi1xvPBLLsAwmQAAmQAAmQAAmQAAmQQKYToACk1kOJC0DnY9FL38fJba/ihgtuwpphl2DRg9fi5FLpbwc2LpuJyxftTarzFICSwpX4zhSAEmfV13uqFoASHe9fX3kH1/zwNzh8+DDch7fDiQ6U5LlRlOdDUVEhampqcN555+HKK69kCliiULkfCZAACZAACZAACZAACZBAGAEKQGonROIC0I+x5I2pyF15PS645R2c/JM/YdGUwWjZuw2eshGobFuDn557A/6eRPcpACUBK5ldKQAlQ6tv981UAehQQzO+eelt+OCjj+Fp3Iju9nrcMPd6zJw5U0v9kqgfqQGUm5vbtwBpnQRIgARIgARIgARIgARIwLYEKACpdV3SAtDLF+CCO07Ggud+jPEFH+HBr16Nj+74ExZN9uCFibNwdxLdpwCUBKxkdqUAlAytvt03UwUgofLGG29gwYIFmtDzpS99CdOnT0dJSUnfAqN1EiABEiABEiABEiABEiCBfkOAApBaVyYuAJ2JBc/dhvFZG/HqxmKM/8JgNP/7bpw79wWcTAFIrdPiWaMAFI9Q5nyeyQJQ5lBiT0iABEiABEiABEiABEiABPojAQpAar2auAAEjL9pCe46ZwRypIsd2/DCD2fh7r2XYNEj1+JkD1PA1HouhjUKQBnjirgdoQAUF5H9d9j/BpYuX4fmKCMpPmE6LplQFeWTDXjhwbUoP+8STKyOgWDDC3hwbTmmXzIR0VoJHHlg9VI8u/2IuPsFLWl93oEjIu2b/b0XXkq6T72wMaAOOfwxli77V3rmmeb3Boy9aipGxYDaG59ueOlBvIbTcdXZhpYTtCfHri2Ldg7J+fMacPpVmBqrw2Fj6c0x0WFEHRMAs78nP08NfYXZNeAA3lj6LHYcaXaNSd5qfz9i499+j39u74gyzCE43WTua3O+cWz4/I12RTedq8adezEHo36/FGNMvO8OZc5M8LtMWX9oKFEC2vVqV7S9M/h88HdXOy8/Ct11DYnyXRA+PpNzRu6xXttjgBAx9sjzr3hM4vdZiTpigOxHAUito5MRgIDBOPOKb2P8YA82vrgUS99Nruhz5MiYApYmX1MAShPYNDRLASgNUDO4ycQfkBO8aU6XAIToD4+J9z++E6xsK761gbVH4mwTnGcJCjKJ2w35IxUByNyrvXiQRm+OMemB9tAg+pNRMLOw/YT6SgGo92d94r7KDAEoQqzX5l9zhohACV5jeu8sHpl2AjY6HwDo4k+x4fob2X/92riu1PDiwS/kFBuEIr0dhJ1HYd9xUY7Rvs8OUwTqzZSkANQbar0/JjkBqPd2oh1JAchansHWKAClCWwamqUAlAaoGdxkzwdk/42I/0WV/pbK+LfAWyn9Bib4HmqY/8YllgAUfHNVjCHDgD2HAxFA0Wz2hGbW10BEgfHtWTCSyS8UFA/bgz3+N4dhb95M+2QyvkDUROAtZGDcGezjTOhaNCGmp7+g3wRrcy/OPIslAJn61B/x4vedWbRbXAEoxpwKjwAyzOthQzBk155gBFD422Djm17zYxD2Ztfw1jfs72aRFlEemIyikFnb2vkMDMEe7Anzi/jIpK8REUBBPxcP0dppDkQARbzJDp2X4dcD86jETJjZqvoQxX/RfGZk6r82mc0182i1XsxBIwaTqMzI8yrq9Trm9dV4TTab/6G/a+PDEGDXHj0KUYuEOA6f9LjGmF8XwiIyeK1XNdkTsGOj88FMHDfeK5ndN4X93Uz0MgiaB6MI/RZGSSfgmH61CwUgte6kAKSWtxJrFICUYLbECAUgSzDappHIB/Owt0Vhb22Nb00j3uQbbzDkBiRaCljYmyn/Awb0t1IHjCk3sd4UR97IGESAKmNKmdFWpZ7uBn9qW9j4TPukPyQEU1VMxyfjWAF8NU5anG1mQ/o6GjnPwt6IhvkhwXkGkxSwGPMMZnMkIiUrMQEo+pySuRxIAet5Lu2BJnKIQGKIxjHaMz1mVPjNf2g/fa42jPWnlsn5s+WYqOk/0R7A9b4eCEtPM+9D+FvqmOPzXwM05oE3337faOfiZz4JS+k0zg/tmGAKk4x7E7541VTEyjxN38zNlJYjH/7035ujXNfC+EVEfkXOtWjpisnPwYh0X7MHTsPDrOm5GCYeGq+v+twLzPNQlBNMOWjfK7v8gpDpNSYiOsO4n2lfMmVODOR+2Oh8iBp9Ge47UzE28t6jRxRn5BwIiKSZlHJp33lKAUit7ygAqeWtxBoFICWYLTFCAcgSjLZpJPzBPPwmO/CGXxdC5CHRrAZQxBuoaAJQ5Buu4O+V+HdYbZTIPhhRmj0EVPWoLRK8oYp40ESst26m0UsJjM82Hu+bjkYTGo0Pn6EHU3mgS2CemQlApvMsQtTzRxqYPgDHqgEU+YBrsBkSgPRopqAw44+WCf0e8kPoYVafx1GPiRCN9GggqYF0Kg6GHRPDvz3eJvs5R741NkZXRTy8JNxX/zXAKIhJz0wfdCLFgQRq2PTNTO4rqxEPvJERcIY5edyn5jWAjOlh0X0R/TtAm5OmczCiDldcASjGuVjx7xgvEKLU/IrBofItYy0v47jCU8AiOQSvRUdtSqieXV/NiIFt10bnQwJp8ebReDHuPcIiAKG/XPC/zDCPMB3YsybZ0VMASpZYavtTAEqNX0YeTQEoI90StVMUgOzjKyt6Gv5g3jPEOHRjEiEA9ShE6H/jZBIB1CMFKEIAMpY0lHGZpX1EvvnVi+qGp4wEuUjI/hcOhhcLNnsLrT2dGqKXzMZXHXhjrOfIMT0lsVkYTWg0FgMO96tBADLzg4kAZD7PjKkfhj5HSetILALI8DAaVQAKj6oJiKm6uBNlvmr90KMZQoWiDQ+t2sN3j7PEXwvCJDWmh2tCDxOaSBAowt6DsTaz9bYjzufo55/sH9FXTQCKLbqFpddoJkN1KoyfRSuWmtis6097RVybe0QVRPg2KKCZzbVRJmJc9NokIQHIbA4aWJsIQKFzM/a5aHx4DV5fzaIoYnAQASgk8JoJQD3rUhlFsqh96U/TyrZjsdH5kEoEkJY+ZiLUB30X66WZ/74mbuSQbSdCWjtOASiteHs0TgFILW8l1igAKcFsiREKQJZgtE0jvYsAihZ+bbhJSToCKIHVxQJEAzdTpwOvBe3EuAGKfEOcUARQZFRS+BvjkHPj3HjZZhakv6O9iwCKMc96GQEULQIncvTGB8DgZ8ab+BhzKpEIoFMPha+Al2xUTazV9cJEzB5uDTzsno4jtr8WnjZmtnJfxNvrZPtqGgEkkR7Gh5I40XefnXUJjixM/zzNXAu9i3iImnrpF4d6FQGUwAqPenRazxUbQ8JqZKSbGXXD9VVL5U0+Aii+ANQzKi2qABwjgi9z50x/7pmNzgezGkBynvwDmCIrpppd/3pEbUZbSTJ0nsh3ywpMiVjJ1ez+pT/PD2vGRgHIGo6JtkIBKFFSNtqPApB9nEUByD6+sqKnvasBFH7zpb8l9a9MYVYDKOwmKEYNoLBaDdFGGIp2MEbfRItk0upjaClg0aM1qkz7FC4AGccXnl7BGkCJzsHe1QCKMc/MBKAY8yys7oh/v0ANlbBxaGKPccWi8No3ofQrf+pL1AigKn3ll4goG4lmCReA/PPZWLA3yjFTI2oAhWooHYNNxpQ56YtJDSAZYyiiwbh0cDTO/hVrTAWgUabj01KFAkJBD+HMXzspTADqeT0IPbizBpA+N3tX8yTadXGPf66ZpZ2YzVvzOZhACljEOWV2vZ6CFYb6T8bra5Q5qp0n+rU6Wi2kcPHRPAUsdC5NxSjD9492noZFUrHeW6LX+/TvZ6PzIcYqYKHvn4jvGAEY5V4o7F7LXxQtcE3XIiU1oTRcfA2b3+l3TL+yQAFIrTspAKnlrcQaBSAlmC0xQgHIEoy2aaRHyoxxZR8Y88oDqQR6aogmhHwUSIMyRBRErADU88FaTyEYcsIYNG/3v/2KsBkvrUpPD+lZ5DDqii2xIoC056pQao2xT3rx2ijji0jfiddX20yENHe05zwzW3knwXlmFhEQw6cSOZPwqj6RaVHGVLGEIoDEmiH9pngMxpSuQ8NRkgIWkbIVJZpNWwkt7JjQA4F/VoaWAg7rq1HYieLUQN2IyNS3sHoShnMrhgBkOj6zVcAwBGNOaMYO7Q11xIpvpx+BHa8FhFojn/DaFmmephncfM/0XNNV4QLzwZBW6L/q4nTDXIuMzgoN3mzexpiDRnIRtUn0jxK8Xsf6LghrN8FVwLQi56FzMTwFM9Qn43UhdE0PT5/jtT6TTg8bnQ9+bMZ0Qu2M8BdwN1INT4s1KeTc4/yKuObH+zyT3JjhfaEApNZB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IklANXW1uKZZ56xxA4bIQESIAESIAESIAESIAESIIFMI/Dtb38bn376aaZ1q9/2hwJQP3QtBSD7ODWWAJSTk4NVq1bZZzDsKQmQAAmQAAmQAAmQAAmQAAkkQeCss85CS0tLEkdw11QIUABKhV6GHksBKEMdE6VbsQQg2f3qq6/GZZddZp8BsackQAIkQAIkQAIkQAIkQAIkkACBf/7zn7j55psT2JO7WEWAApBVJDOoHQpAGeSMOF2JJwA5nU489NBDGDVqlH0GxZ6SAAmQAAmQAAmQAAmQAAmQQAwC9fX1uPjii+HxeMhJIQEKQAphqzJFAUgV6dTtxBOAxIKIQOeeey5+8IMfpG6QLZAACZAACZAACZAACZAACZBAHxL4/e9/j8WLF6O7u7sPezEwTVMA6od+pwBkH6cmIgAFRuNwOJCbmwupDST/50YCJEACJEACJEACJEACJEACdiEg0T4dHR3wer126XK/6ycFoH7nUoACkH2cmowAZJ9RsackQAIkQAIkQAIkQAIkQAIkQAKZRoACUKZ5xIL+UACyAKKiJigAKQJNMyRAAiRAAiRAAiRAAiRAAiQwwAlQAOqHE4ACkH2cSgHIPr5iT0mABEiABEiABEiABEiABEjAzgQoANnZeyZ9pwBkH6dSALKPr9hTEiABEiABEiABEiABEiABErAzAQpAdvYeBSDbe48CkO1dyAGQAAmQAAmQAAmQAAmQAAmQgC0IUACyhZuS6yQjgJLj1Zd7UwDqS/q0TQIkQAIkQAIkQAIkQAIkQAIDhwAFoH7oawpA9nEqBSD7+Io9JQESIAESIAESIAESIAESIAE7E6AAZGfvmfSdApB9nEoByD6+Yk9JgARIgARIgARIgARIgARIwM4EKADZ2XsUgGzvPQpAtnchB0ACJEACJEACJEACJEACJEACtiBAAcgWbkquk4wASo5XX+5NAagv6dM2CZAACZAACZAACZAACZAACQwcAhSA+qGvKQDZx6nJCECewjy45V9pAbxZLvsMkj0lARIgARIgARIgARIgARIY0AScXd3Ib2pDbqsHuS3tA5pFXw6eAlBf0k+TbQpAaQKbhmYTEYB8DuDQ8Bp4CnPT0AM2SQIkQAIkQAIkQAIkQAIkQALqCGR7OlG5dR+cPp86o7SkEaAA1A8nAgUg+zg1rgDkcKDuuKHwOhz2GRR7SgIkQAIkQAIkQAIkQAIkQAIxCMjTTe36neBTjtppQgFILW8l1igAKcFsiZF4AlDToDK0VBRbYouNkAAJkAAJkAAJkAAJkAAJkECmEChobEHZ3oZM6c6A6AcFoH7oZgpA9nFqTAHI4cCeUcPsMxj2lARIgARIgARIgARIgARIgASSIFC7cTec3d4kjuCuqRCgAJQKvQw9lgJQhjomSrdiCUBelxN1xw61z2DYUxIgARIgARIgARIgARIgARJIgkDNljpkeTqTOIK7pkKAAlAq9DL0WApAGeqYJAWgrtxs1B9Va5/BsKckQAIkQAIkQAIkQAIkQAIkkASBip0HkMdVwZIgltquFIBS45eRR1MAyki3RO1UrAigrrwc1I8cZJ/BsKckQAIkQAIkQAIkQAIkQAIkkASBil0HkdfUxQZsAAAgAElEQVTclsQR3DUVAhSAUqGXocdSAMpQx0TpFgUg+/iKPSUBEiABEiABEiABEiABErCWAAUga3nGa40CUDxCNvycApB9nEYByD6+Yk9JgARIIJLAN677HX51Ygde/sX1uObjwKc1uGf+IszIX4sb5/4My1LEduUNj+CmI7bhruvvwEMptmX94VdjxcOTcEygYW8rdn64HLPufQE7kzFWMxVLbpqBmvd/gSmPrk34yMxmk/AwuCMJkAAJDGgCFIDUup8CkFreSqxRAFKC2RIjFIAswchGSIAESKBvCIz/Ed6cPRbut+/A6b9bp/eh5mqsuGsSSj98AKf8elXK/cpskUMXgGq2vIBbV23F8LEzcO24cmxaMRdTl9UnOPYazL3pblzWsRxTFyQnHGU2mwSHz91IgARIYIAToACkdgJQAFLLW4k1CkBKMFtihAKQJRjZCAmQAAn0EYGJWLzwOkxqX4XT5z2gRb0Mv+QevHZGGVY9+l18543Uu5XZIodfANrwBE5c8AKAqViy6Fs4YUfg99THH6uFzGaT3rGzdRIgARLoLwQoAKn1JAUgtbyVWKMApASzJUYoAFmCkY2QAAmQQJ8R0NPAWrHsprm4sR646bancGXJWnxv7s/wlxO/hSWXnIUJVdmAtxM71z2La369HJfOfwozSrZhdcNQTBiaDXTWY9Vf5uM7L9cDxmM667GuoRBjivQUsPrL7sHt40egJBt6ex8u09OtTvwOXrh8EsYUyQfApn9ejClPGJBMuQXvzxiDwxvWAiPHYngu4DmwFgt/8TM8JIE6RpuQz9bhsaV34K73dUFngmc3NhUMxTENqzBy3gOGhmMIQI914FdzZuAbQwu1/Zu2/R23PrgYfzlnIbZOLMPO3Z0YPjQbq5ctB6Z9CxOa/G2b9iWinxFsHqo5M8weWnbjL3/+Gb73z0QjkfpsCtEwCZAACQxoAhSA1LqfApBa3kqsUQBSgtkSIxSALMHIRkiABEig7whM/BHevHws6l+5HlOXnokXHpyKmg/vxSn35mDxwqtx8t5lmLlgOTD1djz5zZHY9OdL8empT2FGbSvefeUJLNw8Ejf915kYc2AVRt72L9wz/xZNHHps2e/wNCbjZzPOxBis0wSgdV+bgXF7/4P73m/DZd+/HT89vhXLrpgL/PQpzChYixv/72eImnnlF4BKDryJu37/LNaNmI57pp+Cms3LMOpnnVjyq29hAtbhvkcfx8tFk3H7hWdiXNsbmHXTVswRASivHn95eD6+92akmGIUgD7CjNnX4afja7Duz3PxzskLcVn2m/jRonvx7ojrsOSKiYCkynV+B1snDkXTp8sw82fLsc4fNaQLQLtj9GUlzjVl8yyO/umNmFFTj78sXYyH6kfi2stm4GulW7Fwzq24r+9mBy2TAAmQAAnEIUABSO0UoQCklrcSaxSAlGC2xAgFIEswshESIAES6EMCkzShZ1LTCxj5/rHYMLUGqx/5Lr5TcAvev2QMSiJ6tumNi/HO0RIBpIs6Utj5HokIypeooUZc+/AklL4vApKeP2ZMc3r5K9fhV187CWOKc5CbK9E+uzUBaO1//w73jCtDU906/PVfz+L+l9eFF2H2C0A7V1yMqf6q1JpNrMLIVTVaP42fTfjuIiz5fCeWXbEKw0UACkTn9KAcUQQandj5vkQlDcViY3Fo/3FNkip2cJIWAbR62WzMWiEf+KOMxEbMvmzEyaZs6nFRxGf45u3YMHUo3gna6cMpQtMkQAIkQAKmBCgAqZ0cFIDU8lZijQKQEsyWGKEAZAlGNkICJEACfUpgxv/8DvccW49Vu0diUuVHevrXGboAZBRWAp3UxJdIAUj7XRcycg1FpUMC0FZ847dTMXzbclzz6DKs1lKpoAlAN6IGE752HuaMH4uTh5ah6d0HcMpvDAWoNQHoWGx64VKc/2fpRQ1+ddcifMMbEF2MnwHJCkB6EeiN2L/5TazWgoR0YcgoZAUddLmeAmYuAJn1RReAorPpyS0oAC2djVmv9On0oHESIAESIIEYBCgAqZ0eFIDU8lZijQKQEsyWGKEAZAlGNkICJEACfUvAnwZW7QX2a+lfEr1zHp65fwbGda7Dfb97AAvdY/DTmV9C7l13AKYC0EqM+7/r8LXsjXjsj8vwN9dk/PSSiTimMyQOlb57L85/KQdzr7oa36jRI4BuDIxeW079W5hwWNLJDLV6/BFAuXVv4LaHl2HnSVfjt1PHwPPuvTjlN+V6nR9veArYmMOr8J3bduspYHEigGqCRaADHRmDX911C75Rvht/eeJefO/TQlx5wQyM+/RWXDMshgAkKWCmffkIl5qyeRZHS3pY5e7wFLCCjbjre3qUFTcSIAESIIHMJEABSK1fKACp5a3EGgUgJZgtMUIByBKMbIQESIAE+piAPw2stBGrJP1rjd6d4V+5Dou/ORHHFOlFm5vq38R98+7F0aYC0B14+Svfx+ILT8ExuQBatmHVgWpMqpEi0A8A378dNx1fBngbsXpjByaMkjStufDc9hQuG67b9LRsw7JHb8Rt7xuQ+AUgz85tyB06AiVOvSjz9+YvhsQJDT/lO/jtzFAR6aa6N3Hfol/goXpDelZY8edA25FFoA02I4o5NzVsxLJHb8VdX4wlAD0Qoy/C04zNHXhoxHlY/N2pmFSlF532iL0nbg3n0MezhOZJgARIgAR6EqAApHZWUABSy1uJNQpASjBbYoQCkCUY2QgJkAAJkEAsAn4BqP6NizHlUaIiARIgARIggcwhQAFIrS8oAKnlrcQaBSAlmC0xQgHIEoxshARIgARIgAIQ5wAJkAAJkIANCVAAUus0CkBqeSuxRgFICWZLjFAAsgQjGyEBEiABEohFYMR4/NeoKrTveh5Pf0RUJEACJEACJJA5BCgAqfUFBSC1vJVYowCkBLMlRigAWYKRjZAACZAACZAACZAACZAACdiQAAUgtU6jAKSWtxJrFICUYLbECAUgSzCyERIgARIgARIgARIgARIgARsSoACk1mkUgNTyVmKNApASzJYYoQBkCUY2QgIkQAIkQAIkQAIkQAIkYEMCFIDUOo0CkFreSqxRAFKC2RIjFIAswchGSIAESIAESIAESIAESIAEbEiAApBap1EAUstbiTUKQEowW2KEApAlGNkICZAACZAACZAACZAACZCADQlQAFLrNApAankrsUYBSAlmS4xQALIEIxshARIgARIgARIgARIgARKwIQEKQGqdRgFILW8l1igAKcFsiREKQJZgZCMkQAIkQAIkQAIkQAIkQAI2JEABSK3TKACp5a3EGgUgJZgtMUIByBKMbIQESIAESIAESIAESIAESMCGBCgAqXUaBSC1vJVYowCkBLMlRigAWYKRjZAACZAACZAACZAACZAACdiQAAUgtU6jAKSWtxJrFICUYLbECAUgSzCyERIgARIgARIgARIgARIgARsSoACk1mkUgNTyVmKNApASzJYYoQBkCUY2QgIkQAIkQAIkQAIkQAIkYEMCFIDUOo0CkFreSqxRAFKC2RIjFIAswchGSIAESIAESIAESIAESIAEbEiAApBap1EAUstbiTUKQEowW2KEApAlGNkICZAACZAACZAACZAACZCADQlQAFLrNApAankrsUYBSAlmS4xQALIEIxshARIgARIgARIgARIgARKwIQEKQGqdRgFILW8l1igAKcFsiREKQJZgZCMkQAIkQAIkQAIkQAIkQAI2JEABSK3TKACp5a3EGgUgJZgtMUIByBKMbIQESIAESIAESIAESIAESMCGBCgAqXUaBSC1vJVYowCkBLMlRigAWYKRjZAACZAACZAACZAACZAACdiQAAUgtU6jAKSWtxJrFICUYLbECAUgSzCyERIgARIgARIgARIgARIgARsSoACk1mkUgNTyVmKNApASzJYYoQBkCUY2QgIkQAIkQAIkQAIkQAIkYEMCFIDUOo0CkFreSqxRAFKC2RIjFIAswchGSIAESIAESIAESIAESIAEbEiAApBap1EAUstbiTUKQEowW2LECgHoyhsewbVYjvtwHm4aVYimDU/gxAUvWNI/NkICJEACJEACJEACJEACJEAC6SJAAShdZKO3SwFILW8l1igAKcFsiZHUBaCrsWJRDZ6+vh4XPXws3rliFYYvmoSd18/FjZb0kI2QAAmQAAmQAAmQAAmQAAmQQHoIUABKD1ezVikAqeWtxBoFICWYLTFimQD0PHDtl+tx4rzdWEIByBLfsBESIAESIAESIAESIAESIIH0EqAAlF6+ka1TAFLLW4k1CkBKMFtiJHUBCLhn/lOYUQtseuNivHP0U/h6I1PALHEOGyEBEiABEiABEiABEkgrgdEFBzGtYhOOK2jAysYj8PT+49Dpc6XVJhvPLAIUgNT6gwKQWt5KrFEAUoLZEiNWCECWdISNkAAJkAAJkAAJkAAJkIAiAtmObkyr3IJzKjaHWfykrRxP7x+NbZ4SRT2hmQCB4/IP4ZP2CuVAKACpRU4BSC1vJdYoACnBbIkRSwSgyxdi68ShQN0q3NV4ilYQmkWgLXEPGyEBEiABEiABEiABErCYwOcK6zXx56i8Rq3ld1sGIQs+fK6oXvu9pTsHT+0fhTVNQyy2zOaiETgyrwkXVH6C4wsPYnHdZ/FG01CloCgAKcUNCkBqeSuxRgFICWZLjKQuABmKQM8HprAGkCV+YSMkQAIkQAIkQAIkQALWEihwdWnpXmeWb9Ma3tNRpIk/hzrztN+PyG3C+NI9yHV0a7//9dBI/OnAcdZ2gq2FETitdBcuqvoEBa5O7e8/2vplHOjMV0qJApBS3BSA1OJWY40CkBrOVlixXgACVmirgXEVMCv8wzZIgARIgARIgARIgARSJ3By0T5Mq9yE4bnN8MKBtS2DsK61skfDRa4OTCjZg9qcVu2z91tqsOzAcdjXUZh6J9hCkECeswsXVG/EpNId2t/avNm4c8epqOsDzhSA1E5MRgCp5a3EGgUgJZgtMZK6AAQgkALm75EUg57yqCXdYyMkQAIkQAIkQAIkQAIk0GsCpVkeTKvYjEllutCwx1OEd1oHocEf9WPW8BeK92J0wSHtY4lIWXZgFN5tHtTrfvDAEAGp9XNh9UaM9KfgbWyrwL+bB+P91mo0dunRWCo3CkAqaYMRQGpxq7FGAUgNZyusWCIAWdERtkECJEACJEACJEACJEACFhI4tWQPzq3YjEE5rej2OfFeSw3WtfWM+jEzeUx+I8YX74HD4dN2WX7wM3jh4NEW9nDgNSXpdxdWfwIndKb/aDxSE+VkowA0MOYDI4D6oZ8pANnHqakIQE/ccy8mVlVHGexuLGMKmH0mAXtKAiRAAiRAAiRAAv2IQFV2u5bu9aWS3dqodnuKtVo/DV25SY+yPNutpYRVZrVrx77ZPBhL60ehqTv5tpI23o8OKMty48KqjRBRTjbxxfMHjwkbIQWgfuTwGEOhANQP/UwByD5OTUUAss8o2VMSIAESIAESIAESIIGBQECKCn+z8lOUZXnQ5XVgbWst1reltrS4RKuIcCERQbqgVKStEvZxW9VAQJryGE8qqscFVRsxOKdFa+uD1motGityowCUMmpbNEAByBZuSq6TFICS49WXe1shAN0z/ynMqDWOghFAfelT2iYBEiABEiABEiCBgUZgcHYLplVtwReL9QiTnZ5irdBzYy+ifszYjSo4iFOK67SPfXBg2f5RWNFw5EBDndR4v1G5CedWbtKO6fY58PKhkTjYFX2VLwpASaG17c4UgGzrOvOOUwCyj1NTF4AMy8AvqsHT19fjIu3nHXgoLoZJ+NWVlVj+0J/wqux72rfx3El6cb0t7/0M33vd0ID2WSneXvFr3L5B//vll/wI5xVtxsKHDuI8Yztx7XIHEiABEiABEiABEiCB/kJgcul2TK/+FPnOLnT6a/2sT6LWTzIcBmW3YULpbhS7OrTDXj88DE/UH48unzOZZvr9vkNyWnBB9Sc4sXC/Nta9HYVY0TAi5rgpAPX7aaENkAJQP/QzBSD7ONU6AWgtvrJoEnZevwrDtZ9xloEfdQGWTjkahW4RcEQAOh63XjkFeP3XuB0XYOlpwO8CwpBfHFo6qhTYuwKXvPAxABGPPodB2B2+n33Qs6ckQAIkQAIkQAIkQAIpEJAl3c+t/BTjiuq1VtIR9ROte7nObi0l7MjcJu3jze1lWLp/NLa6S1MYTf85dHzJHlxU9QlKsjzaoP7TVItP2uMX36YA1H/mQKyRUADqh36mAGQfp6YuAAFX3vAIrsVy3IfzcNOoQqBuFUbOeyAmhC+fNgl4HYbIHWM0kIhBp2DnQ79HcDX5076NpaUt2DcYesRQ2O+MALLPjGNPSYAESIAESIAESCB1AmeVb8P5VZ/A5fChw+vCe63V2JCmqB+z3n62cD/G+sWn9u4sPH1gFF47PCz1wdm0BZfDq9X6kZW+ZGvtzsbLDSO1n4lsFIASoWT/fSgA2d+HPUZAAcg+TrVCAOr9aI2iTyIC0HasH3ykJgzhkv/B8LUfoOI0SSGLLwAd2e3Edpc32NUjvS5sd3Zrv5f4HMj2OXDQqX8+1OtEndML/VNgpNeFrf59c3xApc+Jvf59a3xOtMCLNoe+7wivC9v8+8rvw71O7PTvW+ZzwgEfGvxLicpnu5xe/yKYwIhuJ7b5+5jvc2j92uc/dpDPicPwwe0/1tgnMT3MYKfc54DXBxx26strHuF1Yoe/ncg+FsKBQp8D9Q597IO9ThxyeOHxj8doxwUHar0O7Pa3Vel1oMMBNPv7dKTXie0GO0bGxT4HcuHAAb8dYVzv9KIzCmO5Raj2OrHH35b8v93hQ0vAThK+FC57nT50+ykbx5PrAyqMvvQ60eL0oc2/r9EfcX3Z7cQuV3Rf5vkcKDX4stbrRKPTB3eUPgl2YSPzQjbNl3DgsJ9bTF/6gAI4sd/gy4MOr+ajyHnsAiD9CPnSiQ6HL+TLGIw1X/ocOGA4X/Y5vOiKYicbDlR7HSFf+pwa31YTXx7R7cIOV+C8dCILPhzy76v7Mvp5KeuwVPg/l7EO8jq1sbT5j43tSwdktwb/+TK824VdrsCMiXJewgEZr2y6L71wR5nHcrYP0Xypj6fC60C3Azjs71NsXzpQ4HNgv5+xnJcHnT50RJkz4ksZb+B8qfQm4Us4kOtN0Jc+oNoXslPldaDdCbT6+xR5jT2i24kd/utZqdcBlwNhvpT+Bq7IYeclHCj3OrRrsO5LB5oc0K4B2vXLcJ3seV5G+FL4u3zw+XoeK9UnSnzOcF86vHBHmceS1KH7Uu+TzLVuhy/kS8NYe1xjfZG+dOGgsxt64kj490uWjLfbid1+bpU+h7Zf8BobeV52u7Ddf77o11jggJ/T0G4H9rmArihzJtsHVBmufXKOtqXDlz4HyuFAnf98kXna5PAl7ks40OA/1vhdGjkPNF96ncHvSzkv5XvWE+X7sqcvI87LCF8a57V8Vxb4gP3+a8Xgbjkvo19js+DAoG5HhC8daPaPp8c9icG3RX5fHgz60ol9Ll9UX+YAqPS6sNd/nZHvS7numV9jDeelzwGXz4FD/nkt11iz8zLPB8g9TOi8dKLJ6YW+Jlbs81LOZ58DaDTc+wTui3r4Urv3Afb5GZv58qi8RpxXtQnHFxzQ7O9wF2NDay0Od+YG51eFjM1vU/aR8ynAVO5H5H4ucG7Jd7TcYwTu++T8CNyvyL1PsS/Uf/GPfN8FvsPlnjA/77C2Slies0vrz98bRmi1geS8zIHYDd1fmn1fyn5yXxW4vxRfih+D32MR95fG7xDpf09f+hC4KzFeY3v40udEE6Kfl/r9pQs7/fMrni8n5jThS4PW49j8Bo3DrvYyrGwaqv1f+ijj0Qnp16AAYzkv5XM5b0UAcnbmo9t47xPzvAy/95FrtdwHdfqv5X5zcX9U7DqIvOa2uPtxB2sIUACyhmNGtUIBKKPcEbMzKQlAF9yMrV+r0Jd8v3whtk7UL/Kb3rgYU4KhO7HMJysAvYnfYQrOO/wBMMoo/MQXgERMkRvPwCZfyoEvfvnicfkQ/LKQm7zAzVPgSyvw0Ca/y4NZ4As5D3ITENrkgaLJ/0UvfzXakZsIh88XfFA2fqbZ8TqCoo38LiJQ4KHH+P9o+8oNSUAgkYdu+dIP3MhE2olkIQ/zgRtlubkNiFnRxi6CUeCBT248RcAJUI1lR76HZX89EBia6BSLsfFzuUkLiBhybFxfwoFOf6+MXKKNx8g1D47gDZ2+rzMovET1JUIPV3F9CQRvlO3hSxFQQoKpkbnmSx+CIqHxfIg6Zwy+FtEtIC6m1Zc+R1Asje9LyJkZfLhKzpciTITO/8hz2LrzMnTNiX9e6vM/dF6a+1J2kvMycH4lc17G9aXXgWb/Q5x2jfVfL6T/Pc7LGNc+EVADwndUX8KBZv9oxUZSvvSF/CciQuBhNrFrLILCctxrLBzw+PuYzPkiD4SJ+lK+3kQ8T9SXxn6IcBS4Nkc9Lw2+FMbi1sDDVVxfGrgm48ssmcAOucbqW4/zMuL6HPZ9mYQvxY7P4Qj50jDWaCyMrJLypcZMXgHpZ2bk91jkNVa+xwOCb7zzMtyXobkW7xobeU+SjC/zDedOvGusCJuiwYoArvnScM5GO9Y4T6J9X55WtQnnVX2qtSVRP2tba/BJW4V2jZFvrcC1L3K+5cOB9uCngPQrML9EEAqco9Ju5L7Gz43HGfctcnXg1JK9kLo3sq1rq8KT+0bjUGdR73xpuDdLxJdynTW994m8xobdk8T+HjOeeyJsyhyOdn85qXQHLq7ZgCz/vYPURdrlLgv2Sa5ngTkdi7EIQK1deZqNwF1I3Gus4d4i8nwJfUPH/h8FoERJWbMfBSBrOGZUKxSAMsodMTuTigD0xE+uw6s/uRcP4WqsePhYvCNCEKZiSSI1gLReRUb9xKkBVPomLtl0vFY7CFufxyUvDPIXkY4vANnHI+wpCZAACZAACaSfgNROkTod8i/P2Ym9HUWo6yg0/CvC3s5CdHpZ2Db93qCFeASOyz+kFXk+Jk+PLtnmKcHa5kFo7hYZO3O2cUX7cEKhHpnU0JWLp+pH4+2WsKVyM6ezFvSkyNWJC6o+wWmlu7TWDnbm4+VDI9CN3l03mAJmgVNs0AQFIBs4KdkuUgBKlljf7W+JACTRP0dv9Nf9MYpB8cZltgqYO2y1L60VrebPm7jkBeDWK6ehYoOsEhY4ngJQPNLGz08t3oPTy3ahoStPK1q42V2G7e6SZJrgviRAAiRAAjYkUJrlCYo+w3KaExqBPNBpwlBnEfZ2FPgFoiLt4ZYbCaSbgNSUObdyM6ZWbNZMtXuztDShjW0V6Tbd6/ZHailhu7XaRLI9f+gY/PnAMb1uL1MPlBS8i6s3YGiuHvUkq6691Zya2EUBKFO9bW2/KABZyzMjWqMAlBFuSKgTqQhAF1/1c9x9yhEAdoelgSWeApZQF7mTRQQ+V1ivFeYLfFEbm5WlSze3l2Kzpxyb28qwxV2Kpm7e3FuEns2QAAmQQJ8RkKSN8aV7MaFoN0YXHgzrh4g7cr1v687WVuspdXWgNNuDEpcH2YY00Gid93hdqOsowh5NHApEDukiUTeXw+4zf/cnwycU7seFVRsxLFcXK2WFrfdaajIu6ica8/JsN04t2ovqHL2uzDstg/D4vuPR3E/urb5esUW7p5TN7c3Ca43DtOtAqhsFoFQJ2uN4CkD28FNSvaQAlBSuPt05FQGoTztO4wkTkGJ806s24jP+onxy4Kb2crR0Z6Miy42ybDdKXIGSpKFm93cW+COESrHFXY5tjBJKmDl3JAESIIG+JiAPz+OL92pLVRu3Vm8WtrSXaw/TjTGieAqcXZooVJYlglCHXyDyoNAVKN9vPkL5/tDTyQpCqWWdhTjMqKG+nha2sJ/n7MY3KzdiSvl2rb8iUL7fVo1P28pt0f9AJ50OH75QXAdJX5NNzokl9aPxcVuVrcZh7GxVdjsuqtqAk4v3aX/e7SnCK41HWjYeCkCWoczohigAZbR7etc5CkC949YXR1EA6gvqamxKfYfzqzZCligNbHLDL8US6zsLgn+Tt7wiBJVnt6M8yxMUhVyGYomys7zR3ewu9YtC5dpbY97Mq/ElrZAACZBAIgSOzGuCpPnKikRSlDawyWqCW9pFzC/THkJT2SStpdTlgaSTlWR1hP3fFSzbGt2CpO9I1JAxlUz6I7WGvLJUFLcBT0CWVL+oegNqsvXIma3tpVqh55YMq/WTjKOOLTiEU4v3Bg95ev9x+FvDyGSayIh9Ty7ah5k1H2uisGwSjfVBa7WlfaMAZCnOjG2MAlDGuqb3HaMA1Ht2qo+kAKSaePrtydsZEX5OMdxs7PIUa8LP7o6ihDogX+4VWbogVJ7l1kShPFdgvYxQEwc687UaQtq/tjJs85Qm1D53IgESIAESsIZAebYH44t249TSPRjqX4Eo0PLujmJN+BHxX8UmBWG1qCGJGHKJQCRCUQfynfGjhuTFREgcEpFIjyDqLykzKvjb2Uaxq0OLVj7dX0xYItU+aKnBp+32ivox88Gg7DZ8sWRPUDxZ3TQEv993gm3SJcU351Rs0YZ3uDsPrzYOixlB2Nu5SAGot+TsdRwFIHv5K6HeUgBKCFNG7EQBKCPcYEkn5MZbvqC/XLoz2J7kY29oq8COFNO3cp3dqMpu06OD/FFC8vY3cpO3zFotofZybPaUYUtbKRq78ywZHxshARIgARLQCTjhxYSSvRhfshujCvT0ksB2qCsPW9r1Wm5SmyMTNok0LXW5UZrdqQlDobQyt6z2HnNr7c7WopYkSkhPK5PVyvTUMm79g8AXi/diRvUGLapMNolUW9tcg1Zvdv8YoH8UuY4unFKyDyPzGrW/bHeX4rF9x2f0yzOpvyTLu4/O1+uHyXXlX4eHpc0vFCDGZUgAACAASURBVIDShjajGqYAlFHusKYzFICs4aiiFUsEIFkFbOJQoG4V7mo8BddiOU5c8IKK7tOG9iDg0wrxnVWxNcjjYFe+JvzIKl/p2iqy3boopN3MuyG/Z0UpGipFRrUIIRGG3HrdCW4kQAIkQALJE5Bi/uNL9oZFeEorUiNFHszkwTlWXZ/kLab/iEB9IWPkkAgB8uIh3hZctr6zEHs8RfikvQISmcrNHgSkUPKFVZ9ABCDZROx7v7UGm9J475IJZGSZeFkuXrZOrxNL9h+P19MoqvR2zBNLd+Nb1R8jx9kNWSzk7eZabExzRBYFoN56y17HUQCyl78S6i0FoIQwZcROqQtAV2PFoho8fX09LpoPTJm3G0sWTcLO6+fixowYYf/uxNTKzTi7fEvwRrmpOwcb2io18Uf1lufsQk12Oyqz24M1haSIaOSmRwnJ22kRhfT0Mbs9sKhmS3skQAIDl8CIvMOa6DO+eHdYAWafT38bL0X6JV2qv23ynSLikF5rSC9ELZFDkioUa5OXDp+0leOT9kp80l4OKUjNLfMInFa6C5dUrw/ev8j9wHstgyCpXwNhkzqNkqofKKq+svFIrUB0Jmw5Di9mVK/HV8r0iHKJuHvt8HAlEYUUgDJhBqS/DxSA0s9YuQUKQMqR99qg9QIQsOLhY/HOFRSAeu2UBA48o2wbzqncpoXUyyZh/utaK7GhvRLdGVRIU+oRVQdFofZg7nvkECVlQUsb0+oJlWrpC9xIgARIYKASkHTbCaW7tcKxgyPq+kikSyDaZyDycWhFqPUaQ1ox6uwOlLn0KNRom3y/fNImYlCFJgwZF0EYiPz6esw1Oa2YUfUJTiqq17rS3J2j1fqR7/6Btkmh9lOK64LL3Msc/f2+MajvQ0H3mPxGzKr5GEfkNmnu+Li1Em+31CpzDQUgZaj71BAFoD7Fnx7jFIDSwzUdraYuAP3/JOZACpi/g5veuBhTHk1Hb9nmxJI9OKdyMwZlt2owfD4HPmyrxoa2ciVvZlL1QIGrCzVZbajKaQtGCkltiMhN3mxv9pT76wkFooRYSyhV/jyeBEggcwlICu34kj1apM9xBQ1hHW3oytWWbpeH5Eyp65NpJOW7ZFBuK2qzWlGT0wZ5ARFtaxBBqL1Ci5SVdJZ9ffiwnWkM090fWdZ9RtV6OPyFn6TAs6wkJavDDeRtbHE9Plugr9gqgtjj+47HOwpFlwD7KeXbcHH1Bu3Xlu5svN0yGDvcxUpdQwFIKe4+M0YBqM/Qp88wBaD0sbW6ZUsEIKs7xfZ6EBhXvA9Ty7fgyLzDwc8+ljeabRXazYKdt+rsNlTntKM6SxeFpJh11Jv2zrzQimP+1DE7j5t97zsCMsfkzaukksj5k+qy2H03ElruDwROLNqPCcW78fniurDhiNCjR0SWQwQgbskREEFtUE4rZPWlWk0Q0pcVj9waOnP96WIV+LS9jMWlk8Oc0N5aIeHqDRhdoBcSlnT191uqsdXNaN8AQCkM/cXiOq3ejmwvHDwayw9+JiG+qe4kKZaXVG8I1hbb7inBa43D4Uu14V4cTwGoF9BseAgFIBs6LV6XKQDFI5Q5n6ciAD1xz72YWFUdZTC7sYwpYJY4WW6WplZsDlvlRd5YSp2f/lo3R/LhRRSSekJywy6ikNkqMbLs/FZZ4tj/cw9XhbFk3tmpEZkvRU5dzCl0dek/szpQ7NRFHv1fJ4qz9P3k98itw+vEjo5S7U3nDk8JdnpKtP9LvSpuJJAOAkflNep1fUp2Iz+iVprUR5MUL0n14mYdAafDi9rsNgzKkX+tqDERhOS7VU8Xq8Cm9nLs5vdKSk6Qe5jzqj4NtiH3MO8z6icqU0lj/HzRXk2wlE1EssX7PouWNL7o+1zhfi3lSyLmJPp6besgfNRalZLPUzmYAlAq9OxzLAUg+/gq4Z5SAEoYVZ/vmIoApHd+akTR50BR6DvwUJ+Pzr4dkKKf0yo346RCPUdetm3uUqxvqxhwBS0d8GliULX/Da78X4qDRtvkQV4ThdylGi/5yQKg9jkPCkS0yepEsVPEHBF1RMSRv4mgI3/r1ASeQASP/JT5ka5tl0cEIflXqglD8v/27oGdqmAVa3kAH5zTilpJZ3XoaQ8tXdlo6s7V/t/clQOPz2WVuYxoRx6wJL1rfOneYBpvoGNSxFmKOYvwIw9h3NJPQGoJDcpqw6BciRBqRU1WazA1yWj9sF8QEuFCUpbkusAtPoGj8xtxcdUGHJWvL3kuHOXhXr6buZkTkJVdv1Bch+MKDmk77e/Mxx/2nYD1bZWWY/tm1SZMq9iktSvF099qru3zGlkUgCx3c0Y2SAEoI92SWqcoAKXGT+XRqQtAV0cUfY78XeVo7G9LavucW7kZp5bsCQ5G3gJ/3F6FPZ7+t8pLbz0mIoA8TOkRQm5UZbkhb3ejbZLHLqLQNn+k0Lb2EjR2s55Qb9knepxENehijf9fVleYsKMLPB0o8os+Ep3jdKT25CvL6Ypo4PFmweN1we3LgtvrRIf20wVPd5b2uaTWeLR9szQxqTzLra1cJ29fK7Lae0RkGMcsgqImCrklUqgY2z2l/TYaL1Ffm+0nNb9qc1owWEvBadEesnXRpyXqg3ZkOyLotnhz0NSVg+buXO0teFN3Nlrkd/m7JhrJZ/rvmSjOyWo6EuUj/z7jfxAOjFMiTQLRPrKMO7e+JyDpYlKkWOaq/D/aNUlESokQ2thWhk3tFdr1gFs4gelVG3FOxZbgHyWaSh7sWb8q8ZkiApCsEhaIQ316/yj8rWFE4g3E2FME+FnV6zGm8IC2l/jnP82DLWk71UYoAKVK0B7HUwCyh5+S6iUFoKRw9enOqQtALAJthQMl//rcis2YVLYj2Jy8jfmgtVp7yOQWn0B5lkdLFxNhqDJLX47ebJMioHqUUIn+01OGNkZ2xIcMaOl5wljSJ0Qw0VKu/ClYkmZV6JR0qw7IW8xUNlnNThNq/IKOJuD4suDpdpr+vRvOVEwGj813duqCUJYb5Tn6T1mC2myTB0I9UkhPHRNxaF/nwBFsZT7ISlWStqD9zNb/L8t3x9tE1JECsLnOLuQ5uoP1L+IdF+3zLp/TLxL5RSFNHMr2i0h6ZJEIwiIoid1Wb/pEl7FF9Zroc3LRvrCuypzWVvBqL4OsTsUtswnI9U4elmU+12S3IiuKSC3ipKwuJvWDRBDa5inJ7EGlsXfHFx7ExVXrMTS3RbMiIuf7rTXY7h64TFLBLfNOUsICK9ytaRqKxXVj4E3hu04KzUvKl7ykkevRO82DtPqKmbJRAMoUT6S3HxSA0su3T1qnANQn2Htl1BIBqFeWeZAQyHF6tfDbM8q3I9ehF/6Tt9oftFRrb4a5pUYgUhASkchsk2VXt0ikkEEYkgfKgbbJTaGIO1KYuypL3oa3odofbWVWMyMeI6/PCbfPGYrM8eoROR3yUz7zZqHDH7EjkTsi9HR5M6v+jhSUlWgziRAKikMmy04LDxlHsJ5QQBzylNg2vSfX2a1H8Ii4Iykz2S16NE+OPBRHj74LzItOn1NL/xCh7HCXRO7koqkrF4e7c+D1hftZIi7kWihpnvmubuQ4upAvv7u6dJFI+9etiUXytxz/dTPeHIz2udR4kr7oqWe6KCSpZyIaNXtz/f/3/+7/PJYdWT5ZojeloLPwMm4iNG9pL8XuDgr6vfFVphwjYmeosHT0uS/zSBOE3HrKWH9JeZJzs8DZBUnVlZ/5Lv2nRPqJaF6V7cYZZduCrpJahR+0VjHqJ8XJK9e8zxfvg9QNk01SEBfvOwHbk0ylk5XXZlavx+Sy7Vo7uz3FeKtlkHYtzqSNAlAmeSN9faEAlD62fdYyBaA+Q5+0YQpASSOz7ABZzn1y6Q6U+UUJeWBc2zJIW5aWW3oIuBw+PUrIHyEk/48V2SE3WvLgpkcJlfabt5gybhF1RNCRBxq96La+So7ZKmyRHmn1R1aIkOPudvnTrCRiRxd65G+B6B0RAPrjJjfUwfQxLWKoXXtTG0sQkYg+iRAy1hYShpmyyXgCaVqD/bVRROwJvIGO1U958BWhR4QdTeDRxB6J8ElfpI1EmunCkFcThwIiUb7TLx65RCzqQm7gZ4Qwkwx3qc2jCUMiEPmjiGR8zV3ZWl2fSIFUVpfTUrzaS1lQPBnQNtpXzgupYyXRQSKMRhMkJepMvtclOkiihPrq5Y7USxOxJiTgRPt/Z5iwE9i3wNUZMzXW6DJZsU6KPIsAzs06AicUHICsCCubCOeP1Y/B64eHJWRA6kpeWvMx5KdsEpUlBaYzcaMAlIlesb5PFICsZ9rnLVIA6nMXJNwBCkAJo7JsR3n7ckbZDu3NeWB7p2WQVuBZIiW4qSUgS65KypgmCuXoqWOFJkWmJWJAagkFCk1vdZdk5JLBEn2gRfFo/3SBRyJ6qrP0vyVSa0ein7T0GXnA9f+TSAmptSIPvz6ukGU6UUtcHr2eULZbE4gqs9ymhculkfrOAn3lsYA45C5Oa50ql6yGJOlaWjSPXoh5iETz5LYEIxHNBpdMNI/aMzkxaxJvlOvS081EGJIoIi2qyOHV/679X4QkiULSI5GS2STlRY/2KUerlwXDk2HXH/aVKNNB2S3aSmNyjokgGbmJeC6RQfJvk6SNuRN/6RMm4Egkjgg6gUgc7XeJyvH/3WH43D/XrWYsddck4VciODt9LhzszMMHLTX9roC71dx6296wvGZ8vqgu+OLqlYYj8eT+0TGbk3vOWTXrtX3k+iQvGjO5tAAFoN7ODnsdRwHIXv5KqLcUgBLClBE7UQBS54YJJXu0VK8RufobGNk+aq3GurZKLV2EW+YQkDQoPX3Mrf0UgcjsQVCiXGQp+sCS9PLzQGd+2gcjwoKIOjV+UadK/u8XfIpd8WuvSAfbvFlaEV09/cUv9vgFHhbrtNaFMqcCEUKBgtNSP8lsk0iawMpjgZ+SppjMJkKUPIRqhZj96VryU0TAeFtfRPPE61NffC5RXrny8OwXgwK1ivJc3drfxa/y/0OdeVptH6ndxo0EAgRKsyRCSE+llXNRUqUiN6k/t8ldge2eEhQERZuOsHQrEXYi0wqtoCyCrog3HT5JyZWC+fJ/JzolLdf4N/9nmuCj7aPv54tI4bSiT2wjNgH53vh8cR2G5zZrO25sK9eWio9c8VSuTVLrR2r+yCZ1ft5uqs14cY4C0MA4AygA9UM/UwCyj1OtEIDumf8UZtQax7wby66YixvtgyGtPZWQXUn1Gl1wMGhH6gN81FYNeRPIzR4EJDUqrKZQVjuyndFrn0jETGAp+kChaak1kswmqwdVa/V39CieQIpW4P8SxRFvk0LKeuHb8DomgdWUGHEWj2B6P5f5I9FBWrFpLX2sHbHqVInYqBeZDi1LL+KQVo9HS9eSFbf0ujwS2SMFuWNtdo/mSa932DoJWE9AFnyQ1cUkQmhQTotptGmilgPijaTedmpCTiAaJyDsZEHOc3nJJAJPJ+RnaL9E7XC/zCMwrqgeJxTu1zomhfQfrfssJJpcNlnd61s1H2v3DRLNK3+Xlb7ssFEAsoOXUu8jBaDUGWZcCxSAMs4lph1KXQC6GisW1eDp6+txUdjPO/CQfTCkpaci+JxRth2yGkxgk2KQ77dU4TCXIU8Lc9WNyipHWvqYRArJz5x2SJ2FaNtBWXnMHymkL0lfpkUVBVbUCqZrieiTldgKSoEbv/A0rZDYIzeF3OxFQFKUgoWm/SuQye9Sv6q3G6N5ekuOx5FAegkUuTqCK4wVujqD0Th6apU/KicQoeNz9RB50ts7tp7pBKQw9OeL9mmprLI9f+gYdHuBb1Zt0n6XOmRrW2p6RAdl8rgoAGWyd6zrGwUg61hmTEsUgDLGFXE7Yp0AtBZfWTQJO69fheHaz4EbATQy77BW40eWAA5sezuKtC9hFalBcZ3OHdJKQOq+BJah19PH3CnZk7pDgYKzwVo8/nQtSd2SKB9u/Z+ARA4EVh8LpJAZ0xIZzdP/5wBHSAIkQAKRBGR1SkkJG5Qdqisp+6xrrQpGBNmJGgUgO3mr932lANR7dhl7JAWgjHVNj46lLgABV97wCK7FctyH83DTqEKgbhVGznvAPhAs6ungnBZMLt+JyaX6EpuyST2Id1sGYW+StTss6hKbyQACDll5TIsS0gtMiyAUWPkt0D2ptxNM05LVhaQOj6RudeWwkGwG+DBTuyAFYIudnrSvtJWp42e/SIAESIAEAKfDq0UCjSo4pN1LvNtSA4k4t+NGAciOXku+zxSAkmeW8UdQAMp4FwU7aIUANNBrAJVnezTRR1ZakEKhssnD+7vNg7SijtxIIJKALBMuopAU0hSxR8L9uZEACZAACZAACZDAQCZAAWhgeJ8CUD/0MwUg+zg1dQEoUANo4NX8kfQLSfWaVLY9WLhVHujfaR6kLe/KjQRIgARIgARIgARIgARIIDECFIAS42T3vSgA2d2DUfpPAcg+Tk1dAJqKJQOw5o8Ud55UthOS9hXYJNXro9Yq+zifPSUBEiABEiABEiABEiCBDCFAAShDHJHmblAASjPgvmieAlBfUO+dzdQFIGCgpYD9cPibOC7/UBC4iD7vtdRAivVyIwESIAESIAESIAESIAESSJ4ABaDkmdnxCApAdvRanD5TALKPU1MXgAZeCtg1g9/TVlzY2F6u1fmRtC9uJEACJEACJEACJEACJEACvSdAAaj37Ox0JAUgO3krwb5SAEoQVAbslroAJBFAC4F5A2vZ9xML63us5JQB7mQXSIAESIAESIAESIAESMCWBCgA2dJtSXeaAlDSyDL/AApAme+jQA9TF4CuxoqHJ+GYsCHvxrIr+rcgRAHIPnOcPSUBEiABEiABEiABEsh8AhSAMt9HVvSQApAVFDOsDQpAGeaQGN1JXQCyz1it7CkFICtpsi0SIAESIAESIAESIIGBToAC0MCYARSA+qGfKQDZx6mWCECXL8TWiUODg970xsWY8qh9GPSmpxSAekONx5AACZAACZAACZAACZBAdAIUgAbGzKAA1A/9TAHIPk5NXQCSFLBj8U4w5Svyd/uwSKanFICSocV9SYAESIAESIAESIAESCA2AQpAA2OGUADqh36mAGQfp1IA6p2vKAD1jhuPIgESIAESIAESIAESIIFoBCgADYx5QQGoH/qZApB9nJq6AASAKWD2cTh7SgIkQAIkQAIkQAIkQAIZSIACUAY6JQ1dogCUBqh93SQFoL72QOL2LRGAEjfXb/ZkBFC/cSUHQgIkQAIkQAIkQAIkkAEEKABlgBMUdIECkALIqk1QAFJNvPf2UhKALrgZW79WoS/5bogCYhHo3vuDR5IACZAACZAACZAACZDAQCRAAWhgeJ0CUD/0MwUg+zg1FQHoiZ9ch1d/ci8egrHw81QsWTQJO6+fixvtgyHpnjICKGlkPIAESIAESIAESIAESIAETAlQABoYk4MCUD/0MwUg+zjVEgFIon+O3oiR8x4AwsQg+3BItqcUgJIlxv1JgARIgARIgARIgARIwJwABaCBMTsoAPVDP1MAso9TUxGALr7q57j7lCMA7A5LA2MKmH38z56SAAmQAAmQAAmQAAmQQCYQoACUCV5Ifx8oAKWfsXILFICUI++1wVQEoF4b7QcHMgKoHziRQyABEiABEiABEiABEsgYAhSAMsYVae0IBaC04v1/7J0LeFTVub9/MwkJl3ANF8NFAkpEAVFQLHIoYgvYY8QitBhQARXQCoigIrSIaAtaQRHokUsVrMXUFsop4jkCpwIqolhUKlAaBYJcIpeAQLgkZGb+/7UvM3smc5+99+w988vz9Kkke6/1rffbt3nnW2snp3EKoORwj6dXCqB4qAEUQPFx414kQAIkQAIkQAIkQAIkEIwABVB6HBcUQCmYZwog+ySVAii+XFEAxceNe5EACZAACZAACZAACZAABVD6HgMUQCmYewog+ySVAii+XFEAxceNe5EACZAACZAACZAACZAABVD6HgMUQCmYewog+ySVAii+XFEAxceNe5EACZAACZAACZAACZAABVD6HgMUQCmYewog+ySVAii+XFEAxceNe5EACZAACZAACZAACZAABVD6HgMUQCmYewog+ySVAii+XFEAxceNe5EACZAACZAACZAACZAABVD6HgMUQCmYewog+yTVUgKo90isua6FBG/fly9g4ocajtLfGuIfG17Bs3vk348qmoJBOXsxd2k5Bo3OxeqlK7HZJPQUQCaBZjckQAIkQAIkQAIkQAJpQYBvAUuLNIMCKAXzTAFkn6RaRwBdg6dH9wM+fAXPYgiKewOLtEKn90gUd2wIlG1A0drdAPpi3uhr0QKH/bczCT0FkEmg2Q0JkAAJkAAJkAAJkEBaEKAASos0UwClYpopgOyTVesIICF01CoeIYN64ODS5VimohQCqGEFjuZBrvTx+zcrgOxzxDFSEiABEiABEiABEiABEqhJgAIoPY4KVgClYJ4pgOyTVHsJoAP4V15bSQyh6FG0+eKfaNJbSKPIAijbA1Q6fHnJBlAZIk21PMAlzba1PcBFzb8z4EDnekfRKLMSDjjggcfbUiYcqA7zb22XmQCqNb8I3NcJB9xKW04A7jDbZgBwhRhPzX78+xVDU0cQ2E8tAJc07YqxuzTj8x9P4NhD9xMYb2z9BHLz/7c2pkj9aBlrOYg29M2lL39m5TLS2JORy5qM489l4HGdjFxGOmb0Oi/1zaX/eaodQ+AxEe68rHntiyWX/teRcNe+SIwD943lGqttO1I/4c+X8GP3Z+x/rY7t2hf9/SW2XPruAfK1T89c+q59kRgH9htvLiNfY8Pdx2LJpX87zKX2WSj0fTnSvdX/mcT3HBTsvqzfeRl9LiMfx/7nqf8zSaR+fNeHxO6X4a+xsVz7wp+X4a9JseVSHnswART4zB74TK+9H4W7J4T7dNbkUDlqnz1vnw9wNo+UAsjmCQwWPgWQfZJqLwG0DYvQD4NO/xPoqBU/kQVQgcuJkgyfQungysDXGbIyaexxIMsDHHXKDy/tXE4cyvDgkiI6rnJl4N/KtnU9DuR6HDjolNtq5XbijMODsw55X+224iG0nSsDe5V9c91OiN8dV/a9wuVEaYbHK1Suqs7AvzPlmHI8DjTyOHBI2ba1OwOnHG6c8/bjxL+V8Yib3eVuJ/Y55X2buR1wO4ByZdsrlRjURzNtjA08DqmvI0o/op3jDjcuKMJLu20WHNJ49yv9tHA7UeXw4JTSj5apiEP774YeB+p4HPhO6aety4nvMtxeCdfRlYE9CqfaAFq4nDigjC/P48R5eHBa6afAlYESZVupH3cGvlZiErms5XHgmNJPO3eGxDB4LoFcj9Mvl6KPilC5dGdgr9KPOAbE4XJcOWaucGeg1OkOmcuGbgcOK+Np43ZKuTkfpJ9MD3C5J0OTS6ck/sqV8VzpcmJvhqoF/Y+3Grl0OaX4LgTpRxzvrTwil/JxLOUSHpxSxhMul408Tggp6pdLp9srWP1z6UALl8OXS7dTGnfIXGrOyyZuBzIdDhxzyDFKuXS4vHI27HnpcuCME6HPS7cTe5Wxi1yKw/2EwukKl8ilCy71HAg4L8WxfFjZV+TypMOjOS991wo5l+K8lONv5hG59AScl+I38pmpPa5FLut5HChTz8uAXGoZi1y2dItrSRy5dDtQG77zMt+dIfVZqcTkl0uPAy08DhxQYsoTuRTnpXLMaOMX6ATHb5TztInbKUkF73npysBBpwvVQa4z8jVWnJfy9Uy6xjo9OBvkeiw+/OVL54S8bVNx4XM4cEI5ZkQM4nolfh14fRbXvZq5FNfYmtuKD/atXU7sVxiLXAoRLnIvfsQ19hsRr7JvjVy6HShT9r3cnaFcY+V9tYzFh5w86b6gyaUD0rU/8FoXeI0V9wspl8q24XJZxwM09zj9c+kATiv7hs+lQ8mler/MwKGM4NdYcQyL8/igMp5w90shOfM198umbnG3BE5475cZKM1web/o0J7/9T0OiHPGe166nDjpDH5e1oJDyaV8zDR3O6TjUJtLcTyp90sti4YeJ+p64D0v27ozcMzpwgX5kAnIpQPiHBHXEuka63FK59X36v3SnYmvnb6vgLT3MZHLbDhwVM2lyykdP+qXVtpjpo40hgwcUPrJc2dI16Mz0eTS44C4Th2L4tmnHpRcap59Qt0vo8ul5n6pecYSuRT/U59J2rgycNKpffbxXWNr5tIpfQEncq+elyFz6XagLnzX2LZuJ445fPdL//PSP5eXuZ246NDkUnPfCjxPG3ucyvOlfA6L65V0jVWuFX659Dik57dv1Wcft1PJZc17hDhAr3T7rrHSMwkc0rVF/EjPseLZJ8j1rJ4HaBLm2Ucbk0Ap7r3ea6xHbtB3v5SvV+oXkDXOyxiefdp45Ou1fF6KXELKfcRcehwQ9w31filyedThkXIUyw8FUCy0Et+WAihxhpZrgQLIcikJGZB1BFAUawA13Iaib65Bcb8rgP3voGhtC2XaWGQBZJ+MMFISIAESIAESIAESIAESIAGzCFAAmUVa7ocCyFzepvRGAWQKZl06sY4AAuB9C9hFv7d9SQOV1vzZhqK1wNOj70CTPeItYeq6QRRAuhwMbIQESIAESIAESIAESIAE0owABZC5CacAMpe3Kb1RAJmCWZdOLCWAdBkRpOlQYkqWOjVJp2bZDAnYikC+24kctxM7M7UrTdlqCAyWBEiABEiABEiABAwnQAFkOGK/DiiAzOVtSm8UQKZg1qWTVBRAuoBhIyRAAiRAAiRAAiRAAiRAAilPgALI3BRTAJnL25TeKIBMwaxLJxRAwTH26XgNNu/ZHTPjPoWPYtDpVzDxw5h3NXaHjtegz57d2BysF+/0utjHa2zQibSuTg9cGXzMiTSt7Gt0ro1uvwYCHY4Ds2MW/U1uVxv7vhRTQnVIao0mjD+ORX+I0AAAIABJREFUjIja+m2KNd96SG90XBY0WPXv29Am7HZWHKmVjpkYY9HhGmBMRsKNIz2mgsf7TKJrPsI9R4TtKNL5rmuUMTUWmqt1Y45pgAEbG3+PjvGaE/NgjGufAijmZCS0AwVQQvisuTMFkDXzEiyqVBRA4q0W6ttl4spEAg/Bxt9c4xlRhAeZBMYbTzTm7GPcQ4Iav9G51qP9LIi3e/nefmcOe/N6GVX0KNp88Qqe3WNen+xJDwLRfriKdjs9YmIbvrX27PRlQBoIIEvcoxM5FxPZ18DzMixXi8acIA49nivCh2D0s5dx7VMAJXhwxbg7BVCMwOywOQWQHbIkx5iKAki8olO8BlV9NbtfNrwLTQPn1DeJje+B9mKji3sxd+lu9Bl9B26oDamqYHVDucJA/MhVBvJDQZOKFmjfVPxuG3Cd2F9euHrzlY/ioTygXu3aSnsrgcKReCivBepBtF+OQWp/J7ZhYPHGBA+Wvpjn195RzTfryo1yTw4mX9dCjmdPDh6SFtPeDe+DAEaiuGNDOWYcxeoFy7FMPBhJvzuN1QsOoKsuMQt2MlvxI/PfrVn8W2F8fAiKewOLlq7E5o7Kf38IPNTvCtQTOyrcpPjrn0b7pi2k361GDwxqqsnr6GvRonZtaR8pd95xijGJygIlFinv0VYK+Xifu3gRR/eIai9NDpS22hdNkWKRf2Sm+5RqFd+xJPLTVrwgGO1rX8Q/vjyMq68TY/Rtn8ixJF4HLF6nW5IR5RpA6sOw8qY9ibVyXD/bbCTWiGNIM55lIjfBcnL6FaxuaOQxr4ThPZcFL80xqslB10NyZdCooikQ/x30fC7qh6ub1pbeLLi+/h1K3tSF6LUfLuXj6ajfdSHIgvUJntHSh/DW4p3mLVDv4l6sLmuFQeIapBz3YizeY0v63VE8rRnDIvRTrlmaMehy/sY/sKAxj+6Hq1Eb9Wqr5yw04/gc/8prhYNLLVABFDYf4nobeE1T304prv3q/cOA4ySqdASRI+K8vb4cRYfa1jyntWNV7wXQXLdjulZGFWCUG4UZRzE0bwNVr6fa+3U81/kowwq3meZZw3tf9V4zj2LfiYY4KcnrwHv4Rr974rn94lzo5n0mEfcx9VqsX+Wj9t6sPAMEXt/V40U6BjTPMeoxEfE8CTzfxXli3DVVrQ7V3sPkF4mozz4bcLKj+qz3Dk52VCsS1WNNPAuGu0a9g6LTPfTJRbBjJch5J54rAu9pO1qr9wPtPSuB5wr1edH7zBvdueDlffEizuGw9Pzmu/5pnu3UZwbvM2AL3zOsciyJ/WJ6tpNeCJP4sUQBFF2u9dqKAkgvkhZqhwLIQsmIEEoqCqBwQw6sGPD7NkT9AHy6h/LGMd+D/GbpZiweEGRxIL2FTIiKfjlYr3y4fwgbID58if/XChbxoVP9nfpBVPuhNJGpKzXbC/UgozzcaL7x0gqgNa0PyDJKw0D9nX4xC4b9gA+Vh97RuVgtPUi2xQ4hnSAehMV/iw/z8u+ENBHs1tfv5630UOOWPszX/6f8AVibE0keBbQr+hIPNso4RRvaPKn/HenM1R4vWqngnfYX8I2ir59gx5IY57U4ueEVSIKlY4UkotSHPO1xox2zUceSN/ffwDtdMNgxov5uR2tf9Y02PsHCyGNemyP1fBbiNTAHvnNRPGAqx5V0zAnZpz2flWMSygdjScoGfuDUHE+qlNQKyqgFYqQjTHkbouZY6H9WiFJ1DNuwr+NubJYqnvw/qHjPK/V8Uj7or0ePGh8aErnmRDGCgE2uQZ+wMQfJxR4LTQETH86iyYcqVlQhIaR1oMjW8ziJKhERBJDmeiidP0IuKGOVPoQFnMva62ZU3eu2UZQCSL2eKufyorPXxnWd1yNs7dQi9Tp18Hr1minudfK1/+D1wT7UB1Q2eu8r6nVAe78MNY0yhlF4j13fF1LaZyX5+i6EifwcIe7LNe55QoaEOU/aeO/96rntu89LXyboea4Eay/Ul1/et8sGF0DydTXYNUp9XtEhF+IaE3AuBt7//Z8vleNgQwX6C5kbeM+K+7ki3uNLU5XjZa99O29gNZWPXbBjSfoSI5ZnO+3zXgLHEgVQDNcMHTalANIBotWaoACyWkZCx5NuAggB32qpVSNeQuIb9UNtZQHkVwkhthDfsGwAeisPCtqHJuUBTdy4gn0QlX8XcBNMuKw7WHuHlW/OlYcS6QOv+CYrvABSvxmT+CjfDsu/g/9aHQnFrI1XeWAQH5K8DzCiUkN+8JUfioXMEh/OBXPft+wiE6J6yMc6SLvigSDww/4eoL/yDaCfCAzy8BvqjKn5UPwKfN/AKXtpKpS8Ykl73EmbiWPpn2jSWxESQcSceAA071iSxYMv5z7e3uqpEN+eqqy0OfHFrvcx758Z7fHiq7hSqsS+yJU/VKjiT/xb8+1jjfPZ71tY0Y9SWaSKSvV48jsHDJgmoGnfd7xp+tHG6a1aDHJNklAZyz/qO124mKGe95prq5+gC7dWUNQRxL9hhHxoK/vkKi2lIkXzgbNGHuKPJsY9wwsg/4oIWQAF/k4rer33h4QrV2McRg0hq1SHSvcObQWQcj31ys9rfVNEY7jOxxpd8O01lT2Bzw5Bj3nNNVj77BH4TBLkfqnHFFhflZ76nBN4z1Wr8pYDfhWuyvVWfW5au9t7H/cXJ77zWL6uBb//6XKuBLtGa+7/ftXPYQVQYMwhnv+8+YxzOnKQ+3/Q8y7wnuZXxRd4z1qJzbE+V4gvNeM5vvzOLc2zXY37rVrxpn7pJ1fnBt675569Vnn2ifLZbukBdNXh/kwBpM+VL9pWKICiJWWj7SiA7JOsVBRAjT0OnAdQ6fCESYR8Y/GUNURu4KLN2m/bvBJBbUpzQwohgIJVAKkf5PWrppHjCVsB5P0mJLgA8u4rvvUNUgGkfhDQL+YQN/MaFUDyFLQ1rYF9TSFVAiHIWi++apwo2lUqgLTT3wypAFIPE803evKvgs1b1/wuxINaIsdSY7dTmv52yBnlGkBKDNpqK+0xEvaDoTLuwEqgwEo37bGkx1UyaAWQt2G54qxJBdDirKjK01ZhRTifvW2E+ACt57fVgSDCCYcPNd/4Bju/vVV0PgF8suIKNAmYCmdqBZD2OukXs1oNGKzax1oVQL5roVqZocSn+VApBKp8HVWEhFUrgNQ4NR/Ya34g9k0RDlaJIE3dNfUnyHkYyFsr/ZVjLnkVQNp7kq/y1VcBpP1dzQog3/kZeJzFW6ERQ7KC3AfkvX1j8qva0NzzQp4nUuV04Pmu+dCeQNVG0JFFqACqeV/TfNEV9TVK3wqgwPtr8PNOxKm5pwlRqBE2NZ41Yn6uiHdMkSqAtPdb9TiQfxdsTaKYn+0Cz/04788UQDFcJ3TYlAJIB4hWa4ICyGoZCR1PKgogse7JRQdwCTUFkPbbhhprAKlzkpVv3/zX+hAMRUWAZk2KUAKoxhpA2jeDBZnvn9DhUrO9YHOxpTVpcvzn7nvXsAm1BpBS8SHJC13WEAkmauRvqWquaaD0qa6TFFBBo67PVLOyquaaLX5rAHnHpFnzIKZ1LSKsASQdQ741G+TU+taHUteT8q8uCf1NXc01gKI/lurCifpu4GiMAshvXYMTR9Hi7DZprYMa1QLSFEhlXSZlvQC18sevekm346fmieKrkNF+2+5bX0o+FyCtzyW+JfetCxHkfFaEqvfbSHWti8AKIOWhVc6lAWu7hK040a5ddRT7AOwIXCenxvmk1/kb74VKe65pYw6yvob3jV82EUDim2fvtfEo9uVUyNNalS8OrLMGkDy1VDq2xRodFf+U1gCKpgJIrlxN0jo6NURskHGEqQAqUqYHS+vOxXSdj/dY9+2nXYNm3wlh4l9Rpo2La+ZFnLsI/EudDh1wf63xnKJ5JjFkDSC/+2uQNYCU67tU7RrwHCFGLD1Lae4RNSsXZQHkv+aXv5CvsWZPggv712wvyL1buYf5Pet517AJsQaQ9q2EQZ9d4jh2gk3ND3HeBd7T/Cpo/O5ZcT5XxDmmSGsASc88XwKDvGsJqus5wvd8GXV1d8D6jtIaQOr0bu19Prb7MwVQHMduArtQACUAz6q7UgBZNTM140pFAWQf+oyUBCxEIKHpfRYaB0PBqKKRQLEOa4OQpc0JGPfGHHPBpMY4/MWIfyWEuTzZGwmQQCABCiBzjwkKIHN5m9IbBZApmHXphAJIF4xshATsTUD61q+ht1LG3oNh9FLVXhEw0fS1WsjeOgTkiocW6tsWrRNYjJGkyjiAwDUIE38LaIwouTkJkEBIAhRA5h4cFEDm8jalNwogUzDr0kkqCqBWbicq4MFpZ7g1gHTBx0ZIwLIEWrudaOBxYHeGy7IxMjADCCjTOcRr7c1fq8WA8bBJEiABEiABEjCYAAWQwYADmqcAMpe3Kb1RAJmCWZdOUlEA6QKGjZAACZAACZAACZAACZAACaQ8AQogc1NMAWQub1N6owAyBbMunVAA6YIxzRrRLCrrXVgz9EKh/m950GynLvCcZvQ4XBIgARJIJQLaxdXFAv3SW6xCLSYb9HXsvrdi6fFK81Riy7GQAAmYQ4ACyBzOai8UQObyNqU3CiBTMOvSCQWQLhjTqhGt0NG+Plh9lXzga+PFm2e0Hwpqvio2rfBxsCRAAiSQQgS0CzSr/y2/QQniLVcYgmL1tcyqFAqQ/4FvNkohOBwKCZCATQhQAJmbKAogc3mb0hsFkCmYdekkFQXQ5W4nzjo8OOXgGkC6HCRhGlEFkN9rv71vk2qBUb03Yl9D7avL1ca0r4Q3Osr0bD/f7USO24GdmVwDKD2PAI6aBMwmoAqgcgzyvpbZd61H775YdjwXxdeXo0hdoFxUBPUG/lXRCvjiFbACyOycsT8SIAFBgALI3OOAAshc3qb0RgFkCmZdOklFAaQLGDYSmYDy4L5o6UqgUCN5Al4n7j8FTDSrTCHjFLDIjLkFCZAACdiEgK/6U1sVFCD7/aaA+aZ+Hbz+UbShALJJphkmCaQeAQogc3NKAWQub1N6owAyBbMunVAA6YIx/RoRpfwdKzB36UpsBuAneSIKIAVXwHbpB5EjJgESIIFUICCv7dZkj7L+j5D8QSqAlomhagWQ8sa6eioC75pyqcCEYyABErATAQogc7NFAWQub1N6owAyBbMunaSiAMqEA9Xg9C9dDpBgjQRbxFMIodYHMLB4I7RrAIndA9cMeggbpNdTi9+r/21YrGnecBaAqjRnwOGTAAkYS2BUUWD1jmZRZ+0aQIECSBNWzTaMjZmtkwAJkICWAAWQuccDBZC5vE3pjQLIFMy6dJKKAugytxPn4MFZJyWQLgdJQCNC8IiFndWfc/vfQdFaSN8A31AbQJAFPgedfkV+MwxCvy3MiFjTuc08txP1PQ6UZHANoHQ+Djh2EjCUQGAVD45i9YLlWOZ9C9hF/GODZm2foG8BAyiADM0SGycBEohAgALI3EOEAshc3qb0RgFkCmZdOklFAaQLGDZCAiRAAiRAAiRAAiRAAiSQ8gQogMxNMQWQubxN6Y0CyBTMunRCAaQLRjZCAiRAAiRAAiRAAiRAAiRgQwIUQOYmjQLIXN6m9EYBZApmXTpJRQHU2OPEBbhx0aELIjZCArYk0BhAfXcGvnVyCpgtE8igSYAESIAESIAETCFAAWQKZm8nFEDm8jalNwogUzDr0kkqCiCx7skFeFBNAaTLMcJG7Emgthto4HDgmINrYdkzg4yaBEiABEiABEjADAIUQGZQ9vVBAWQub1N6owAyBbMunaSiANIFDBshARIgARIgARIgARIgARJIeQIUQOammALIXN6m9EYBZApmXTqhANIFIxshARIgARIgARIgARIgARKwIQEKIHOTRgFkLm9TeqMAMgWzLp1QAOmCkY2QAAmQAAlYmMDzv/4ThjbYhVkTnsNSC8fJ0EiABEiABMwnQAFkLnMKIHN5m9IbBZApmHXphAJIF4xshARIgARIIEkERj/+GqZ1/B5vPzgZT0kxFGLF/Htw85mNaPerxQDGYsP85jh2phOa770b/ZYlKVB2SwIkQAIkYEkCFEDmpoUCyFzepvRGAWQKZl06oQDSBSMbIQESIAESSBIBIYDGXQ4c++IBWe70m44dd+QDZ7ahqxBA/QoxesNaVv4kKT/slgRIgASsToACyNwMUQCZy9uU3iiATMGsSycUQLpgZCMkQAIkQAJJIiAE0M9RiuaNjknCJ/Df0vSvy0Rw5/Dx2w9g+AalQqiu+N1hTeVQkgbAbkmABEiABJJKgALIXPwUQObyNqU3CiBTMOvSCQWQLhjZCAmQAAmQQJIISMKnfBtwfXP8ecIXuGV+Xxx853v8pM8xdN3cHDvE/2umgv35HWCc93dJCprdkgAJkAAJWIYABZC5qaAAMpe3Kb1RAJmCWZdOKIB0wchGSIAESIAEkkRAFkAPYPsVr6HN3lJ0vkIjfvYWYH+vVprI5Iof1KgKSlLw7JYESIAESCDpBCiAzE0BBZC5vE3pjQLIFMy6dEIBpAtGNkICJEACJJAkAqoA6oe5kuz5Zsvd6Hdoulz541cBFCTAUXOxI3cjus5Zm6To2S0JkAAJkECyCVAAmZsBCiBzeZvSGwWQKZh16YQCSBeMbIQESIAESCBJBLwCaNlYbPh9DxwT6/xAEUC/WgzfGkAAzu/CLDEFbGgnNJDi5RpASUobuyUBEiAByxCgADI3FRRA5vI2pTcKIFMw69IJBZAuGNkICZAACZAACZAACZAACZCADQlQAJmbNAogc3mb0hsFkCmYdemEAkgXjGyEBEiABEiABEiABEiABEjAhgQogMxNGgWQubxN6Y0CyBTMunRCAaQLRjZCAiRAAiRAAiRAAiRAAiRgQwIUQOYmjQLIXN6m9EYBZApmXTqhANIFIxshARIgARIgARIgARIgARKwIQEKIHOTRgFkLm9TeqMAMgWzLp1QAOmCkY2QAAmQAAmQAAmQAAmQAAnYkAAFkLlJowAyl7cpvVEAmYJZl07CCSBXZgaOdmipSz9shARIgARIgARIgARIgARIgASsRiD3wDFkn6+0WlgpGw8FUAqmlgLIPkkNJ4A8TgfKrmptn8EwUhIgARIgARIgARIgARIgARKIgUCLb44g45Irhj24aSIEKIASoWfRfSmALJqYIGGFE0Bi8xPtWqCqdpZ9BsRISYAESIAESIAESIAESIAESCAKAk63G5eVHAE8nii25iZ6EKAA0oOixdqgALJYQsKEE0kAVWfXwrH2l9lnQIyUBEiABEiABEiABEiABEiABKIg0Hz/UWRerIpiS26iFwEKIL1IWqgdCiALJSNCKJEEkNj9XJP6ON2ikX0GxUhJgARIgARIgARIgARIgARIIAyBnPIzaHDsNBmZTIACyGTgZnRHAWQGZX36iEYAiZ6qszJxvP1l8Dgc+nTMVkiABEiABEiABEiABEiABEjAZALi00wTLvxsMnVfdxRASUNvXMcUQMax1bvlaAWQ2q8QQJ4MJzz0QHqngu2RAAmQAAmQAAmQAAmQAAkYRMDhARwuNxxc78cgwtE1SwEUHSdbbUUBZJ90xSqA7DMyRkoCJEACJEACJEACJEACJEACJGAlAhRAVsqGTrFQAOkE0oRmKIBMgMwuSIAESIAESIAESIAESIAESIAEQAGUggcBBZB9kkoBZJ9cMVISIAESIAESIAESIAESIAESsDMBCiA7Zy9E7BRA9kkqBZB9csVISYAESIAESIAESIAESIAESMDOBCiA7Jw9CiDbZ48CyPYp5ABIgARIgARIgARIgARIgARIwBYEKIBskabYgmQFUGy8krk1BVAy6bNvEiABEiABErAmAY/HA4eDr/y0ZnYYFQmQAAnYlwAFkH1zFzJyCiD7JJUCyD65YqQkYDSB6uxaqKqThcqcOqisl210d2yfBEjABAIZl1yoc+Y8ss5XIvNiFZxuT1S9UgBFhYkbkQAJkAAJxEiAAihGYHbYnALIDlmSY6QAsk+uGCkJGEXA43TgTIvGONeonlFdsF0SIAGLEGh85CTqnD4XMRoKoIiIuAEJkAAJkEAcBCiA4oBm9V0ogKyeIV98FED2yRUjJQEjCFRn1cKxKy4zomm2SQIkYFECmZWX0Hzfd2GjowCyaPKChdV6HJa92R/lcwbi8XdtFDdDJQESSEsCFEApmHYKIPsk1ZYCaNoKbLk9vybkiu1YOGACihPEP/WtLSjMjaKtofOxbsJV+Pf8AZjwdhSdTliGLUPzsXNZX4z9vW/7ogXrMK7rEawaNgovHYqinTCbSG0V/FsXDolFEmLvXuMw/7E70D0vR96gYieKB4zFQkM6Y6MRCTgc+O6qVnBznY+IqLgBCaQagaYHjknTwkL91BBAt43ClukP+m8e9323CPPXjUPu5l4YPitUBNFsI/Ydh2UfFCHrvSEYPqtMbmzUYmx8MBebJg7BzM/iyJx4zuhTntx7qfSM0R3K3RIVe1bhmQdewtYaw8lD0YLFGHxsNoY8V/OvcYyeu5AACZCAoQQogAzFm5zGKYCSwz2eXm0pgDr2RP/8+gAKMPixIuQfKMbcv5YAVeX46v3tUB7/AnD0x9Tlk9E/YxP63js7LCrDBJDykJq/5w30HbNEiUF+wO1etgpDRr4UIvboM2ttAVSIOWumomfmTqx6fRV2VuSh5/CbUXXvWITPSPTj13fLEZizehgKDizHwImJakV9I9OrtTPNGqKiaQO9mktyO4VYMf8e3Fy3ZhjfbLkb/ZYlGF6/6dgxtBOORdHW87/+E4ZiI9r9anEUnfbC63PHo++lbRj+1Ev4WN2j+VhsmNUXDb9ajB6vbIyinfCbxBZTwt3F1oDC1nskXjqHXR8sRGHxF7G1U2Prsdjw+75AFDlLsCPb7n7Zvw+FXBMoZAVQNHJkyBysmZCHrT8cHuL6Ho3ciWYbGf2YJRsxImc9hgybLd1HR7y6EWMa+v4dc4KiGWPMjca4gySAcrGp13DM7jgOyxYWAWt6YdT8GNvh5iRAAiRgMQIUQBZLiB7hUADpQdGcNmwpgLxo5IfDq0oWYsD4SB/QFdFSvha9hiVLAAHjlm9BUZ6muuj2OVgzrSfKVw7BqJeDq6tYjgRrC6CpWLGlEPU3P46B0+zwLaUcb9PPozm+YsmSRbZ1OHCkY2uLBKNHGM1x8w0d0KwWgK5DMe8G4L3X3sZ7AM6UbcHG0hB9FE7Btv7t8PU7D2H4hjBxGCaAgDvHL8K8rlV476UJeHi3HEObUXPxQa962LjsIdy/JXE+dhBAp/+xAHN31EO3vkNxX/tLOow9egF0533P49metfC/D0/GU4njtk0LjcpOoe73FUHjjU4A9cSk157B4I5ynUrVgc1Y+OQJFL45GAVZQNWFMmxfNASl/ddhcIcsICMLOLAW0+4tRVGwCqDWgzHrt+PQp20WUFGG8ow8nH2/F4b/oQhz5o1E99wsZKEcW5eOx+Nvae6ZUsVPDtYPHY7Zh0Zg8f+NQda7QzDt6GQsGNEduVlZQPlWLJn4ODBlHca1PoKS7HwUNMxC+WcLMXZiMfIfWYypQzsjN6MKZceqkFdXrqbNXRIY+2zgsWV4ZmA+slxA1b5VGDDGV8cq3Yeb/xvb63RH91ygqkzud9MP52DB/T2RVweAqxw7356Nsb/Ll55jWh4rRW77pvhKW1GsFUAAxJdTtxx7Ce/UHROapcRpjNSv6GPr/CGYtsY2hyMDtSMBpSq/9F1NNZ9SvXZC+zs7jo0xG0aAAsgwtMlrmAIoeexj7Tm1BFAeBk+fgzH98pGTIR5+KlC6YQkefy4LU0WVjVpHjVKs7TUcR+auwbAbc73blqx+BqNe3io9ZAWfAtYT4xZMxuCuecgSD4hfl6N+h/reKWA9H5mPyYO6yw93F8qwdcU0PL6sxD8l0jSwltiuPOT1/+0azPhBOYp/OAoLpelRg9E9LwtwVaHss+WYNvkNlEg316Yo+fwE8rvmy31vWYLxTxajTLtPVRlKjtVHQSNlCthtU7FsQn/pAVd6MFceQoshP0j3VKZhlX/yEgZOXqWJU5Fl32/H1owu6CniqSrzPXC3HowZs8egf3sF6OlSrF/6OGauLlPYlaG0Mg/52YHT6Lpj6ptzUNi2SsrLzOdWwUcnIHenS7Dq5Wl4aQMw+Lk5GNNHzmnFnhJUdizAWfFQsVcujz/xyXpkd+uPvKwqlG1eglV1izDuxlwp/ztXTsPY+duBgJhFKf3cGS9hfS+5jbOfb0dW1+7IlfoQZfbZGLelEN6Jhso0h1JtjkWOdqzC3PELg5Tkx3ommr+9x+lE2VWtzO/YjB5HzcX+XsDbD0bxYV7athE+fvuBpAkg9JyCbQ9cj9NbJqDfsmMAmmPmjPm4r8EXeGryC4hmhmkkrHYQQN7qqubj8cGsXqhMuHInegE0+vHXMK3j99EdM5Fg2+jv9b4/h4ZlJ+MWQCXPrMT8nkew8AEx/boI818bh/ztMzFwR6GvekXU63YsQMmeEqDXLKz5bWeUPFeMrMdqTgHrrm2v7QysnN0fle/1wvo2GzEyoxjDxixB/qw1mHPFdkwYOhPbvZHL0ifn/SEYXvYMNo7KwjvDNuGq5SOBPw3D2N/nY9bqOSjYMQGrcmdh3NWleGPkWLxz5zK8NSwL63utR/7/jUHu5scx5LlSFC1Y7p1Ovb1G7ANRft8W9Dw0G2OfXFujclcSQFcfQfG4UVhYMQaLl49AzvvFqLi1SGl/K3pOX4k5t55Fcd/1KBDPJ9+vx8zJM7FeOw1cI4CW95uBBdNvQfmyvpi7NQxLcV98qD7WPTwKL+2x0YGoZ6g3Z+LDQeKbAM3P+Uv43Yxq/EnPftiWTGDaCqzr0xQ55Zu8X7CKc2BkAXBi84AwUzwJMJ0JUAClYPYpgOyT1FQSQN2nrMCcgS1x5L25eOkvZSi4byrG9MlFye/7YuxaHF9QAAAgAElEQVSymhVAhaPGADvewdrP62PSm8swOHc7XvrPCSgIIYC6T1uB+ULErFyA2f8LFD4xHoM7QpY5FXOwZkoXlC4bjwnLRPn5AozpUIolPx6LN7SHQ+tJWPbWYOR+NhsDJ1dhzpoZ6HmyGL1GlkrTo7ocWILx49+Q1i9Y8GABSkXsefKaRxW7VmHBop0omDAVgzscwdpeLwFvzUdhbglWzZ+NtSjE1AmDUQBFvNxYhDEdS7Hpza04O2g+Fj/eHWfX9MJf89ZhklhzKOQDosKqThk2L5qN5XsKMHLaOPRptBNLfrwELYXEaX0E619+CcWHCjByyhj0yS2RxtpSsGtbgZ2/H4+xgfJLcNCKGI1UypuwDG8NysKmWY9j5r+6YMbcGeiP9Zjw11zMEoJm80LM/kOJlNNxffIgfdOkCKCsA+sxd85WdH98Kvq3zULFP9/AtKWVGDN7DDpXbsXMgXNRsPwtDM7ahNlPzsRXV4sH6f7A+xMw5F8jJAGUdWgzlrywClXDZ2DSD7Kx/eUBmLAyoAJI+UYLn7+BZ363Cbk/mYzxQzrj7IYJGPKM72OIXc5+d2YGvuvQ0i7hxhZnoABq3h/zHhmKO1spbzmrOIy//fcLmNhuCvb38kmwM3v+iK5bWmHt0P9Apxz5A0TliS8w96UXsLRr6ClgbW4Zj9d/2gtXCid6vhS7KvPRqVKZAhbQ95nS9Xh6yev4m/A83h9lGtiFjfjhrxbjIO7B2iWFaP7VAvRYsAV9h0zHzL6d0CZbBHQMG//3Jdy/trM85a1iFz7O7oSbG8p9/+G1pzBjBxAupnGPLsLoTo3QwAnAfQ67NsrTrfoWPY95P8xHAzF092H8YcxkzNCGqVRBnd7zBdDueikeL59j8I/TfQkHS9Zhxpw/YqOyX+V3h9GgeSsc3BowJS+wukorgCALuoOHL6FNq1qSqPt9Qw0PbT9ojvsemILJN7WSxnamtBSV+fk4LYkkWQY1FzmesxaA798LMQjTOvregCdNGfz8HqwoGoCbm6rHwS78ofg5zNoR26Fo9a0zL1Wj+TfBq0+jqQDCgnUYk/kW+j4s3+nE1Kth1Usw4KOeGgGUh6Ln5mBkz6YAspBTpwrb5y8H7q8pgMQHR197vilgOztvQWFeFapcCtHvt2PhkMfh99WFEC/11+GNC3egKKMYfcfkSlWcLS9UedNQ/vlCrKozBuNylQ+rXsmyE523dEfJA0MwU4gT7xSw2UCN2AdgdsYszLmnD/KzyrB99VxM+J2vqlUSQGr7auVO+W6c6NbY137HGVj5WgG291qLPFEB9NEQDHkuIA/aNYBcFSj7ZDnGP7kJt4Rl2ROTXp2KOzrlourAeiyZOhOrElxb0OrHcMj4BtbCh909FD9GJ1AIoLxynOiWi51iuqIQwesKgZKmyC0TAkh+llK/UKuQqqohbZNbno/8tiLAUrzZazgWGR0r27cMAQogy6RCv0AogPRjaXRLqSSApr65BYUNxQf+x7FeAjcGi/9vBPL/pd5sxqG7ZgpYz0fmYNyPu6BloxyI6nAoVR75IQRQjfY1i0Bv7rkOk270lhgpaZMrjfwnnOVh0vKVGNxkK2Y+V4Ux8/rg7Nu9MOrIfKx7zLfYo5p3SXRArgBSq4akB9Pb62Prc1uRN70Q9bfMxMAn5RH7TQETsuWXRbi5Qy6ysrKQlQFJnDxesQxvDS0Aykuw9X9WYfmitZpKHKkVZV0iIaaUsnapT2BtL/GQ7N8nHlyMjaPypdL1sjujW0C74PZJGPfgHejevBzrJw5B1YQtKGwfcLRXbMfmf12FPt2OyBVS0p/lBwloK4DUEmMvl4F4/D0tizIUaqt5lG6khxDpQ0p3eMuUlQfuIyIn8/0F0OB56zDJL5bumLVyPvpURZ5WaPR5HE/7rqxMHL0iL55drb+PnwDqhOdnPoWhzY/hb8WvY+mxdhh331Dc1nA/5j7yNBYGVgBdU4jJ+Yfx3v98gTO3TMeqezrh9Ad3o19ZKAGkrD10fhtmLf8rduXfhefv6oE2x4QAWo1pM+bivlrbMGX+AnyePx4rHuwF/OM5/HDJLj+OQx9dhOc7fY8//OopzOj7PPb3a4SNrz2E+51TsG1EAb5e8xyGrwXGTZmOyZcfxtxHtqGnEEC1juG9vy3Gm5cKMa/oemTvfh1dX8qS5VDQmBZjaOFQ4JuNeHtPXcyc+Tzua7gLMyYew72/74uGOxZj8IKNOBgsy+paPSf8x9p879vo+HlnaY0k7FmNiSs/RfOe92Pajwpwettz+OH+u6S/NTi2BRPnLQiQXwC0AujdTph83ySM63gOf3tpAibeJARQK5z5+m0Me2E1dinbhuvn9Od/xFP/sx+d/nMspnVrDnkNqNACSAgh/wqgQqyYdw9uxi4sXPYm3su5Fc/+rD+6nd+C4dMW+NZpsv6ZEFWELf8VNNuIRgAFqwBquVWV6y3x8dAhmNl5DtZMz8d2IVdyRQVQd5SGEEBSVWzXUrmiSFMBtLVgCwa7ijH2gYUB9yvNEMWU6ikFwIX6KPuT+OJHLA49GFg5FqPm++pN/QSNVwBtRcEHRai/IaAC6OUqFNWI3ffih4LpK7HsP474LRYtVwDJFUZLciZhxZLBqFq5BFUD1QojpQKoTzmW/HgTuodaDDtgCpg00tuiZNl6BBa/NgY5YRfZjurwsO9GWgEk/TdQWpWJ/POV6P2qBy+Oz0K3Rg5kwY1P/rsKT3wGPPZINgpbOpCV6UHJ3yvxwHon3nyxFrK/9SD38gxknb+EDV850OfGTHm/P1fiiTMZ+PPIWsiF2M+Nz1dW4tE8ub/PTzrRrbUTOF+Nv752CS9/a1+cISOXBNBabModiby/DcAEzMe6O8uwvPwWFAoBhKmYOmu2/Cwsjun7geUDtqKn5rgX58yAEwswcqaQ8/xJBwIUQCmYZQog+yQ15QRQnc2YMGSaUhauCKCdL2HAxCxZaqgC6LZZWDO9D6o2zMa0Z9aiu+btWSEFkBBDWZr2h83Hukfkt4BJAshPDoQ+BvIeW4aVQ+pj6ydAzxvPynJjiCyAZPEQsK8yBcxfAAkhtAm5EwqRLSpZpssVKFoBlPvaRhS1LsEbU5/Bks9H+sTJLKDg9jEYWdgf3a/NQ9aeYgx7YKGmjF0WQF0O+Barzpu+Eitvq/QKIG2fXgH08gCU3RWdAJKCvXEWVs7rg8p3e2Hn1YHyTmbgfZD+/9VF0rLZrWdg5dv9pX28U8D8BJCQVLJ087GQBZBWlHkJB85T9/t3EAHUuRRvqLFAEUAX1qJXhIXFrXhFSB8BJH/wb7hDrqaRfn76LPYUtsJ2Me2rdcAUMFGxM6oQfS9vjOxatZDthCwQDoUQQD+ajh1FnXBww90oVOZq+aZbQer7yoADQKo0kqpQND+9pmDbqOtxbMPd2HjFmxiXuxMTJ7+AhpNew8xrfNUp8h6H8faDG9FGSJ4z6mLTiogqX4t2H7ULE9Ni9B0yBdNuKkCbnHrIFgUu53dh1oSP0O3Fsbit4Tl8U7INf167Gkv3+JUpeUVNsLHOONkDMzsex9IxT0F+qVMnvPr8dNxWvRHtNjcPv4B24CLQmqokBAi6+wSPEP3UjEE7BSwGARQkpzc/NB8rbriUklPEEhFAxfBfA8j3pqoizFkzDj1zK7D95eWoum8cejaqQsW+I6js0DSkAELrIsz/r3HK2jklKK9fgEohMTZPwrJfDkZBThWqqgBRyTPkSW39jzjmlBcN1BXVqnL1bU+xVs+gAuS4RPVQubQe0fY+mgodjWTZNG0FZt2WjyxUoGRfJQrySrFwwFZ0F+Pwi30ASn+0EXeILy0yqnBkwzMYPiugAqj1CZTWbYn8nCzv27tKh2nWABLTxF8X6xjdEvptaMEEkJjCXSMeTTXVzllYOaGnNJ0Z33+FJeMnoJgVQPiTEEC9ndj510o8vBW4b0w2Rjgv4Z5FbrT9eRZebOvCwr1OjOvgxhMvuHCgTy388ccevDHdjX4vZqP+Zxfw0zVOvDY9GwXHKvHAK27c9Vgd9Dl9ET95y4MCACUXgUceqo27a1Wh94EMfNgb+GDRJfxyL/CbKXXQ7fhF/OR1jxUfBxKLSRFAyzESI7Ecy1GInh8Nx9b/WCcLoFny+lWFUqWP+mWrEECFKBugfEk6dD6W99yNkRNZA5RYMuyzNwWQfXIVdaQUQFGjSvqGqSSA5ClaLVHqNwWsvrKoovJhPWMzZo6fpqz90gVH3h6LaR/dgmdmj0BnZepUKAHUf9YazOiTjZ0rF2DJZqDw8cno31aUsg/AhLpiAcrOqPr8DUx7YQnOdp2Eyf2yMXZikAWnlWlg4oEB+9QqG3n9gs5V2/HGr2ZjyfnumDSpP7LHTMDskAJoLirunoE+2Tux6ndLsDmjEJMe64/8KnkKmDSOOmK8y5H14CxM7adMnfK+crcAU99ahsJG8tQ336O0UgGUVYr1c2ZiSdktmPrrEeheuRkzB61CdzHtLK/UfwpY/a+w8D+VPnMD1/5RD/OpWPx2HkrXrsX24/XR+fYRGNwN2DprIIpvXIn5/XKl3M18bjvqDxuPMZ2/wtjD/bFxWD7KNy/B7JWl6D7qGYzoluM3BcxbveOtUgoUQG+g4O356N9cHs/MHfVR9Isx6LJjLKaJb6qCVADJbcoCseCA8q1z0ClgBTix5nEMf8F+U8DSTQBli6qbRUrVjSqAih/A8Mv9BdC0X72J0c33Y+F/LcTcPYN8b5EKJYAkeVGAb9bei8H/LY715pg3az7udAsxIwsgP/kU8qrfF6/PHYuby7/ArlbXo80eWVjVFB5qA4rwCRRA4t+ScAkR07v1sO2BHri4bTEeXrIRN4u1by4vxawJz2Fp804Yfdtd+HnXAlxZ/xzee+MhPKxdgDrMWCX5csVhLHzkaczVCiAxFe6j6ASQvAj0eXyz9Qt466OCCaAQ/cw62wPT2mli8FtLSJ5W16ak5hSwGhVAkgDS8gMogJL+uGKbAAKngNkm8FQLtEYFkG862FOP1cHtzT2ociuDPnMJnxzPxA+vcqCqWgXhwtpfutDtxVo4+adKPLodEPt12nsB964B7r4/G480vITeq4BXh9dCfm0gq7YTWd9VovfeDL/pZ95tX1Y7TCHYigCSKqrvz8WJ8nKsHTYBYnqoEEBr83wiiBVAKZT3BIdCAZQgQCvuTgFkxawEjymVBJB4LfyIubMw7MY8eWHnC+XY+e5sjH1Z/maup/h273bx7Z6YmrUQeHMWCttnARdKsf1AU3RvLS+eHEoAifVrvG8ncVWg5LMjaPmDlsoi0AGLGFdVoHTzcgx/JtjbyZRpYB2AEk3FT96gGZgzuj/yxVoeripUHNqE5cNmojikABqA2VWzMOeRPsgXC0+fLsHWspboqYxj07D5WPyQvLBx+WfbUXVjd6ly5q+N1mBSL/GKEPFNTBm2vhHwNhV1Ctj5EpTULUCBmNkmFmX+zSi8JD4MdhyBOb8e5l1EuurYTrwzZ6z0t9ALaIvO5Neq92yuTJUTjN4Xi3SvQhm0C2yLuETuZmLs/CyMe3Uqiq4VizpXoeyTr4Be8jiirwCagGLtYtmieRHzrLFY2D6cAMpD0bzF8oLSp4Ukm42zj8/C5NsLkCOmDIpFxjcvx+PTi2ssAmqHK0D6CKBOeP7X0zE097D/FLC6JZg18TkslWRQO3yzYToK3y6FVL2TvQ0TX/wrav90Ep7voUwhCiWAxHo9rxbiylPbMPcP6/DNNXdh3n92QoPvhAD6CPNmTcedjQ/jb39cgIlf18PoIUPR7eun8XCQN47J08AaAc7v5elf4tJV+Cz2/LQAlXtW4+E/vI3THe7HszfVwuCXDsvTvIIJoF+dCx2TIocObpiOh3fchHm/GIRuEBVAz2GpcuC26Tcda8Ur78XUtz9ojmalUif7uy2Y8fu3cfC6sXi1sBMqP1+AHl/fGmQKWDsc++B59CuTp4B5F3kOPEHCvWEtcIpe0ClgSj/n78We21rh2Odv46n3D6Nn4TiM61hPmQLWHyvm3Y+bL32BWa+txZle92Nmz1aoVKqxZMGThfeWPI2Ht/WQ2br9p4B1Or0R989YzClgdrjAJTFGCqAkwtd2HUYAPTK+Du5yV+Lh37m9Uwr7DcvG021cePaVamy4qDYkTwELJ4D+VJ2Nuyor8aMlbrkCqE6VLIBEBdCCS/jlMQdemVwbbfdfwE/fsggbPcNQBZC0ro/vzbziPJCngMnrWMrPnKUQL+TcOUCsfaVZA6hiO2YPmABOANMzMdZuiwLI2vmJKzoKoLiwJWUnewugpCBLg05rLphtmUFL6x/0lBazHv6CZaKyZSDpI4AA5A/C6w8Vom9TeSpV5akSvP3Hp6XFktG8ECum3CMtonxm9+so3H0TVt3VCc2cwPHdu3Dxmk7y26hCCiCx+PGzeKF/gbSPWBR5u/t63CxVAC0GuvovJnxG9L3sacxSXvfud/Ao08Canf5Cmv71N+mP/gsb49I5fPPFavRbgjACSEzzChXTNjw/cxKGtqoFVB7Gx2WNcHNzUQF0GHcu6Y9O0sLQl3Dm242Y+OvXsVEboLqY88FSZLfKVxZaXq9s1xx33jMJz/ZSF5E+h28+X437F63FwXCCR7QfiwBCmH5wPaZNGYvRHRpJYzj4VQnQVcnfMuDmoc/i1R8V+C0Qna1Ox+s6Fhse6osrawHffHA37t9zP14d1te7GPiZ77Zh4fyXsDRgVpwtT/6AoGOeApYKg+YYUp9AGAGEy514bUQ2CnI8UsVP+a5K/PyvkNYF+kFTpQroSBV+9DtEFECPfp2BF3tnQqxQfuR7B/Ldl5QKIAdKq5zIb+BA1clLWPpKNf7kFUupjz/8COWFor1TwNIdRxqOnwIoBZNOAWSfpFIA2SdX5kVqJQE0FYvfzMLHi4qxFT0xcsJI9Mk7grWTh2P2Z+YRScWeUloApWLCrDCmSCLHCjEyhpgJUADFjIw7kEB4AnwDWYQjpA/GzLwRJ2fMwUoeS2lJgAIoBdNOAWSfpFIA2SdX5kV6Ffr89Fo0v1iKv7yXbMtyNfrceQ2aZ4myhP//at6qszj89Sf4ePf35uFI0Z4ogFI0sUYOiwLISLpJa5sCKGno2XGqEqAAStXMclw6EaAA0gmklZqhALJSNsLHQgFkn1wxUhLQkwAFkJ4006Sttjfh3qua4vzhd7HK/y32aQIgNYdJAZSaeeWoSIAESMCqBCiArJqZBOKiAEoAnsm7UgCZDJzdkYBFCFAAWSQRDIMEkkyAAijJCWD3EoE+XTIwYWAt0ohAYOcBN2b8sYqcSMDWBCiAbJ2+4MFTANknqRRA9skVIyUBPQlQAOlJk22RgH0JUADZN3epFLkQQLXFGzb5E5HAuu2uiNtwAxKwMgEKICtnJ87YKIDiBJeE3SiAkgCdXZKABQhQAFkgCQyBBCxAgALIAklgCCRAAiSQRgQogFIw2RRA9kkqBZB9csVISUBPAhRAetJkWyRgXwKhBFBWrVq4+eab7TswRk4CJEACIQhs/uADeDwe8kkSAQqgJIE3slsKICPp6ts2BZC+PNkaCdiFAAWQXTLFOEnAWALhBNA111xtbOdsnQRIgASSQGDHP7+iAEoCd7VLCqAkwjeqawogo8jq3y4FkP5M2SIJ2IEABZAdssQYScB4ApwCZjxj9kACJEACJOAjQAGUgkcDBZB9kkoBZJ9cMVIS0JMABZCeNNkWCdiXAAWQfXPHyEmABEjAjgQogOyYtQgxUwDZJ6kUQPbJFSMlAT0JUADpSZNtkYB9CVAA2Td3jJwESIAE7EiAAsiOWaMASpmsUQClTCo5EBKIiQAFUEy4uDEJpCwBCqCUTS0HRgIkQAKWJEABZMm0JBYUK4AS42fm3hRAZtJmXyRgHQIUQNbJBSMhgWQSoABKJn32TQIkQALpR4ACKAVzTgFkn6RSAJmXq2ZNc3H8RLl5HbInUwjk5NSDy+XChQsXTelPr04ogPQiyXZIwN4EKIDsnT9GTwIkQAJ2I0ABZLeMRREvBVAUkCyyCQWQeYnIzspCZVWVeR2yJ1MIOBwOW75KlAIIaOl24qLDg5MOjynHSjp2UtsDtHJnYG+GKx2Hb9qYu1Rn4qvM6rj6i1YANbqiG9xVF+LqgzvZm4DHdQlnXFlwVZ6390AYfUQCVbWqAFdFxO3stkF1ViYafHfSbmGnbLwUQCmYWgog+ySVAsg+uWKkJKAnAQogPWmyLRJILoEMAPEqtmgFUIPLr8HlP7ovuQNl70khcHzHRhwp+ScqrhqclP7ZqXkEcv65GIe7tMelutnmdWpCT3m79qPuqbMm9MQuoiFAARQNJZttQwFkn4RRANknV4yUBPQkQAGkJ022RQL2JRCLAOp496/sO1BGHjeBA//3hiSATnf7RdxtcEd7EGi49VlJAFW0aGyPgKOIMvvseVAARQHKxE0ogEyEbVZXFEBmkU68HwqgxBlG28LlrVvh20OHo92c29mEQKOGDVDtcqGi4pxNIpbDpACyVboYLAkYRoACyDC0KdMwBVDKpDLiQCiAIiLiBjoQoADSAaLVmqAAslpGQsdDAWSfXDFSEtCTAAWQWJtGXgOonGsA6Xlo+bVVx+NAa7cTX3MNIMMYi4avq87ElwavASSmgLECyNA0WrZxCiDLpkb3wCiAdEfKBoMQoABKwcOCAsg+SaUAsk+uGCkJ6EmAAkhPmmyLBOxLgBVA9s2dWZFTAJlFOvn9UAAlPwfpEAEFUApmmQLIPkmlADIvV1m1aqHq0iXzOmRPJBCGAAUQ0MJ9gscICehG4KizqW5tmdkQBZCZtO3ZFwWQPfMWT9QUQPFQ4z6xEqAAipWYDbanALJBkpQQKYDMy1Xnol+iiq+BNw+4ST1lZIj373jgcrn9erxw/Fsc/OBtk6KIvRsKIODa6n24zrUrdnjcgwQCCFxCJoqzf5I0Lk08DpyMcypj3ALo7CaUbG+Fgls6eMdd9dVvUYoxKOjSKCgL8fejTZ5Em1bf48RXx9G0i2/fcPAqNv0WF7s/iab1NVuJ/l9dgu/VX/WYiR5SLJHbrvpqE6q63IIcXTP2NQ7+dgbKcDuueXK4pu3vceIvv8CFm99Cm1Z6dvg1Dv7lMFr87BZk6dlskLaCCqDKz1H/09Wopd2+9RicbN/G4GjYvJEEggmgOns+Qbv9edj/k7a4oHSecWgPrvqqjt/vIsZ16gAuP5eHb1sbfcT6R8JFoCNmxvQNKIBMR258hxRAxjPWqwcKIL1IRm7nhsdeh7NW7cgbcouUIFD2yd8ogCyeye7V+9HJtdPiUTI8OxBItgC63O3Et05/CR0tNzMFkDemIPIoNgEkpMoS4DafFKrYNAynOryFNg1qiin/tsW+76L2z7SSJlpaYbYLNabDK7DtayDveCtTZI0OI6nRREgBdLgZzlL4GIE8aW0GF0B70Kzie1Re8QMclV4OVoXG/9iH+qiD4zf4pFDSgo7QMQWQ9TJDAWS9nCQcEQVQwghNa4ACyDTUoAAyj7UVeqIAskIWwsdwtWsfbqxmBZD1M2X9CJMtgBIhZIwAOo6Df1mNC/u/lCt02o3BdT+7BZAqgMagzse/wL79QKOf/BcKuhxXKmfEhr7qGVEt9OX/fin9Lq/HYdQJqADyCh+/qhq52sbbdv6XflVCecPfQouTSrtSTNfhjLI9cB3aPywLJdH27m0KVW9lkY+yLzYA0t/hG0PA9mr1Uu3t2iomUb0jOngXZQqHluW/kPtU9xfiaMW7cqea35V8fBjf7/8SecNnAh8rFUBBtvUbg8I/3rqLmATQmfdQ/8Bx1DpVgovXPYeqE9PR4JDCrvEgnOrSDfjuTeQch7SN+BHbnW8AOL57E41L5N9dKngSZy+rH/R3iRzv3Dc8gVACqHZOHeRV5GJ3xxzg4nFcXgqcrTiPi5IAqkCL/92JXKlppVLo1AFcs7cu/n1DM7jE9hvP4/gPgGZKBZBcQSTX71V06SZVBWl/h3ad5b50+KEA0gGizk1QAOkM1ArNUQBZIQvRxUABFB0nPbaiANKDon3aoACyfq4ogKyfI7tESAEkZ8o3BUxIndWoIwkVX7VOg1JlCpimSsdP5IgqmveA/NuAUvH/0vQmMbVKbcv/iAgqajSVOFWHvwZadZCnSEmVOD3Q45Zm3gqgLL8pa6KfbWj8ZA+cCje1Spp6dhgtlWleYSuP1PGIcfhVCGnHJE8dw3AxRUwTgxSLXKXk5drkXWUMYqqbOgWsFY7WYD0Itc90QI4kx2pWS8V6XkU3BawXzvzwNlSfeQ9NTnRSpoIdROaZNqhuIHo8i+yv/hsouBdVp95E4/O3yNuo27c6jvqfHsMF0QYOou4Hu1B1U3PUKZEFgQdA5r7pyGoqyyL+GEMgpADKb42snRdw4oZmwKE9aFqvPar2lkkCCHs+QYMWSnWQkD07gcNC/EhTvuqi8qvzOCOmj6lTwJqeloWQNKVMyKNynOlbF828vwPEtDNvmwkOlQIoQYAG7E4BZADUZDdJAZTsDETfPwVQ9KwS3ZICKFGC9tqfAii6fPUpfBST22mmRl7ci7lLV2JzdLsntNWN1ftxNaeAJcSQO8sEki2ArnRl4JsMV1zpMK4CyLc+jVoFU1MACRkjV+z4fm7HNcOB3ZKskdcICroGUMBovZJEVP141ybyVQRJm0uVND4BBG2lj7SBXAUk4pSrjzTVN2p/AVO9gvcrb+xXKST9Rq1w0q7fo0ofIXuU6Wm3tcIR7fpGahwdtqHk5O3KGksaARRMWGmrgjTVTfEcJDFXAJ3vJVXvSD9C8Hy5Rem2AOdukgVQnbr3yiJHrCUkppIJARQ4pcxvX+VcUyqD4hkH94lMILQAag/s3Ad0bg+UnsaZjg3R4B9CAOWh9j8+R95xbdu+9YL8RI5WAJXWwbfaCh+pqsj3O1EN1ArtdZZ/UfsAACAASURBVFkviAIoct7N3oICyGziJvRHAWQCZJ26oADSCWQUzVAARQEphTahAIoumUIADTr9CiZ+KG8f+O/oWolvq06ufejOKWDxweNefgSSLYDqeRw4Z/Yi0DUqc7SVJv4LFIcWQB2k6VbS2j3aqVzaypmgFSxaaaKk4vAKWY5oBJCfOIpYARTsoA5SPRN1BVDNGP0qpLzSJogA+lkPnNJUAHkjU8coLbKtrQDyVQtJPFuNwYXD6gLdBlYABVsDSEwBUwWQKnekdYL8K4CCCiBvtY+ybX4nZJX6KoB42TGeQGgB1BFnTuxBq4o6qMzJw9HWQGNJAAVUAGlClCVOa5z97hDQuSNOXVAWgRYVQGqVkLKeEK7MRf2talUQK4CMz3Rye6AASi5/Q3qnADIEqyGNWlEADZ62EP1aq8M9iA2/eAGrDBm9vo32uOlGbPv0s5CNUgDpy9vqrVEARZehUAJoR+spGKS+VfvENgws3ohRRervLuIfG17Bs3v6Yt74HmgvuvJWDl2Dp0ffgRtEUVGEaiJOAYsuR9wqMoFkC6DIEYbeIu4KINGkX5WJuqaPVk7Ib6gKKoBEhUvg+jmiTc16QXIVznVo1A5oolnwWRpN4FvA1HVu1N/3mInrcldrKnluVxZiVtf9EdU4t+OiXwWS+J2QL+JtXspPVGsAdZDj0b4VzSuctG86CzbNLJgAGo6cYGybvBukAugWZNVYA0izJhGuQ14PAB3E29fiO1LirwASU7mWQK7xLMBF8WzX9F5cOB+kAqh9m4hrAEmXemW9oPhGwr0iEQgngE5BrOVTjrN9O+JUbbEQtCyA/NcAAtDsCnxzWTmu/C6XawBFAp6mf6cASsHEUwDZJ6lWE0A9Hn4R9zf+GA/NWi1DHDIFiwpKfP+2KtohU/Bys/fx2KuhBdCNk5bBkZlt1REwLp0JUABFBzT4FLDdQMfd2LxHtNEX80bnYvXScgyS/t83PcxPHvUeieKG27AI/fAQNqBo7W6pmkj972DRUABFlyNuFZlA2gqgyGi4RQoQCCqAUmBcHEJNAsEEkN05cQqY9TJIAWS9nCQcEQVQwghNa8BaAuhGjHvxVpQ9EbziR5JDXeoAuICdbzyBhW00ckgVRX+/DC+P6ASxFQ79XRJHPR6egqL2bVAHu7BpX3vcIrUB4NwuvP7EP9DjxVvR8FQbtGkNHHz/78CtP0IbtY9PB+GX/yX+rW7/KraJvm6VfgNAVCi9j7wXR6BzPbH/OPxmZfD0sQLItMPaEh1RAEWXhpBTvnqPxJrrWsiNKJU80KwXtO/LF+BXJSS2O7ENq3Et2nwhqoMAdByC4uvLUVS8MWgwPav3owPXAIouUdwqLIFkC6Ae1ZnYllkdV5YSqgCKq0fuZDcCFEB2y1j88VIAxc+Oe0ZPgAIoela22ZICyDapgrUE0CD88sXLsOGJV7ENQgbJUkWSLG+cwX8MAYrF3256GC+L/14JFCm/azNtITqWjMOegheR9/cnsPBTQAijfsefwIZmL6IIf5aqc8Tv1P8ePE1s+2dgyAg0/HQcfnPwYbw8ogE++sULOKhsV4yfS21IUket8jl+q7cqSe3jN4hcAUQBZJ/zQo9IKYCioxhUAGnFjfjv3sAi7cLQyt8Xnb3Wb/0g0aO26ocVQNHlgFslTiDZAiiREVAAJUIvPfalAEqPPItRUgClT66TOVIKoGTSN6hvCiCDwBrQrLUEULAKIOV3nwL/4Z1ipW4nKm9+Dqz8GA1HFGCPphJHRXXhqzeglTheYbMS8AkgpepIiKUffYfHxPQzRfZ81HiEZj0ipaqopMA73YsCyICDMkWapACKLpHBK4C06/gcxT4AO5YeQFd1vR8EWQNIFOntfwdFa8E1gKJDz610JEABpCNMNmU5AhRAlkuJYQFRABmGlg1rCFAApeDhQAFkn6RaSwDJVTt+awAJKSOqcoJVAD3xKiAqdRqfABqfkaqD2khVPXIFkPqjlT6xCiC/CiC1Qc16P7EIIK4BZJ/zQo9IKYD0oGhsG9e49uEGvgXMWMhp0nqyBVAdD3DBER9sVgDFxy2d9qIASp9sUwClT66TOVIKoGTSN6hvCiCDwBrQrNUEkBiib60f8S/fW8BqrAEkJI8kiDoBX70hL8Cs/FtZ5Udak0dMAVOnccUqgB57tbVvDSCx+pDo5/itNSuApOljnXCCawAZcJTas0kKIOvnrUf1fnTkGkDWT5QNIky2ALqqOgP/znTFRYoCKC5sabUTBVD6pJsCKH1yncyRUgAlk75BfVMAGQTWgGatKIAMGKYlmuQaQJZIg2lBUACZhjrujvgWsLjRcccAAskWQIkkhAIoEXrpsS8FUHrkWYySAih9cp3MkVIAJZO+QX1TABkE1oBmKYAMgBqiSQog81hboScKICtkIXwMFEDWz5FdIqQAskumGGc8BCiA4qFmz30ogOyZN7tFTQFkt4xFES8FUBSQLLIJBZB5ibjxsdfhqFXbvA7ZU1IJUAAlFX9UnXer3o/OnAIWFStuFJ5AsgVQK7cTh53uuNLECqC4sKXVThRA6ZNuCqD0yXUyR0oBlEz6BvVNAWQQWAOapQAyAGqIJlkBZB5rK/REAWSFLISPoWv1fjTCKcT3sdn647NKhFkAqqwSjIFxfJjZzcDWwzfdzOPEcUd8RzIFUNLSZpuOKYBsk6qEA6UAShghG4iCAAVQFJDstgkFkH0yRgFkXq4ogMxjbYWeKICskAXGQAIkEIkABVAkQvw7BVD6HAMUQOmT62SOlAIomfQN6psCyCCwBjRLAWQA1BBN8jXw5rG2Qk8UQFbIAmMgARKIRIACKBIh/p0CKH2OAQqg9Ml1MkdKAZRM+gb1TQFkEFgDmqUAMgBqiCZZAWQeayv0RAFkhSyEj6Gl24mLDg9OOjzWD9amEdb2AK3cGdibEd8rym06bNPD7uLKwFdxMqYAMj1dtuuQAsh2KYs7YAqguNFxxxgIUADFAMsum1IA2SVTAAWQebnKbtTCvM7YkyUIVH5/1BJxBAvClZWJo1fkWTY+BkYCJBA9gQwA8So2CqDoOafrlhRA6ZN5CqD0yXUyR0oBlEz6BvVNAWQQWAOapQAyACqbJAEbEKAAAu64og5qZzpskK3UCPGjw5Uoq4hXU6QGAyuOggLIilmxVkwUQNbKh5HRUAAZSZdtqwQogFLwWKAAsk9SKYDMy9XlrVvi20NHzOuQPZlCoFHDBqh2uVBRcc6U/vTqhAJIFkAPdsnRCynbiUDgof87SQFkwaOEAsiCSbFYSBRAFkuIgeFQABkIl017CVAApeDBQAFkn6RSANknV4yUBPQkQAEE3NOuLn7WtZ6eWNlWGAIUQMYdHtdVZ+DLzPiqqyiAjMtLqrRMAZQqmYw8DgqgyIy4ReIEKIASZ2i5FiiALJeSkAFRANknV4yUBPQkQAHECiA9j6do2qIAioaS+dtQAJnP3G49UgDZLWPxx0sBFD877hk9AQqg6FnZZksKINukiotAm5iqrOzauHTpkok9sqtIBDzu+L4xj9SuHf5OAUQBZPZxSgFkNvHo+qMAio5TOm9FAZQ+2acASp9cJ3OkFEDJpG9Q3xRABoE1oFlWABkANUSTN05aBkdmtnkdsqewBE7s/BD7/ufVhCnVz6kHl9uN8+cvJNyWmQ3YQgB1HILifjlYv2A5lnnh9MW88dcj91ItNKzlT2zf8aNo3yzgbXsX92Lu0pXYHATuXe3rYsS1nAJm1nFHAWQc6cYeB045PHF1QAEUF7a02okCKH3STQGUPrlO5kgpgJJJ36C+KYAMAmtAsxRABkAN0eQNj70OZ63a5nXInkwRQHbFbAsBBGBU0RR0PfQCJn6okO49Ems6VnilzqiiR9Hmi1fw7B5NJoQ4ur4cRcUbw6ZnaPu6GEYBZNohTAFkHOrLXU58m+GOqwMKoLiwpdVOFEDpk24KoPTJdTJHSgGUTPoG9U0BZBBYA5qlADIAKgWQeVAT6EmvCqAEQkjqrnYRQBDCp/UBDFRkjhBC/c++g6K1uyV+iQggvgXM3EOQAshc3tH2RgEULan03Y4CKH1yTwGUPrlO5kgpgJJJ36C+KYAMAmtAsxRABkClADIPagI96SWAateuDbfbjaqqqgSiMX9X2wggiClfbbFDmgam/W+ZGQWQ+cdOvD1SAMVLztj9KICM5ZsKrVMApUIWoxsDBVB0nLhVYgQogBLjZ8m9KYAsmZagQVEAmZcrTgEzj3U0PeklgLJq1YLb40F1dXU03VpmG/sIIKBP4aMYdPoVTIR/NVCiAqiofV3czSlgph2TFEDGob7ClYG9GfEtak8BZFxeUqVlCqBUyWTkcVAARWbELRInQAGUOEPLtUABZLmUhAyIAsi8XFEAmcc6mp70EkDR9GXFbewkgKCs6bMePfzXA0qwAujOK+rg/i45VkxPSsZEAWRcWnM8DlRwEWjjAKd5yxRA6XMAUAClT66TOVIKoGTSN6hvCiCDwBrQrOUE0E0P4+URnVBHGusF7HzjCSz8NPaB93j4RfQ7/gQ2NJP//zcr1TYG4Zf/9SO08TYZfx+xRkUBFCsxY7enAMrE0SvyjIWsW+vX4OnRd+AG1HyjF6eA6QbZ8IYogAxHHFcHrACKC1ta7UQBlD7ppgBKn1wnc6QUQMmkb1DfFEAGgTWgWWsJoBsx7sWfAysV6SNk0I++w2OzVsc88rAC6MXLsOGJV7FNtDpkCl5u9j4ee/WzmPuIdQe+Bj5WYsZur5cAalC/PlxuF86dO29swDq3bqsKIJ3HrjbHRaANAhuiWQogc3lH2xsFULSk0nc7CqD0yT0FUPrkOpkjpQBKJn2D+qYAMgisAc1aSwABg6ctRMeScZqKHTFoIYZuRcNTbdCmNXDw/b8Dt4oqHqV6p80ULLpVrek5iA2/eAEHw1UABQigX+IF/AY+EaTKo98c1FQjHfo7HopDRGlTxgogAw7gBJrUSwAlEEJSd6UAAu5pXxc/4xpAph2HFEDGob7xUiY+qxXfOmQUQMblJVVapgBKlUxGHgcFUGRG3CJxAhRAiTO0XAsUQJZLSciArCaARKBCAvVrLf5LnZ4lBNAINPx0HGQp0wAfKZKnCH9G8efAtk/lCp7B015E3t+fwLZu0U4BE0JpXFABVHP6WGJ5pQBKjJ/ee1MA2WkKmN7Zl9tjBZAxXEO1SgFkLu9oe6MAipZU+m5HAZQ+uacASp9cJ3OkFEDJpG9Q3xRABoE1oFkrCiDfMMV6PQXY84v3kffirSh74gWs0k4L807faq1Z10eWRmEFkLYCSLQ3BCj+tAGKlKlg3gqglZr1gs7twuvqtLE480ABFCc4g3ajAKIAogAy6OQK0SwFkLm8o+2NAihaUum7HQVQ+uSeAih9cp3MkVIAJZO+QX1TABkE1oBmrSWAVOHzAlZJY5WnfpU9EU4AlWJv+3xZDknby2sIxSSAxDpDJQXetYCCTUNTK4viWZBaTRvXADLgAE6gSb0EUMMGDeByuVBx7lwC0Zi/K6eAAQOvqIMH+BYw0w4+CiDjUNeGAxfhiasDCqC4sKXVThRA6ZNuCqD0yXUyR0oBlEz6BvVNAWQQWAOatZYAkhdl9q3no0zPWqmKoOAVQMX4Oe7vIt4bdgEHDwEo8b39K/q3gPmqfS6cu4ATn8ptyO0CUNYA8lUH+aabLfxUE1+YHLECyIADOIEm9RJACYSQ1F0pgICh+XVR7fDgQpwfnJOaQJt0ngGgoceJkw43vjh+CWUVLptEbq8wr3Jl4N8Z8bGlALJXrpMRLQVQMqgnp08KoORwT7deKYBSMOMUQPZJquUEkH3QxRwpBVDMyAzdgQKIU8AMPcDYOAnYhAAFkE0SlcQwKYCSCN/krimATAaept1RAKVg4imA7JNUCiDzckUBZB7raHrSSwDVqlULbrcLLpc7mm4tsw0rgCyTCgZCAkklQAGUVPy26JwCyBZp0iVICiBdMLKRCAQogFLwEKEAsk9SKYDMy9WNk16HI7O2eR2yp7AE9BJAdevUgcvtRmVlpa2IUwDJU5OqHG5csFXm7BWsA0BTjxPHHfYSpPaiDLR0O3HEGR9jCiC7Zdv8eCmAzGeerB4pgJJFPr36pQBKwXxTANknqRRA5uWKFUDmsY6mJ70EUDR9WXEbCiCgHhy4BA+qrJigFIqpsceJUxRAhma0mduJ4xRAhjJO58YpgNIn+xRA6ZPrZI6UAiiZ9A3qmwLIILAGNEsBZADUEE1SAJnHOpqeKIC4BtDgaxqjR8t60Rwu3CYMgRmbjuBidXzVJwSbfAKsAEp+DqweAQWQ1TOkX3wUQPqxZEuhCVAApeDRQQFkn6RSAJmXK74G3jzW0fSklwDKqVcPbrcb5y/YayIRK4AAIYDG92gezeHCbcIQuO2PX1MA2fgIoQCycfJMCp0CyCTQFuiGAsgCSUiDECiAUjDJFED2SWrsAmgqVqzLw9oBE1AsDbMI89cVomzAcMy2z7CTEmmX+1+Ax+NJSt/stCaB80cPYN//vJowGqfTKQkgu/1QAAGjrm6CETc1s1vqLBdvOAGU7QFaezKw1xnfK8otN1iLBtSlOhNfZVbHFR0FUFzY0monCqD0STcFUPrkOpkjpQBKJn2D+qYAMgisAc3GIoDuev4vmNy7Zc0oKrZjoVcIGRAkmyQBEtCdAAUQK4D0OqhYAaQXyfjbyfAALrHidhw/FEBxQEuzXSiA0ifhFEDpk+tkjpQCKJn0DeqbAsggsAY0G4sAkrsPrAAyICg2SQIkYDgBCiAKIL0OMgogvUgmpx0KoORwt1OvFEB2ylZisVIAJcaPe0dHgAIoOk622ooCyD7pil0AAVPf2oLCttoxlmJtL04Bi5T1y1u3xLeHjkTajH+3GYFGDRug2uVCRcU5W0UeXACNxYb5zfHnCc9hqTSaQqyY3xcHJ0zGU0kY3aiiKeh/9h0Urd3t7b1P4aOYXP+fGFi80T+i3iNR3HCb37aRQuYaQJEIRfd3CqDoOFl1Kwogq2bGOnFRAFknF0ZHQgFkNGG2LwhQAKXgcUABZJ+kxi6AWAFkn+wyUhIITSBQAA198Hk8/4P8mjuc34VZXiFkMtGOQ1DcG1i0dCU2S11fg6dH34Eme17AxA8DYolDAN3fsQnu+wHXAEo0q+EEUB1lDaCvuQZQopjD7n99dSa+4BpAhjJO58YpgNIn+xRA6ZPrZI6UAiiZ9A3qmwLIILAGNBu7AOKizwakgU2SgOkEoqsAMj2sgA6F8OkHfPgKnt0DQAihfjlYv+AAuo7vgfZi64t7MVcIIq8AgiSJbqit+VuIYbACSJ/8sgJIH47JaoUVQMkib59+KYDsk6tEI6UASpQg94+GAAVQNJRstg0FkH0SFrsAmooVWwrhXyfAKWDRZLx5516orrbnm3BO7vkkmiGm5TYOh8OWb3cLtQbQ6MdfwzisRtc5wIr596D5F3ej37LkpVZM+XoIG6SpXep/L0I/DDr9ilwFpIqf0z2kKWDib4Hba6eQaUdCAaRPXimA9OGYrFYogJJF3j79UgDZJ1eJRkoBlChB7h8NAQqgaCjZbBsKIPskLHYBZJ+xWS3SGyctgyMz22phRYznu8/exbcbV0TcLl03qJ9TD263B+fOn7cVgugqgJK7BpAMtC/mjc7F6qW70UepBjp4/RQMaqrBfWIbBh5qKwmg9fX7oc0Xmoqh68tRFLhekLLr3dc0wUM9OAUs0QM3kgCq73HgrMOTaDfcPwyBxh4nTjnccTGiAIoLW1rtRAGUPummAEqfXCdzpBRAyaRvUN8UQAaBNaDZuATQtBXYcns+cGAtFpbfgpFYjgHjiw2ILrWavOGx1+GsJeal2OuHAshe+Yo22uACKFD4jMWG3xdg+4PJWQRaHcuookfR5tBhXN1RXg8IhY/6KoDUjZRKoFgqgO69ugkeuIkCKNpjJtR24QRQBhxo7nagzBmfnEg0tnTZv607AwfiXGeJAihdjpL4x0kBFD87u+1JAWS3jNkzXgoge+YtbNQUQPZJauwCSF0EugyFbwHDh5Vi/rpClA3gW8AiZZ0CKBIh/t1MAiFfAz9qLvb3auUN5ZstyZ0CJgXSeyTWXNcC+75UF3/ui3nqGkAAzu1/B0XKFLCitVwDyMzjSPQVqQLI7HjYX2wEKIBi45WOW1MApU/WKYDSJ9fJHCkFUDLpG9Q3BZBBYA1oNnEBBKzY0hk7+Rr4iNmhAIqIyJYb1KlTGy6XC1VVl2wVf0gBZKtRJBYs1wBKjJ+6NwWQPhyT1QoFULLI26dfCiD75CrRSP9fe2cDHlV17f3/JCEQSIhAwodJ5KvSiFilheBHKYJF7RXtyytWA7cVtbRCUaQWadXa52r9QOqDKC/YcqvYezFVsfQq3mpTBcullqCiFWgMEoJJDJgAhiQEYibz3n3OnJmTZCaZOXP2mfPxn+fxcXJm77XW/q89EX+svTYBUKIKcn4sChAAxaKSw8YQADknYfEDIADaEbDgMqtevQTzHnLOmpMVKQFQspSX6zc9vQ/8/g4FAjnpFbUH0L9Px5c6LaQWzyf5CJgsXW88ZzBu4hGwhOXtCQD1gQ/DO1JQbfB4UsLBecTA2I5UHDCoMQGQRzZJAsskAEpAPIdNJQByWMIcGi4BkEMT11PYBEDOSaoRAPSz53Zg1kj9GnkLWCwZJwCKRSWOsUqB2CqAfojSXwIz7/21VWFZ6ue68YPxIzaBTljz3iqA+gV8OMUm0Anr3JOBzIAPzQY1JgCSmhpXGCcAckUaY1oEAVBMMnFQggoQACUooB2nEwDZMSuRY4ofAGk9gG5HMto+Fy1ciZvPy9AtphV7nl2GNTsjrW8yiqbsQlnEz+LI0ZzlWJX7Jpau2xXHpO5DCYASko+TTVYgNgBkh1vATF64zhyPgJmjbW8AyBwvtCJLAQIgWcq6xy4BkHty2dtKCIB6U4ifm6EAAZAZKtrMBgGQzRLSQzjxA6DipDZ9FgBoZv0yPLipd43jGdu7tcRH8Br4xDW0o4XsgVlo9/vR0uKSa+C7HgE7vBWjXVoBRABkzjeKAMgcHZNlhQAoWco7xy8BkHNylWikBECJKsj5sShAABSLSg4bQwDknITFD4CAZB4BiwZ1OlUGtezF08sOY+bay1AAtUKo7rI1mJkv8qJVDM3GPSsvRs6ADDRUVyPHByC/ABmoRumiFXhJVP1MyUHGgAaUvgl8XVQAvTcJq248F0r9Uc0buPWhzdD7rX5zcY9gihVAzvleeCHSrhVAv3t4NabmDouwdPf2ALp4UAZO+wJo9ELCJa6x5kQbTrVHvuZdHP8a2ZGCj1Kd1SNLolxSTE9uT8OutHZDtgmADMnmqUkEQN5JNwGQd3KdzJUSACVTfUm+CYAkCSvBbPwAyGZHwBTYsw5YuBLFeEE5pnXt3Ssx4o1lKPtqsFqoeiFWXXYYSx/aDECAn+EoVQDROJQHYc9TU04odsq04171M/DUuAoF8iD4rATf6VJ9pNlahzJMxuKVM1C3bAVeipInAiAJG5gmDSsQ+QhY1yNfP0TpE0Pxwu0PYL1hT5xIBaiAnRUgALJzduwRGwGQPfJgRRQEQFaoTB8EQC7cAwRAzklq/ABIVABtBObOw8NJWGZPFUDa0bBuAAjL8dSMAl20osqnAoUKCNJBH9HjZ0oQFlWMC/f9CfUAysc9SlURAAGeNgHFWkWQYr2nfkQAAVASNgxdRlUg+i1g4/Bu6NavH6L03/U/U1AqQAXcpgABkNsyav56CIDM19SuFgmA7JoZd8VFAOSufCqrIQByTlLjB0A/w8YdszCq0xKtuwXMEADqVAGkBa6r3pmzvFu1z9L6GREAULgJtAqZ/obsOUGIFEPK2QMoBpEcOCR74ED4O/xobm5xVPRRm0Df9BgOXpIXWsvHO27AzGcctTQGazMFxFXwXyBgs6jcFU6/AHBKHGU28CIAMiCax6YQAHkn4QRA3sl1MldKAJRM9SX5JgCSJKwEs/EDIAlBxGGy+y1ggOi9U5obbg6tVQCtKRCVPzldegAFq3fEETB9BZDS70d099H1ANJu/tIdAQvdQBahB1BobpT1sAIojkRzqHQFYrsFTHoYSXUwLJCCNgDHfZH71yQ1OJc4Tw8AZ3akoCqVGstMaaE/FeUG+ywRAMnMjDtsEwC5I4+xrIIAKBaVOCZRBQiAElXQhvMJgGyYlCghxQ+AIlUAqcarXr0E8x5yztpDkZp0zXtvKycA6k0hfm6lAqwAAq47dzAWTBpqpeyu8VXd2IZb/ljpmvV4eSEEQF7OfmxrJwCKTSc3jCIAckMW7b8GAiD75yjuCAmA4pYsaRPiB0Bdr4HXmkK/jYten4W6K5LTGyghAQmAepTv8K5X8cnWjQlJ7ObJfdLS4O/oQEeHsyoc2ANIBUBLLhrh5u0pbW0fNbQSAElT11rDxgHQflQ/+gvUiXBH/wAXXHcp0vE5Gl5chMqD4uEFGLPwLuRk6dZTuxFlG19VHoyY9xwKxGnT0LPu49s+fBTv/ykP4++ah0xlVtB+7r+h6FKg+sVaDFP88iVTAQIgmerayzYBkL3y4dZoCIBcmFkCIOckNX4AJCqAJmDPJRro0X7eghFOBUAWpWvy0qfh69PPIm/muSEA6lnL/hkZCvw5dfq0eaJbYIkACPje+CH4wcXDLVDbfS5iBUA+H5DjT0F9irMAqdMyJo7ZfWpQY6MASMCZI4PvUiBO+P1+VG8DCi49O4KEAt78BrjyLuRgGypeA0ZddwFOvPgq+l03D5lN21Dxbh7G6eYKu1XlQMbFqh+IMa+VAbmzO41zWr6cFm9kAFSN/n/9DZQ/1QyajePnfTXc6evEaxjccC6OjdFfwAH4Dv8HBlVUALgEJ75xJdqhfwZ8Me4uNA0PE0N1fG5oLNCEvh8+igEDfoBjOXuRdfKSTuOdpqsd4yUAsmNW3BcT1YipagAAIABJREFUAZD7csom0A7KafwACMDdG7HjqnAbaHH0a8uI17F4yDZcMjcZd4M5Q3AeAXNGnrwSJY+AAfPGD8FCAiBDWz5WAKT8v2HAh+M+NoE2JHSMk3IDKag32MvKKADShxYCQAO3oWLdb/C5+DBUFaSN3K+r2BEwKAh+tI9rN6Li2FUYd94ZIdOKXRSh9agKhjr/zAqgGLdHwsMiASABZzL6fxcnB6oQR3sv+iEqYCj/B10AUDX6f1iPVgGKTrwWgjdpla8BY1QY1PUl7GbWA/6Rqh+cfg9ZFXuBAZeiqQtcSniRNKAoQADEjWCFAgRAVqhssQ9WAFkseALuDAGgBPx5eSoBkJezb7+1R60AemIoXrj9Aay3X8imR8QjYMYljQcAGffCmVYokDAAUqpyRDXPpUgXx7n2F6EoCGuq8AMd0IkOgNSjXuh2ZEwFS7OBv4mjXsFqoSvz8KlSKUQAZMX+ED56OwKmB0BplT9Hev/ZSD2ZGxXShMcHK3qOCy/j0DLluzjdN7wqZRzODdnq9DMrgKSknwBIiqw02kUBAiAXbgkCIOck1RAA0iqADm3BmqOXYj424IrbSpyz6CRFymvgkyS8ZLdZmQPg93fgZGurZE/mmo8MgGZh4xPTUX37nfipue4AjMd9C67GOXWvoHjLvsStT52PkuwyFDcWdf53HLYJgIyngQDIuHZ2m5kQABLA5295wf4/XVbWraKnlwogpb9P56ogrbJo0P5HcersIhzbn4dxX6sNHhUjALJqL/UIgJSqHKA5WNmjHP3Kq0dWbWQAJADRwBrtCJioFtqLNnEcTG8nuDAVFF0KHBKVQ2cj/cMd8I8bigxhmwBISvoJgKTISqMEQO7fAwRAzslx/ABIa/pch1nPAfPmVuEJ9v6JKeEjv3Ed2tv9MY2126Dav/3BbiHZJh6fz4dAwHnHW6L3AJqOL3VStxbPf98EIFQ4ByUTM3Eksxmb12/CW2ZlsCsIigMA3TI+BzddPMysSDxlJ1YA1DfgQ0FHCj42eEW5p0RNYLET/KnYY1BjwwAoWs+eYNWPvkeQurRIPYDycOTRMgxSmjyLptLae3VGyAbU5tFK42hxzIwVQAnslvinRgVAotfPoaGh/j8q3AnbP3XBA+rRrW4v3XGw0Gfdn2mVQm0N/4HUnHOR3pCLJg0uEQDFn8gYZhAAxSAShySsACuAEpbQfgYIgOyXk2gRJQ6A0KUptHPWzkipgJcViNoDSJIoNxUvx/k1K/BB/hIU7F6N+8uBabOWYHZWI8bkDAMayrAZRZidA7QcfAXFH49HycyxGKDEcwrvlK7G/bnzUVKYjQH9GrH5feDySBVAkeaVR14UK4CMJztWACQ8+IBwc1jjLjmzBwVS4YPfoMpGAVDztrnYVxYO6oxvrcW48xC+BaxI3NR1ttq4WWvuHOnGr0g3gwXNdmou/ehmZIhbxUQDaQIgS78PEQGQqNiJUuWj9Orp+pm+wkd7Pw7I1KqHIswJHRXDaxj8/g4oQKlv0DYBkJQ9QAAkRVYa7aIAAZALtwQBkHOSGj8AitwEet5DzlkzI6UCVADoCoCu//4jeOTCYHP3w1sx+t5fmyjTdDx+20h88OQGPDN1Pl7OP4RrSrYqAOjOrH/gmpIjyvGwweUrcEf9HJRMBZ7avg8o36dUCimgqHE17kB4LqIdAfsYmNZ13nYCIBOTqZiKBwCZ7Zv2zFXAKACKOYqmbaiuugAFuubOMc/lQFsoEAkAda326XSDlx7m6Bo+h28BC/f7iXQzmLbocK8gcVRsG/yiRxAIgGRuCgIgmerStqYAAZAL9wIBkHOSaggAOWd5tor0rII8fFJda6uYGEziCpyRPRDtfj+am1sSN2ahha4A6Hf3/Qjb7/9/WA8JfYAE9LlAf9TqCDY/uQGVGtjZLvoDFaF6/QY8g+l4fMEQbF6/D9MWXI1Jyh3DQOX7KxQApPT9Ece8ovYAggKTOs0jADJ9ZxEAmS5p0gxKB0BJWxkdm6VAb02ge/Rz4jX0x5VRjoKZFSHtmKUAAZBZStJOTwoQALlwfxAAOSepcQGgpb/GjjmZ2HLJPDysuwpeXAPPCiDn5JyRUgGhQHQABDzyy8eAe03o+6NILeDOTGC7euxLvLSKns3ZwcqeCADoWHMeEDwqph0fiwUA/TlrZuiIWWheFAD0/fFDMJ/XwBv6QsQKgDICQH4gDftTIl3ybMg1J0VQYGJ7KnanGesxFysAysr/MvKnFVN/DypQ/4+tOHKwAo1fXeTB1XtryQRA3sp3slZLAJQs5SX6JQCSKK7JpuMBQL9+8WFsu+5nKMHPdH1/itkE2uSc0BwVsEKBbgDo4dWYmhupIXKCTaBF82dxpEvf+Dn4bFtdHs4RR7siVQCVZ+LOYNVQZcMRDGvS3fjVUwVQY1Go2ig0L0pjaPYAMr7TYgVAxj1wplUKxAqAJo7x4/2DKVaFRT82U8A/YAQ+/+qPbBYVwzFbAQIgsxWlvUgKEAC5cF8QADknqYYAkKj+mbAHl8x9GOgEg5yz7mREeva3l0S8Lerjl59IRjj06XEFrG4CbUe5CYCMZ4UAyLh2dpsZMwAa1YrV3622W/iMxwIFfvJcPnZ+EvE6Lwu804WVCohbTWu+8iU0DxtkpVupvvo2ncSIvQfR/3iTVD80HrsCBECxa+WYkQRAjkkV4gFA//eRF3Hn1DMBVHU6BsYjYLHle/KPn4EvrW+nwZ9//B4q/vCr2AxwlC0VyMrMREdHB1pOnrRlfNGCIgAC5o4fjEUXj3BU3uwSbDwAKCvgQ5MvYJfQXRnHoIAPxw1qTADkyi1h6qJ+8dKZeO1oAWovn2yqXRqznwIjn38TtRPGEgDZLzWuiogAyFXpVBdDAOScpMYDgJyzKntGOmnp00jpE+xoGwyRAMieufJCVARAwI3jh2ABewAZ2u6xAqBUAEM7UlGXYqw/jaHgPDhppD8Fh1I7DK2cAMiQbJ6atPr1oXju0Gjsn/8tT63bi4s9Z9ULBEBeTLzFayYAslhwK9wRAFmhsjk+CIDM0TEWKwRAsajEMVYpQAAE8AiY8d0WKwAy7oEzrVKAAMgqpZ3rhwDIubmLN3ICoHgV43gjChAAGVHN5nMIgGyeIF14BEDW5YoAyDqtrfSU0a8f/H4/2r74wkq3CfsiAFIB0A8mR2p8nbC8rjfwyeenccsfK12/Ti8skADIC1lObI0EQInp56TZBEBOypZzYyUAcm7uokZOAOScpBIAWZcrAiDrtLbSU3p6Ojo6/Ghvd9YRFwIgIDeQgtMI4ITB3ilW7jOn+uoDH4b7fag2eDzJqeu2Ou6x/lQcSDX2O4gAyOpsOc8fAZDzcmY0YgIgo8pxXjwKEADFo5ZDxhIAOSRRQFxNoJO9qqKFK3HzeQ0oXbQCLynBTMbilTdiwvE3cOtDwD0rh6N02TqUaYFOWYhVlx3G0oc2JxC68DEDdcs0n9FNFU2ZjLKdu6IOIABKIA2caroCBEBAWgBo95kuLQ12USADQCtVkapAIo22EwNAGVj7QAF+r63uomr89ZsSsn0iG3eVteFRGbalZsYdxgmA3JHHWFZBABSLShyTqAIEQIkqaMP5BEA2TEqUkJxUASQAUPEYoGHnMjy4CYAAPHPGAMf/FhnyWAmA5izHqtw3sXQdAZBzdr+3IyUA8nb+uXoqoClgHAAJ+DMYI5fU4qrgDeF7/zIOz+YcwKMXGKtGipoVAqCkbtjoAKgVg1/cjDNDp0HPxKeLLsWxrKSGS+cJKEAAlIB4nBqzAgRAMUvlnIEEQM7JldMA0ExUImeQWtUjgFD453AFUMHdazAzH0BLK1oVOCQ+GwegAAUDWrHnzUqMnXEuMlCtVBNBGy/SViOqiWqw+O7vYGx+BvDhdhwYM0qpAFLGIVhttPYyFIjxLXvx9LJ3UCQqkQYA1W8uVuFUhBevgXfO9yKeSLMHZinHv3gNfDyqcSwVoAJ2UcAwAKrOxV1Hj0WFPQIGLXw7uMqxR7B5biPwfh5W7AP+fmCA8sEN8yuwqACINHYIwtVFF150HECzUgEUeaxd1HRnHJEBkAp/0i+ai8Piz1zi1VSJkWsbUb98Ik66UwrXr4oAyPUptsUCCYBskQZzgyAAMldPmdYcB4Dq/wZMEUe9BHSZgbpNJ/B15ZhXEABtAoq1Y19zluOpcRXq8bC1F6Px2WVYU7AcT005gaeXrYMARYUVz6K0ehfKdgqVZwePkQnb3wE2LcOaneoRsOzjBUCFCncU8FQfrELSKn/qZ7ACSOZGpW3TFWAFEPD1nCy0IYDP2QOo0/6qqG8xbb/1C/hwVkcKKgz2pzEtEJcbmtyehl1p7YZWaRQAHX0/D88PqVUATvdXBvZWt+Jc5bNUvPrccGBWLS6szMPshmPqMbHqXHzjo2b89ZuIOHZU2Ti89WUVEAlf6rzIY7UKJEMCcFKvCkQEQDW7MWF/AfZMz4k8X3y+8Z/qZ0WXq+NqdmPk243IqvwUDfNmo+3tcqTn/BM54ux+0eUoz9mDwv/+FBhzIcqvGwN8uE39WXmdg0oBlnQ2xNOmf5mNQ6PqMPI1oPa6MWiHAFM7gStZidRrYiMMIAAyohrnxKsAAVC8ijlgPAGQA5IUDNF5AGgZysetxIiKSowddxhL3xge7PMTBEA7B6JYO4oVOgKm6w+kO6oVAjlYjqdmBP8EG6ro0fr+BPsM6ap7rtVXDAkdRdVQxTgCIOdse0YKgAAImPfVPPx0xljuB50Ct276EDuqRLUFX15RwCgAEgCnewWQDvwIwLNhUFDGFixfogKgEDTSH+vqNvYwsEWFRgrc6XFs+AiaV3Jm9TojAaC0D7chD1Nw6Dy1y1f4KJg4BjYB6WurcSJYCRQaO6hcB430FUTq+6zC2Th0HoIAZwpONQInRTU2gP5bn8PAs+fiMHZjwtvZCiBqFxVHCvgZgYEa9IH2TMAgvuJVgAAoXsU43ogCBEBGVLP5HAIgmydIF54TAdCDQWCjHLeq1ho991IBpDWI7gqAUiuRMzDYKFrpKQSUaNVFSuNnrQl0BQrXjkP5ohWo1lcAaVqyB5BzNj0jVRQgACIAivRVIADy3i8IwwBIOaLVvQfQQlTjr0XpuqbNnSuAugGgKGP1FUChaqEoY1kBJHffxlMB1H/rNvQrPAtZv/s7OrUCElVAZ1dj5PFCHTQqx6nrxHGxzlU7io1Jl+KYgDlrw3Ya5qkAKGyjAcNfPIEGAYNEZdDxQtQ3bFZBkXYsTa40rrNOAOS6lNpyQQRAtkxLYkERACWmn5WzHQmANs0OH+lCFwAUPNrVvQdQ8IawbhVAL6Bxitq/By3VqP7fngTly97EiNDNX7pbwMSRMuX42GHM1HoAib/3+vBZLH1vElbdeC4a2APIyu1rC1/Z2QPh9/vR3GzesRkrFkYARABkFQDqA+ALKza1h330Dfhw2uBRRuMASAge7RYw/fMW3HARgC/X4vqjkSqAoLtJLDx2UYHOxtgWXDj0GB79ZrSxHk6+BUuPuQcQGjB8xR60dakACoUYhDThqqGeANAEpL8WhDtdKoAiAiDh+8U96FuZzR5ECewJAqAExOPUmBUgAIpZKucMJAByTq6cBICco2rkSHkNvNMz6K74CYCAWyfm40eXjXFXYhNcjdkVQH0DwJmBVBxMMflWqATX6bbphf40lKcaO/CSGABym5JcTyQFDN0Cpu8BpPXqGVQeRwXQFOC18A1jDUXnoG9OIQ51sqGrAApCojEI9htiKg0pQABkSDZOilMBAqA4BXPCcAIgJ2RJjZEAyLpcEQBZpzU99a6AfAA0HY/fVoRhB19B8ZZ9akBT5+PlC7LxTulq3F/ee4zKiMLxmFa+D2/FODyeYewB1F0tswFQPPng2OQoQACUHN2d5DU6ALLXKkJ9gnj8y3BiCIAMS8eJcShAABSHWE4ZSgDklEwRAFmZKQIgK9W2zldaWho6OjqUf5z0sgQALfgKhqEWT63fpACcm4qX4PJM4J/bYwVA43HfgiJUr9+AZySISwBEACRhWznOJAGQ41JmecD2B0DBJtRQbw8zVgtnuay2dEgAZMu0uC4oAiDXpRQgAHJOUlkBZF2uJi99Gr4+/To5/Pzj91Dxh19ZFwQ9ma5A//4Z6PB34NTp06bblmnQGgA0BMea84DdAvhMx+MLuvx8WxGUA1gNZbimZCumzVqCO0cHvyOnDuCx8kzcecEwQLzfDtw6cyxEuy7glFpFlCsqioYFZTqCzU9uwDOFc1DSdVyUaqPvT8zHEh4B67TNZFQA5Xb4UJ8SkLmdPW/7zI4UfJpiDEITAHl++/QqgP0BUK9L4IAYFSAAilEoDktIAQKghOSz52QCIHvmJVJUBEDW5YoVQNZpTU+9K2AVAPqgLg/nN67GHZiPkuwy/DlrJgp2r0b1xOU4v2YF7tguKoPU95uzl+BWlCpHxkS1UMHuUmBqsAJIdxRMgKLZQZsv5x8KwSPlWX34yFho3PbIetw8MR9LCYCkA6DBHT4cIwDq/UuZwIihHT58ZlBjAqAEhPfIVAIgjyQaAAGQd3KdzJUSACVTfUm+CYAkCSvBLAGQBFGjmCQAsk5reupdAasA0GZRuTPxKP6MrwTBTxewI0KdqsKhpzBTBTsKFOo6ThwHuxqTggVCle+vCEElAYzCsCfCuCgAiEfAuu8TGRVAve9GjkimAgRAyVTfGb4JgJyRJzOiJAAyQ0Xa6E0BAqDeFHLg5wRAzkkaAZB1uZr842fgS+vbySGPgFmnvyxPmZkDlGvgW1tPyXIhxa5lAGj9PkwT4AYH8Nj6TRijgJ3oFUDRABCC80TzaK1iSKsq0gOgD/JV+53GEQDFvIcIgGKWyjUDCYBck0ppCyEAkiat7QwTANkuJa4MiADIhWklAHJOUgmArMvVGXlj0dbW1s3hyfpq64KgJ9MVSPH50BFwXn8T6wDQJkD09sn6h3JUS63sCfYEitADqDMAUkHR7ExdPyAAlQ1HMKypDMWNRUrlUKcKIIT7AoXGabeQdcn+won5WMQjYJ1UMRsA9Q34kN+RggOpvAbe9F8+OoMT2lOxJ82YxgRAMjPjDtsEQO7IYyyrIACKRSWOSVQBAqBEFbThfAIgGyYlSkgEQM7JFSOlAmYqIB8AmRmtHFs8AtZdV7MBkPDgA+A8RCpnz8mymhoA/EJoAy8CIAOieWwKAZB3Ek4A5J1cJ3OlBEDJVF+SbwIgScJKMEsAJEFUmqQCDlCAAAggALIGADng6+DpEAmAPJ3+mBZPABSTTK4YRADkijTafhEEQLZPUfwBEgDFr1myZhAAWaf8WQV5+KS61jqH9GSJAmdkD0S734/m5hZL/JnlhACIACjSXpJRAWTWnqUdOQoQAMnR1U1WCYDclM2e10IA5J1cJ3OlBEDJVF+SbwIgScJKMEsAJEFUmqQCDlCAAAhYNDEfC9kDqNNuNRsAZQDI96diP3sASf2tMLE9DbvT2g35IAAyJJunJhEAeSfdBEDeyXUyV0oAlEz1JfkmAJIkrASzBEASRKVJKuAABQiAWAEUaZuaDYAc8FXwfIgEQJ7fAr0KQADUq0SuGUAA5JpU2nohBEC2To+x4AiAjOmWjFkEQNapPmnp0/Cl9gk5/PjlJ3C8Ypd1AdATFdApQACkAqBvjBnMfaFT4Hfv1GBH1XFq4iEFCIA8lGyDSyUAMiicA6cRADkwaQ4MmQDIgUnrLWQCoN4Uss/nBEDW5WLyj5+BL61vyOH+P64iALJOfmmesrIy4W/342RrqzQfMgwTAAHiivJ2H+DnHVUytljIZlbAhyYf7wGTKfKgQAqO+zoMuSAAMiSbpyYRAHkn3QRA3sl1MldKAJRM9SX5JgCSJKwEswRAEkSNYlJUAKX06UcAZJ3k9NSDAgRAwJCOFJz2BdBMOCHtu5ISAIYHUvBpijE4IS0wlxke2ZGKQyl+Q6siADIkm6cmEQB5J90EQN7JdTJXSgCUTPUl+SYAkiSsBLMEQBJEJQCyTlR6MqwAAZBh6TiRCrhKAQIgV6VTymIIgKTIakujBEC2TIvrgiIAcl1KAQIg5ySVAMi6XLECyDqtrfTUr18/dHR0oK2tzUq3CfsiAEpYQhqgAq5QgADIFWmUuggCIKny2so4AZCt0uHaYAiAXJhatwKgzP79cLL1NDoC7ullQABk3ReQAMg6ra30lN6nj/I7ob3d2BXMVsaq90UABNw6aRTaEcApX7KykBy/++ubsbPqqCXORdv74R0pqOYRMKl6j/Wn4kAqj4BJFdnDxgmAvJN8AiDv5DqZKyUASqb6kny7EQBlZw7Aul8sRkVVLf5t7UYEXAKBbAWA5izHUzMKgruyGqWLVuAlTMbilTNQt0y8l/Sasxyrct/E0nXajVzC542YMCDsr/XDZ3WfG4uDAMiYbpwlRwECIOCWKaNxz5XnyBHYxlaLn91pGQASMmQEfGhlnyWpOyIrkIImNoGWqrGXjRMAeSf7BEDeyXUyV0oAlEz1Jfl2IwC6aloR7r21WFHsla1/x8PrX3AFBLINAJqyEKtuHIj/UaAPAAGDxlXg1odqkgSA9NDJHAhFACTpFw7NGlKAAAiYP2UU7rtyvCH9nDzJagDkZK28EDuPgHkhy4mtkQAoMf2cNJsAyEnZcm6sBEDOzV3UyN0IgMRir//WNNzxvf+jrHvLtp146DfPOx4C2QUAFS1ciZn1y/DgJt22mjIZRTuBopUzkH28AAX5gFqJg04VOuqzfNyz9jKE6ofeXIwHN82O8Ay49u41mJkv/LRiz7PLsKYgUgWQ+QCI18C78JcdgOyBWWhv96Pl5ElHLZAAiADIURuWwUpTgABImrSuMUwA5JpU9roQAqBeJeIAExQgADJBRLuZcCsAciMEsjUAUja2ehwre2cQ6KwcjtJl7wBTdqFsJwBROXTZYSx9CLhn7TiUiwqinp69MTw4fjOA2bhH2Ns5EMU8Ama3XyOMR7ICBEDAkqLRWPItHgGTudXE8a+CjhRUGOxPIzM2N9me/EUadvUx1oeMAMhNO0HOWgiA5OhqR6sEQHbMivtiIgByX05dfwuYmyqB7AyArp0zGy9t0h8BCwKbZeuAhStx83kZ6ren5g3cKgCQAofWoUwPgLo+qxin6zMkJlej9E3g690AkPl9h3gEzIW/7By8JHkAaDoev60IY4LaVL6/AndsN0GowvGYVr4Pb5lgSjPBI2AmiklTjlWAAMixqbMscAIgy6ROuiMCoKSnwBMBEAC5MM1urgDS0tUVAj346987MpN2AUBKJU/XHkAzgNJFb2JEqAl0hIqdUK+gGAFQpwqgYMoiNoEmAHLkhmbQMSsgBwCNx30Lrsbgcg36CBg0Eh88uQHPxBxZpIHCbhGq1ydqp7NtAqCEksLJLlGAAMgliZS4DAIgieLazDQBkM0S4tJwCIBcmFgvACCRtu99+zIsvGGWksE/lO7Ayqf1DWyckVjbACAhV6+3gGkVQIcxU+v3U1ON6kEnULrsMGbGUgH00GZdDyAALXvxdMQjYJEBkL5X0bV3r8SIN5Zhzc7YmkSzB5AzvhPxRpmdPRB+vx/NzS3xTk3qeCkAqHAOSiYeRXHJVt3axmNa4T68lTsfL18wLPj8CDY/uQGVs+bj1hHDMAAH8GpdJi4Nvc/DVaP7KWOVCiIE5546gMfWH8VsrcJI+XkT3po6HyWF2RjQrxGbS5tx+cyxUC/xO4V3Slfj/vLIUhMAWbMF0wJAu88aX1710hfAaYOLJwAyKJyHphEAeSfZBEDeyXUyV0oAlEz1Jfn2CgByAwSyFQCStB/tYpZHwOySCcYhFLAOAKl6Tyscj7fK9ynvbypegoLdq/HWl5bgVpSieMs+TJulvR+GxxcMwWYBdqBV/pShIFgBVDlrCWY3rlaPlQnwk12G4sYivJx/CNcI8KQ7KiZshsZGSPvtRaNxB3sASf1CCDBxZkcqDqb4pfrxuvHC9lSUpxnTmADI67un9/UTAPWukVtGEAC5JZP2XgcBkL3zYyg6LwEgp0MgAiBDW9zQJAIgQ7JxkiQFLANAU6fjpu1b8Qz0vYHUyhwBgDRAE4I19XNQEqrgEYsXY0uBqeoRMBQvx+wcnSgNZbimZqQKgrYIwKQeQ5ukFhCpFURRehCxAkjS5qJZRylAAOSodCUlWAKgpMieFKcEQEmR3XNOCYBcmHKvASAnQyACIOu+gARA1mltpae0tDQEAh3w+zusdJuwLykAKAhfOvcAKgLefwXHCrUePgLQzAS2RwFA26frKoC0ZYZ7AHWqANI+1iqBtuwLVReJY183FS/H+TUEQF03S/GzO7Gz6mjCe4gG3KEAAZA78ihzFQRAMtW1l20CIHvlw63REAC5MLNeBEAijbdcewW+P+dKJaPP/+ktPP67P9o+uwRA1qVo8o+fhi8tWJYAYP8fV+F4xS7rAqAnKQoM6N8f7f52nD7dJsW+LKNyAJCINvItYKLC506lr88pVDaI2/tWY3N2hAqg7VCOg6ljxUvtF6RU/mR26QEk2ngdfEU5AhaqAJoa7jVU2XAEw5q0yqDuSi4sGo1lPAIma4uF7OYGUlDvcxYglS6KyQ5GdKSgLsWYxgRAJifDheYIgFyY1ChLIgDyTq6TuVICoGSqL8m33QHQL340T9LKgbNH5mFswQjHQCACIGlboZthVgBZpzU99a6APADUu2+7jPhh0WgsJwCSno7BHT4cSwlI9+NlB0MDKfjMIGQjAPLyzolt7QRAsenkhlEEQG7Iov3XQABk/xzFHaHdAdCDS27EjAsviHtdRibc9avfYvu7e4xMtWQOAZAlMitOCICs05qeeleAAAhgD6De9wlHuF8BAiD35zjRFRIAJaqgc+YTADknV06OlADIydmLErvdAdBPbp4jTfX8YTmY8pUvK/a37foH7l61AYGAff/mkwBI2lboZnjirav4M32MAAAZFklEQVSV68K1V/VbJTwCZp380jxlZg5Q8traekqaDxmGCYAIgGTsK9p0ngIEQM7LmdUREwBZrXjy/BEAJU97L3kmAHJhtu0OgGRJPuHskVh7323ok5aKPfsPYdH9T+KLdmPXssqKsatdAiCrlAb6pqfjdJuz+sRYp45zPaWkpKCjw1jvjWSumgAI4DXw8ndg34AP+R0pOJBq7/8WyldCrodz29OwN63dkBMCIEOyeWoSAZB30k0A5J1cJ3OlBEDJVF+Sby8CoPzhOXj6l0uRNaA/Djccx/d++is0tZyUpLB5ZgmAzNOSlqiAkxQgAGIFkFX71QfAvnWwVqkg108afGg3qDIBkNzcuME6AZAbshjbGgiAYtOJoxJTgAAoMf1sOdtrAEhAn9898hMMzxmkQJ+b712FmsPimhv7vwiA7J8jRkgFZChAAKQCoMz0NBny2trmrurjvAbe1hmyNjgCIGv1dqI3AiAnZs1YzARAxnTjrPgUIACKTy9HjPYSABLHvcSxL3H8Sxz3Ese+xPEvp7wIgKzL1FkFefikutY6h/RkiQJnZA9Eu9+P5uYWS/yZ5YQAyCwlaYcKOFsBAiBn58+K6AmArFDZHj4IgOyRB7dHQQDkwgx7BQD5fD48vPQmTJt8ntLo+WernsFbuz50VEYJgByVLgZLBUxTgAAIyOtIgWjdfTTFeT2cTNsIkg1lAMj3p2I/ewBJVXqiPw27U9kDSKrIHjZOAOSd5BMAeSfXyVwpAVAy1Zfk2ysAaPHcqzHv6hmKimueewUbX3lTkqLyzBIAydOWlqmAnRUgALJzdhgbFbBOAVYAWae1Uz0RADk1c/HHTQAUv2acEb8CBEDxa2b7GV4AQP/yjcn4+cK5Si7++6+78MC652yfl0gBEgBZl7a0tDS0txv7G1rroqQnryhAAOSVTHOdVKBnBQiAuEN6U4AAqDeF3PM5AZB7cmnnlRAA2Tk7BmNzOwCafN44PP7TH0Jc/7zrwwrc8civHXkNtEgvAZDBTW5g2rChuTjyWb2BmZxiZwUGZmUqPYBOnmy1c5jdYiMAAvoC+AIAD4DJ3bpZAR+afLwHTKbKZwR8+NygxgRAMjPjDtsEQO7IYyyrIACKRSWOSVQBAqBEFbThfDcDoLEFI7D+gTuQ0TcdB6rrsODnj6P1dJsNsxBbSARAsenEUVTAbQoQAAFDOlJw2hdAs8H/cXbbnpCxntQAMCyQgk/ZZ0mGvCGbI/0pOJRqDGUSAElNjSuMEwC5Io0xLYIAKCaZOChBBQiAEhTQjtPdCoByB2djw0N3YnB2FuqPNWL+3Y/hWGOTHVMQc0wEQDFLxYFUwFUKEAC5Kp1cDBUwrAABkGHpPDORAMgzqQYBkHdyncyVEgAlU31Jvt0IgAZk9MNvf7kUI88cipbWU7jl3lU49OlnkhS0ziwBkHVaZ2cPRGPjCesc0pMlCvTr11c5AtrWJg4TOedFAOScXDFSKiBTAQIgmeq6wzYBkDvyGMsqCIBiUYljElWAAChRBW04340A6JZrr8D351wJv78DSx5eh3f3fmxD5eMPiQAofs2MzsjKHICm5haj0znPpgqkp/dBR0fAcQ2+CYCA3A4fTvuAEzwCJu3blRYAhgdSUMMjYNI0FobH+FNQySNgUjX2snECIO9knwDIO7lO5koJgJKpviTfbgRAKT4f7ls0D//z3l785e3dkpSz3iwBkPWa0yMVsIMCBEBAH/jwBdicWPZ+7B/w4SQhm1SZszp8aEoxtpdZASQ1Na4wTgDkijTGtAgCoJhk4qAEFSAASlBAO053IwCyo85mxEQAZIaKtEEFnKcAAZDzcsaIqYAMBQiAZKjqLpsEQO7KZ0+rIQDyTq6TuVICoGSqL8k3AZAkYSWYJQCSICpNUgEHKEAA5IAkMUQqYIECBEAWiOxwFwRADk9gHOETAMUhFocaVoAAyLB09p1IAGTf3HSNjADIzFxNxuKVN2LCAAAte/H0snUoC5kPfnb8Ddz60Gb16ZSFWHXjuWh4czFKc1diZv0yPLjJzHhoKzEFdPlEK/Y8uwxrdronxwRAie0OzqYCblGAAMgtmZS3DgIgedrazTIBkN0y4s54CIBcmFcCIOcklQDIxFzNWY6nxlUogOfau9egsGKxDugIcPAdjEUD/mfZCrwEoGjhShSPARp2EvyYmAUTTc3GPXcDD2rATlh2UY49A4CmzsfLFwxT9kXl+ytwx3bdFlE+y8Y7patxf7n6/Kbi5ZideQCPrT+K2QuGYPP6TXjLxF3lJlOKVjliRadCGk6btQR3ju7X6Zm2ZvWzRmx+cgOeUR6Ox30Lrsak5jJcUzMSJdllKN6yz00SmbcWsVfzD+Gakq2A4T29D9MWFOH36zegQhcZAZB5aXKrJQIgt2a2+7oIgLyT62SulAAomepL8k0AJElYCWYJgMwTVQCdUBXPnOVYlfsmlq7bFXQgANAMoDIH2UqlT+efWQFkXh5MsxSs0MoQBoMVXXBRjr0BgARgmAlsX437MQclU4Gn9EBn6nyUFGYDdaVB8DAdjy/4CoahtvM40zaViwwVzkHJxKMoFkAi9B54/LaR+EAAHj2wCC5bAKBbRwBHylerIE7Mm5oHNP9DtcNXFAWm4/HbijCmoQzXlBwxfU8TAHHj9aYAAVBvCrnncwIg9+TSzishALJzdgzGRgBkULgkTCMAMk/0WABQ3U7g6wIMvTcJqy47jJLjFyvQiADIvDyYZklX7aNUa+EFlOA7vUI+p+TYGwBIAB2tikfAoCJUr9eqT6BUUpRkN+PICKiVPp1+ZgVQzN8lDQDtHhKGQtBrr1oSAGg2ajEsSwVHnX5mBVBUuUWl1flNB4K6IYE9zQqgmPc0B3ZSgADIOxuCAMg7uU7mSgmAkqm+JN8EQJKElWCWAMg8UWMCQMsqULhyOMorx6BQB34IgMzLgxRLwYqumACQQ3JMAKQBoEP454iRChhC8RIU7P4HBk8V0IgAKLbvUpcqK60qKBoAavwHUCj0VWFE9fZmXC7mEABFllurpArBtVgAULQ9TQAU257mqK4KEAB5Z08QAHkn18lcKQFQMtWX5JsASJKwEswSAJkoaq/9YWagbtkK4O41mJlfjdJFK1AdPFJEAGRiHkwypVX9iGN8IbiH3vo8OSfHBEAaACrDU5iJ2SEwoYEfAqDev0riaNJXcEzroaQ/FhYVAK3GB/lLUFBTi3Pyj6JYAxsEQBHlDvdZUj+ufL8sCNBEb6poVW3R9jQBUO97miMiKUAA5J19QQDknVwnc6UEQMlUX5JvAiBJwkowSwBkpqi6G6JqdLd9KS7Unj8CAL0kQNGUE8otYVpPGQIgM/Nglq1I+XRPjr0BgGLoASQaD388HiUzxwIHX0HxlmHBIzYEQD1/kyLABwF9eukBNLtxNe6A2phbacpdH+wlRADUs9whuBZDD6Coe5oAyKz/OnjNDgGQdzJOAOSdXCdzpQRAyVRfkm8CIEnCSjBLACRBVJqkAg5QwBsASK3yUW8BC99UFUqP0vNH3DwF5TaqweXiljCtdw0BUI/bWHcTlTLulLg5bRMQugXsiO62L9WS0vNHACChsVY5JJpz8whY778x9NVVhvc0AVDvQnNEJAUIgLyzLwiAvJPrZK6UACiZ6kvyTQAkSVgJZgmAJIhKk1TAAQp4BgA5IBcMkQokUwHeApZM9Z3hmwDIGXkyI0oCIDNUpI3eFCAA6k0hB35OAOScpBEAOSdXjJQKmKkAAZCZatIWFXCuAgRAzs2dVZETAFmldPL9EAAlPwdeiIAAyIVZJgByTlIJgJyTK0ZKBcxUgADITDVpiwo4VwHjACgDax8owO/F0scewea5jRiiyXAiG3dtAZbrn4nPqnPxjQ2DlFE3zK/AogL9sxYsX1KLqwaGtTz6fh5mv9KGdT+vx7nK41S8+txYrBhajb9+E1j7XDqu7+rDuamwbeSRAVADhq/4M3JE1GMuRPl1Y9CO8LOmf5mNQ+dldFpT2ofbUPjfnyrPOn3eVImR7wzEoemKtdBLHZ+NyuUTcVJ52orBL27GmTmXY8/Z1Rh5vLCbD9uK6JDAIgGg1JpyfPnDz5UVHL3wQhwRX+HjhzD+73Wdn4XW2Ixhf9qj/D5oPu+r+CQ/XbwLPQNG4OC3RqK1y/i+obGa/VbUTR8D7KnDqUn68fGJ2bfpJEbsPYj+x5vim8jR0hQgAJImbfIMEwAlT/t4PRMAxauY+8f/7LkdmDUyuM5DW3DJ3IelLvpnz72OEf91BW5/vmc3Mcd190a8PmILrritRGrcTjdOAOT0DDJ+KmCOAkYBkIAzzw+pVSCO/n0I0qALFFLgzXBgVi2uggaI2vD8A5mYpgCejG5AR9hdsQ8YNVX1AwUsZQJDj+HRb4b/99EcJWglmgKRAJCAMzmDLsXhfEB733BceyZATTlOXaeBG9Vy/627gemdn6FmNyZs/CdQdDn2RABAeeXA6YtUPxCg6LVPgJwJ3WARs2eOAt0BUDOGvdOKhkm58AuIo7zPxsB3KoEJhTiOepy1B6hVPldfGeV/x8BhKijKKC9Hv1HquGEN2TiiwKCuL2G3Bn0xJGRHzMttBpqEj36JrY0AKDH9ZMwmAJKhapJtEgAlOQFxuCcAikMsLwy9eyN2TNgTgj6xwplEpInJRzxxEQDFlA4CoJhkctmgWdj4xL/i4v7qsk6U/yfO/9UWiWv8IUqfGIoXbn8A63v0EntcC37yW3zn6C2Y+YzEsD1m2igA0svUFQatQDNG7UO36py9f8lDVVEQAJW14dFOVTwCEA3GqLlatU8QLKEZVQ1ibKsKmkI/swLIqq3a2xEwPQxSY2rA8BdPoEGpCtJeweqdSvHzmfh00aU4lgX0r2nAyewTUSuAcnAW+jao1UGKH+1nVgBJSX/PR8A0AJSBnBAUasOgdzpX6ISgTz9AVA/lDCjEEYQrhjB6AvYVZuriV+22ZR4FBCzqp/+ZFUBSEp1kowRASU6ADPcEQDJUlWOTAEiOro61ev0TeP1mYMMVt6Nz/Uwxnnh9Mb4m/nvd/C7WiM8FaJkAYOQoZDa/iy0VX8asr2YCStVQVXi8mPLems4VOcLP7V9DJprR3Ax89PQVuB3aMwRt6CqPosUVsiMUb8a7T1yB28dqFUCjsHHHLIxSPgrHvOMq5Un3mBybNGOBEwAZ083JswQ8WYzNQegjoMt0VN9+J34qbVGxAaB44iIAMj9ZCQMg/XGv0Ps2PB/xeJZ2bOx48FiX+FlXARR6r65TBUvHgO3iqFcz/i4A0aw2PNsNHpmvCy2GFegRAClVOUCtBnvEz2v/DnQ7AiaOh1XjhDjOFWlOlCNgOYMmAG8LmDQCA0VV0ZXZyBVjCYCkbNGeAFC4skdfFRQJAOkrgNT3DS3lyMMY5TiYvkJIXYRq78TwoxgYhEVntYxAfXMl+o0iAJKS6CQbJQBKcgJkuCcAkqGqHJsEQHJ0dbRVPVQJHgErfvJ1zMcGBeKE3tfNwo5pRxUYNOq5Hbj0qIA8ArpMwJ5LtqDq+hKUiGNdwt6363CF7ihZuOpHgKX5wNNXoO7b4aNgwsesuisw7yGdkhHiwvXFKH6+RIFVoTlQAdAGzA/bCFYFbRsyP6bjZo7OX4zBEwDFKJSbht30GA6OrcDoe3/dZVU/ROm/T8eXxNPDWzH63loFDg09kYcvDQc+3rEVuER83oK/PX8L5uHn+OD6c6G2agk+Kw2bFJDm7sIBwMkWnEAV1tz+AMb+8ve4fnjk8YgWl3h+SV7QcC2e//6dOBCsAHphSNAHRHw3KBVBj/Tkw015NHktCQEg0dNne1uo/4/as2dAKMILrz6ARy8IHQyJDHtCfYGO44aLgGnf7FIBNKQW0z7KQ9WXm/HWR214tCgddxEAmbwLejYXFQCJ41tvZwf7/3S20b0qSP95lwqhHnoAiWNmJ/ZvQ7+zz0LW/oE4NClYLUQAJGUPRAZAAvK8h/Sxwf4/oaNg4thXdwCk7/dzdPQIYNhItW9Q8BWqCgo9CwKlCUBeVQbqUaMcGztVJY6PEQBJSXSSjRIAJTkBMtwTAMlQVY7NlNr3AX+bHOO06ngFNNjTCZxoQGfPhFCvnc5AZxbqrpiHqidfx2JRESRenXoJCeijjhE1PurcDcDNwQqjoGrdqoZ0aoaBFDpVGlW9egnmBQHQtiGLw72MtBj+a0Sw8ihClZHjsxXfAgiA4tPLNaN1UEU7AibAydcOhCHK1w78Jz6b+K8YuvsGzKwRsOcM/CkIX5QKog+ABaVblGNd3StydFU/M3+OD64G1rwCLJ72Gc5XwFOUqqAIcS2YOQvrS9Ujao/88rcoeOsWbDtfHAErAyZqR8u0SqYKfC2m42auyaRpCzEMgES1jwJiIvXi6d7PB516/GjHvY6hKnTsK3IPIKXPENTm0Urj6GzNL4+AmbYJejEUEQBFgDb9tz6HgWfPVfr16N8r5vVVP13n9gKADkPtE9Qwby4OZwcbRhMASUl/JACkP9KlOhXQJ3oPID3g0eaeqorQFyjU20ffW+g9jMBYfDQpF+lK/yACICmJTrJRAqAkJ0CGewIgGarKsZlS8y7Qof3tnBwftOocBfSVPkrUwcoZUU0TqQJIa7bcDQC9BVyqNWLu0r9HmO2tAqirYtHi0oMp0SR6wp4wAOpUAdQtBZ0hlHMyZF6kBEDmaelUSyr4EbBHdxTspsfwwZDD2HPWcPV4mIA4GrxRPtuK83+FTr2EtAocRQf9eA327D4Dd4cqecQgtZon2tGzMJDSVSYFK40UANS3CkNHaxVIwp5ahSQ+UyqPdFVBTs2NlXEbBUB7/zIOC98OR9qt2kc7AqYDRfoKodD4UAVQ5FvA1EbT4qjYYIwUt4SJBtKsALJyiyASABKAZ0xZOAz1Vq+W8M1gWlPnmt2h27rCt4Cdo7vZKwiHoh4BEw2gxfGxPWgTfYNAACQz+d0A0Kl6nLX1AMIde4I3eIVuATsDddNF3x59JVDPt4CFbwbTVhI+UgZx41hzvtIjSIVHBEAy850s2wRAyVJeol8CIInimmw65ZNdAAImW6U55yqg6/UjFqH1zkGUHkBByNO9AmgPJmj9dw5VoWrIUWzR9xXqrQcQAKWaJ3QELEpcAi4Fe/pUHapCztEtuKJuVrAySdcDKNjzR18V1FOFkXPzF3vkHWmpOHz2mbFP4EjHK6Cv9BGL0ap33h0bqQIoCIUiAKA/nTFbqcaZV6oeu9Kqh1SBeqsA6i5j5Lg268CUqPKZDbwSqQIoQlo6QSjHp03qAlLb2jHsgHqVc9dXIBCAz+cLPZ44qhWrv1sdfzwnsrG2shmLQkfB4jfBGclVoLcm0D1GV7MbwzFRvcWLL9sr0HMT6J7Cb8Og8kacKAzfBmaXxfIWMLtkIhwHAZD9cpJwRARACUtoiQHf6Wb4juyzxBedUAEqYC8FAj4f6gr5J3J7ZUV2NPqKGq3fT/BYVoQeQFErgI5OD/Xm+fhwLYZ+LqqCwreJ9dwDCMDJvXio081gkeMK2UELPj4M4MAtEL1/xC1g+h5AakVRBb6mrSFCXyLZyjrV/oBjTcg+8nnE8E0DQE4Vh3GHFEgIAFFHRylgHADZd5kEQPbLDQGQ/XKScEQEQAlLaIkB39ED8LUctcQXnVABKmA/BT49p8B+QTEiKkAFLFNgcM1R9Gs6SQBkmeLOdEQA5My8GYmaAMiIapwTrwIEQPEq5oDxBEAOSJK/DSmffgAEePzLAdliiFRAigItgzLROFx3NYcULzRKBaiAHRXwBQIY/lEtxL8jvSJVADWeTLHjUhiTZAWaT6Wgum8uGwZI1tkO5vs0NqO9b7odQjE1Bn9aKvofbzLVJo0ZV4AAyLh2tp1JAGTb1IQC831WDt+pE/YPlBFSASogVYHPxo5Ae3qaVB80TgWogP0UGHqgDmlt7VED6wqA7LcCRkQFqAAVoAJOVIAAyIlZ6yVmAiB7J9XXXA/fsYP2DpLRUQEqYIkCHSk+1H/pTPhT+Tf7lghOJ1TABgpkf/Y5Bhzt+W/DCYBskCiGQAWoABVwoQIEQC5MKgGQjZPaflo9+sUXFaACVECnwMnBWfh82BnUhApQARcrkNLuR86hz3qs/NGWTwDk4o3ApVEBKkAFkqgAAVASxZflmgBIlrKJ2fU1fwbfsarEjHA2FaACrlVAVAH509PwRd8+aO/bx7Xr5MKogJcUSPF3IL21DWlftCP1Cz97/3kp+VwrFaACVMCGChAA2TApiYZEAJSogibPD3TAd/QgfCd545fJytIcFaACVIAKUAEqQAWoABWgAlSACsSoAAFQjEI5aRgBkD2y5Ws9DjQdYbNne6SDUVABKkAFqAAVoAJUgApQASpABTytAAGQC9MfSB/gwlU5Y0m+gB/wtwPi37zi3RlJY5RUgApQASpABagAFaACVIAKUAEPKEAA5IEkc4lUgApQASpABagAFaACVIAKUAEqQAWogLcVIADydv65eipABagAFaACVIAKUAEqQAWoABWgAlTAAwoQAHkgyVwiFaACVIAKUAEqQAWoABWgAlSAClABKuBtBZIJgP4/w1OlUUzKQvoAAAAASUVORK5CYII=&quot;"/>
    <we:property name="snapshotTimestamp" value="&quot;1725831799876&quot;"/>
    <we:property name="snapshotAltText" value="&quot;desafio_8, Principal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d25ef19-5862-44cc-9d80-2ba54ab97f64}">
  <we:reference id="WA200003233" version="2.0.0.3" store="pt-BR" storeType="OMEX"/>
  <we:alternateReferences/>
  <we:properties>
    <we:property name="Microsoft.Office.CampaignId" value="&quot;none&quot;"/>
    <we:property name="artifactViewState" value="&quot;publicSnapshot&quot;"/>
    <we:property name="backgroundColor" value="&quot;#3A3A3A&quot;"/>
    <we:property name="bookmark" value="&quot;H4sIAAAAAAAAA+1abW/bNhD+K4a+ZAOMgXqX8i1JUyxo03Z1l2EoguFEnm0WsuRSVJYsyB/a39gf25GS8mrHqZq4QesCTSiJOt49fPjc6ZBzR8hqnsPZG5ihs+0cFEJyEKUaeM7QKZqbu2/fvjrcef/qrzc7h/t0u5xrWRaVs33uaFAT1EeyqiE3Jujmx+OhA3n+Dibmagx5hUNnjqoqC8jlP9hMpkda1XgxdPB0npcKjMmRBo3G7AlNp2ta2/3FdWlJ4Fqe4Ai5bm77KROZiNAXQcLcIGB+ktC0qplgXVs4xdi26++VhQZZ0DrmXuxhAqGXBikLPC9DEWd27ljmup2Sne2fzhWFR0GfzQ0sO+IECo7CsTEorBqXz529Mq9ndrR/4/6orBXH9zi2jwot9RmZGcuCzEgDyQXB8U6VBJZ98nshdTUYlbkY/MTL2RyUljMsdFn9bKdOy7/3FBJkwtlmF8PVju1MJgonoNvL/Sf22j55WRftprG7Ph/TnUoWk7xlxdX+fGhC4Xld0Q6gaLzbmxIGhoHZJ9ppsy9koFQC1e6Z3ZoXUnUc8Ya3Avnm0V8cd0SmFz5do+oe4TEpVRPCethzfGGmI4sgTsMk9EPGQghDL+T9ef/NAV5+JFqESdvyJzuuNBQ11wuO5sNpvgtqw/E+kDd85jzDOMhc9L04zEJS8ijrz+dfJSpQfHr2Gk8wv+vt5fO7jzofj0DJJrXZyHpG3CbnS2PODRBemKRppl3zpx1/riUMBA4EaGhMtaE4O0X5jHPIYAQ5Vo91wL/nfTz879+ql+Isz6erj+8PAKgBcP6DQzB0RqikremLOs/p+s9uaNABRUt3snoDHLQK+6VycFCQsRPIS+OVxtm8vC0LS2bIQuApsX7o5FhM9NTZdtt84AYulfJxGAnGGHLGgKUr88E6aoW9si40odVLgg8Rqlr1Jcw1L6zKfijnfptHFynJOv35UGrIr6T/8STtoeXT00Sy3proilpdTRRFsee5vggTFEwwN1pd4z/eGeh9qr9w96Fl5yiXHFU76ToNnBmqid3aCdJ3vzFB8c4bP6zKdZjcHB11vQhiy0tVzuxrrepKWuG+SIdO4x0zFPhjioZadqsLIbsK6uAWlNXD2dAlDvJjJaaDPaCfra4fQV5bXaeVXkvdoHHe3Ka3t7a2rvi1tfXRZJHjXz6avHC8ZSwYZpn/5gcxDPgUxUuL2IumnXRAazaBSGEsV5xcOxANfcy3qKw6MnVXr0jGrYi/xrFeD8+uMBk67+VkapftgYc9ZzcbaU0ObeCJfMQwowwUoR+EaRr7q5PQGsQWT/UK7V8tuaDEgqPW9BaChMSGsyBBSJM0Spj/Fd9ij6vMdD2W/b7UKeLnkV0uY2hYFo8hS8LYcwWEzOWe8BOxEm7a/zcUzcPErqqzzzVSZrkd16h7QOPfusF9lsbXZfNamDfkcoQ5IdlDDMdLM+JltTyWaJoXtMrbR9275T7c3rKhwd7Z9u1RaaL2TK31JQg9YUJZjqF1HbIcl798SZSLJkU8yyJ6LX2MazrzdX1wURa1fv6dwWXxftsKOI4wRpZC4LIoQwEC3Y00bqRxI42bvvemj3x/H3nt3Z/+lTnQ3E0/exnhv+8gL5v2Nt1DJICHXphkMU98FqdoPzzvZU81Bfp95yNWBBlzU56kDBiL3TBAj/W1FURpGsZRyjzPjRJPuAhBb1t+GkXguUGYeIy7DAXvHSOPMoh5GAImbhYKkbIMVtqSM5gssBWnMaEVpwJiFvh+yuLYX2kL7LHcrbW2ZLjdR8i8mPYzZQkP3SyKg5jhV5m0Vhf1BctaV3Pg+A4KXNAcJNmDQqBox7YoXNAssn/x5NhFyCXZlgP3vGD+DqqrB+jf/zNhuwaTJQAA&quot;"/>
    <we:property name="creatorSessionId" value="&quot;3698f1f5-18e7-496d-beda-f33f34d7180b&quot;"/>
    <we:property name="creatorTenantId" value="&quot;b93c5f1e-f089-4e3c-adfa-0a8a347ce9a0&quot;"/>
    <we:property name="creatorUserId" value="&quot;10032003BCF84FCD&quot;"/>
    <we:property name="datasetId" value="&quot;85d325f3-329e-4c61-8431-de15c6c4b793&quot;"/>
    <we:property name="embedUrl" value="&quot;/reportEmbed?reportId=41c329de-ccd6-498d-a975-9a37272060ff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abW/bNhD+K4a+ZAOMgXqX8i1JUyxo03Z1l2EoguFEnm0WsuRSVJYsyB/a39gf25GS8mrHqZq4QesCTSiJOt49fPjc6ZBzR8hqnsPZG5ihs+0cFEJyEKUaeM7QKZqbu2/fvjrcef/qrzc7h/t0u5xrWRaVs33uaFAT1EeyqiE3Jujmx+OhA3n+Dibmagx5hUNnjqoqC8jlP9hMpkda1XgxdPB0npcKjMmRBo3G7AlNp2ta2/3FdWlJ4Fqe4Ai5bm77KROZiNAXQcLcIGB+ktC0qplgXVs4xdi26++VhQZZ0DrmXuxhAqGXBikLPC9DEWd27ljmup2Sne2fzhWFR0GfzQ0sO+IECo7CsTEorBqXz529Mq9ndrR/4/6orBXH9zi2jwot9RmZGcuCzEgDyQXB8U6VBJZ98nshdTUYlbkY/MTL2RyUljMsdFn9bKdOy7/3FBJkwtlmF8PVju1MJgonoNvL/Sf22j55WRftprG7Ph/TnUoWk7xlxdX+fGhC4Xld0Q6gaLzbmxIGhoHZJ9ppsy9koFQC1e6Z3ZoXUnUc8Ya3Avnm0V8cd0SmFz5do+oe4TEpVRPCethzfGGmI4sgTsMk9EPGQghDL+T9ef/NAV5+JFqESdvyJzuuNBQ11wuO5sNpvgtqw/E+kDd85jzDOMhc9L04zEJS8ijrz+dfJSpQfHr2Gk8wv+vt5fO7jzofj0DJJrXZyHpG3CbnS2PODRBemKRppl3zpx1/riUMBA4EaGhMtaE4O0X5jHPIYAQ5Vo91wL/nfTz879+ql+Isz6erj+8PAKgBcP6DQzB0RqikremLOs/p+s9uaNABRUt3snoDHLQK+6VycFCQsRPIS+OVxtm8vC0LS2bIQuApsX7o5FhM9NTZdtt84AYulfJxGAnGGHLGgKUr88E6aoW9si40odVLgg8Rqlr1Jcw1L6zKfijnfptHFynJOv35UGrIr6T/8STtoeXT00Sy3proilpdTRRFsee5vggTFEwwN1pd4z/eGeh9qr9w96Fl5yiXHFU76ToNnBmqid3aCdJ3vzFB8c4bP6zKdZjcHB11vQhiy0tVzuxrrepKWuG+SIdO4x0zFPhjioZadqsLIbsK6uAWlNXD2dAlDvJjJaaDPaCfra4fQV5bXaeVXkvdoHHe3Ka3t7a2rvi1tfXRZJHjXz6avHC8ZSwYZpn/5gcxDPgUxUuL2IumnXRAazaBSGEsV5xcOxANfcy3qKw6MnVXr0jGrYi/xrFeD8+uMBk67+VkapftgYc9ZzcbaU0ObeCJfMQwowwUoR+EaRr7q5PQGsQWT/UK7V8tuaDEgqPW9BaChMSGsyBBSJM0Spj/Fd9ij6vMdD2W/b7UKeLnkV0uY2hYFo8hS8LYcwWEzOWe8BOxEm7a/zcUzcPErqqzzzVSZrkd16h7QOPfusF9lsbXZfNamDfkcoQ5IdlDDMdLM+JltTyWaJoXtMrbR9275T7c3rKhwd7Z9u1RaaL2TK31JQg9YUJZjqF1HbIcl798SZSLJkU8yyJ6LX2MazrzdX1wURa1fv6dwWXxftsKOI4wRpZC4LIoQwEC3Y00bqRxI42bvvemj3x/H3nt3Z/+lTnQ3E0/exnhv+8gL5v2Nt1DJICHXphkMU98FqdoPzzvZU81Bfp95yNWBBlzU56kDBiL3TBAj/W1FURpGsZRyjzPjRJPuAhBb1t+GkXguUGYeIy7DAXvHSOPMoh5GAImbhYKkbIMVtqSM5gssBWnMaEVpwJiFvh+yuLYX2kL7LHcrbW2ZLjdR8i8mPYzZQkP3SyKg5jhV5m0Vhf1BctaV3Pg+A4KXNAcJNmDQqBox7YoXNAssn/x5NhFyCXZlgP3vGD+DqqrB+jf/zNhuwaTJQAA&quot;"/>
    <we:property name="isFiltersActionButtonVisible" value="true"/>
    <we:property name="isVisualContainerHeaderHidden" value="false"/>
    <we:property name="pageDisplayName" value="&quot;Detalhes&quot;"/>
    <we:property name="pageName" value="&quot;390dbd6e3d4801440388&quot;"/>
    <we:property name="reportEmbeddedTime" value="&quot;2024-09-08T21:42:54.988Z&quot;"/>
    <we:property name="reportName" value="&quot;desafio_8&quot;"/>
    <we:property name="reportState" value="&quot;CONNECTED&quot;"/>
    <we:property name="reportUrl" value="&quot;/groups/me/reports/41c329de-ccd6-498d-a975-9a37272060ff/390dbd6e3d4801440388?bookmarkGuid=05f03794-79b5-4aaa-8190-8a04c9b19313&amp;bookmarkUsage=1&amp;ctid=b93c5f1e-f089-4e3c-adfa-0a8a347ce9a0&amp;fromEntryPoint=export&quot;"/>
    <we:property name="snapshotLastRefreshTime" value="&quot;08/09/24, 18:39&quot;"/>
    <we:property name="snapshot" value="&quot;data:image/png;base64,iVBORw0KGgoAAAANSUhEUgAABIAAAAIUCAYAAABij1c1AAAAAXNSR0IArs4c6QAAIABJREFUeF7snQl4VNXd/7/ZJvtCUJYoQo1QUVs2kb0UW4kpW5GIgFVcMH3VVCP6IqKmNiogRUFFbFPUUguxFEoFfBHa91X+gJaiYKoVBWNZFAJKIHsy2f7PuXdmMjOZmXtn5t47dybf6+NDlrN+zpm5N58553eiRo8e3Q5emhNou+QazctkgeoIRLU0As0NQEM10HAOUa1WdRmZigRIgARIgARIgARIgARIgARIgAR0JHDLzbPx+rpSHWvwXnQUBZA+3CmA9OEaSKlRrU2I+vZLoKkmkOzMQwIkQAIkQAIkQAIkQAIkQAIkQAKaEKAA0gSjuQqhADLXeEitaaxC1LfliGprMWHj2CQSIAESIAESIAESIAESIAESIIFIJ0ABFIEjTAFk3kGNqvgEUdZ68zaQLSMBEiABEiABEiABEiABEiABEohIAhRAETisFEDmHtSorw8iqrXZ70ZGR0cjNjYWMTEx0v+8SIAESIAESIAESIAESIAESCAcCLS1taGlpUX6X3zNKzQEKIBCw13XWimAdMUbdOFiG1jU1x8B7erf+OLi4pCYmBh03SyABEiABEiABEiABEiABEiABEJJwGq1oqmpCe3tPBPK6HGgADKauAH1UQAZADnIKqKqTyLq/FeqSklOTuaKH1WkmIgESIAESIAESIAESIAESCAcCIhVQLW1teHQ1IhqIwVQRA2n3BkKoPAY1OivDwIKW8HElq+kpKTw6BBbSQIkQAIkQAIkQAIkQAIkQAIqCTQ2NkKsBuJlHAEKIONYG1YTBZBhqIOqKKrqa4j/fV1paWlB1cHMJEACJEACJEACJEACJEACJGBWAjU1NdwKZuDgUAAZCNuoqiiAjCIdZD2tLYj++gAFUJAYmZ0ESIAESIAESIAESIAESCA8CVAAGTtuFEDG8jakNgogQzBrUkn0iQ+8BoOOiopCamqqJvWwEBIgARIgARIgARIgARIgARIwG4G6ujq0traarVkR2x4KoAgcWgqg8BnU6K8OAG0tHhssjn1PSUlR7ExhyXbkZJZhTd5CbLKnfqAE2ydmoqwkDws356BweQ4s7yzDsrcqFMuL1AQSJ+xAbv5KRxdnLN2IeZd94crOA4BBtxRj7oDjKH18Dfa7/V5tGa7ZClGyPQfYmYv8FYESn4dV22agz5E3MO2BtR2FTF+KjfmDULHldhS8HOR4S2Vdhi8U55EW/QmUA/ORAAmQgJ4EPL2/zcDSjfNw2RdrkLfQcef12IicB55DTsw7WLZ8K9zfkQO6f7i8LwfY7/xV2D69Dw6tn4b5r3eUIbXnqgpszS/A6pMBlm3P5tzOY3NRPCcbx/9chDX73Ms19/1DYjIo2dFoa3U5djxXgNWd+uEnLy3G0c8qmZwEzEqgvr5eOhqelzEEKICM4WxoLRRAhuIOqjJxHHxUq+fAZ5oJoGML8FrxBOC9Zbh98Tse2zvh/lW491oL9kzLR4ceCaprpsscjACatXQj5g48jk3T5mONaQQQMO+l7ZjR+xDeuGE+7ApIvwd4X/PI3A/wppuMbBAJkEAYEQhGAA3CgleWYkLMXiy77Sm434FDJoDg6QMEWWoNOr0Vt9+7upOs8nvAnAVH4lJsnDMQxzdPw/xXwlEA1WDv8j9gb/JATLl5Cga27sfKOUXY4TcUpwyqBdAEFL50LyZE78G0uyP1CS0YkMwbCQQogIwdRQogY3kbUhsFkCGYNakk+tS/gOZGj2VpJoA2KzdV/oSrEjtyKYCUabmmCOgBHhoJE+lT3F62lV6iXTkoXl+I4ed0eID3OY806o+/8JmeBEiABHQnEIwA8t24gO4fqsWB77qlDxB6Oq0enliM9Q8MR6UWq0dF1arbae77h/vzUa+HXsNrP2oO/nlJNR+bmKt0XcGs+7RnBSRgIAEKIANhA6AAMpa3IbVRABmCWZNKDBFAkLcEVYrtRn+ageLFszG8p7yc+dwHq7Epbq7L8uYTIt1787D07ikY1NMipbOeLsPWlxfKS7dHzMNzBVMw8AILYK1A+bepyE6Xt1H1kbajVeCEtRf6WMSD5UcY9Hoehl9gWz5dXY6t0tJp+wPNfrwTMwgTsiywnt6LP2xLwYzbBqFbDFD32SY8+cAalP2oEKvyJyA7zd6W/fjDoiJs8nN5utIKILnt5Sj7pg8G9ZP7tv/1R1C0sQIu2+xGOLFx6/8mr23thSkPFWPuD/sgWfTtSDms/bNRa9sCNvzOpbhn0iD0SgTQUIH9G59C0fo6zHhiCWZf3UvKg3P7sXpOEba6zDz5U9xen9i2IfyoGOsfGo7Kzbko2DYFCx6fiwn9ZPZ1R7bipaWr8c5N8vbA8rJK9LmqDywxVlTs+wMeeWITKjAc85begylX9ZJ//mUlUi9NlbeAOc+jFb77M+vJ9cgb0k1ud2sdyt96BgUv78fwu1fh4euzkSyGsvUEtk7Ox2pNXkkshARIgAT0IqAsgOR7hKf7xxh5VY39j3cf949KaSWu/f3RiooPVLwvbwYCvn+4fYAw4Yn1WHB1JTZNLsCaLI3vH/2ct6X7un/MQrHHZ4ZeyvdD29b38g8q0GtItu1euxXP3Lca++Fap7gvnXh3LYrEtjxbvoqjVvTqZ3H6QEWeT74EEDo986yE1ele71KPr/urCx8Ajm38pcDN89CxA+2ELJ6c55H7M5peLwOWSwI6EqAA0hGuh6IpgIzlbUhtFECGYNakEs0EUB9PzamTH2Sc/nDfesFG3CP29z9UgNVHOvK4PuDMwNI/zcMglOGN536HPek5uPfOKRhY+w4W3rkDE0qWSg+6W0tWYAdy8ED+FGRD/hRRkih96nDo9Ycxf325tCJl1m3AoZ07UJZ8D0pWTEFm2WrkPWqRH4rjTuCdl17C/u/fi8If9YGl+hDeWLwWTbc8jrlXWrF/+RwUnZuBuf2PY8+f9qNu0lI8VzAItW/nIv95/4ZAlQASbd/yO6w9lI277puC7NM7kHv3SicBVIo+Pvq/aaiXth6XJVzNe2uw8o0vcNmsQswb3QuSbPt3MdbfdwWOr38YC9cDs5Y/g7mXHsfa31uRd/dAVGyZj4KXBUtPVy/c89JrmNJNXo5udTzAPwW89FtMiduLlU8sw6EBC7DkoQnA7oW43Xovtk/sg7rPtuJ3vz+E7PxCTLn0tPRQ+c4DJVgq5NCW32HF34GcX9yFKf3RaR7lH/XRnxVAzpy5wL93YEdZMu55eRWmZJZh9U0VmLI9Byn7VmL+EzuC317g3/AzNQmQAAkESEClAPJ4/zjhJIDeQaGP+8cXeXMx8MQevLGvDlOefg73DK1Vfl+uC+L+kXUPVpVMQebBlZjzuBXF6xdg+LlNyL13G+Zpff9wFhy2ZxKP98MVXp4Z9o3BRqX7oSRN+kgfdvzuxR3Ajx/AXVOzUfPuQqxsvBfF1/fE6f9djZferJDuwbeOzkT569Mwv6ct37/X4uGH3oD73db5+eiNQXNRuGgWBknPQ8swwe2ZZ9D9JV7rWdvTx/3VqwAScRzdVwD5ekZbhrIAZzmzkUAoCVAAGUs/KAGU2A8T/2s+8sfE472/fIysyRPR+1AJHn1yG46q6EbU6NGj21WkYxI/CVAA+QkshMk1E0CZh7Dp5a0dDy4jbsWCcamd/nAvqluF307PBs6VY//OrSj9/Q4pj4sAmroUG+8ehAqxiqREhjNo0WtYOk4sef4UV0h/xC/DnCfkaAbOS9jlVTTOAamHY96Td+HagT2RnGCBRax+KROrVeD6qahtS5SjXOel0fumYMH8G3DNpZmIs8hlSOLEJXiy7QHJttCo8+8hSxwfQaDd2y6lT9mPZXOKMMjRrwrk+Oj/JvGpqYe2SuJtUIX8yapEreMPCul3QzsCTMrET2DHnf/EZS/PQDbOofyDHdj6xlrscJJ29mnb6+5VeG1qJvYvfwbWW5ZiTJ14gE+Rgky7e0GJ/ekcpwDh9k8aUyTZVpm3HTnpcp+l0XUeB3eR6KU/YlyG31mMu354BXqmJcMiVvvUiTnxDga+Xogx3epw4pM92FH6BjaVBRmkOoSvXVZNAiTQVQioFEBO976O+0cZchwrgCC9L3u7f+6dtAALbrwG2WlxsCSKN055tQde9v6+vPfqYO4fHR8gLFtuxa1Pj0GddN+X+6vp/cNJcEht9nr/8PLM8EI3rFK6H0oCSL6XFf2v9HTiCNS9J32e670Nc/HcX2bhksMe7olu09o9CDTqyrH113IQaPdDOArdx8qpnk5tcL6/+iOAfD6jRe42/q7ybtNV+0kBZOzIByyAEgdgxn2PIP/6LHxb9iFq+47CAOuH+P2KJVj7j7OqOkEBpAqT/4kogPxnFqoc2gkgH6eAuWzdAbInzsXsiT/E4Ct7Ie7IJvz8vjUY4xwDSHq4GIjjTqeDuAugOLGSZLH8OZMvATTh8fVYMKIJ77zwFJbtHOx0aopnAeQ4FcvpweiLCW9iRlY53nhyGdaWzQr49CzpwexCZ06D8Njvl2IM9mLhbU/Jn+S5P8Dbvu+QQ7IA8tb/bi94buuOnhsxb8DxjmDNWQvw2isT0LwzF53lkNNs7J+DubNy8MNBA9Errhyb7i7AGvetb7ZPcZMP7geuHu7yAO/8h4ajVJcT4pyXmuehInc7ciwyD2l085Zi4522U8Cc5pGv/uT/6zGsf2gMmt5diaee2YHBzietZQ3CjBtnI2fEQPRJq8PeF+bgqZ2hevWxXhIgARJQQ0AWIpnShxe2E7+GPobXnh4jr6pcXNZZBDjuJ/sx3E0Aeb5/fIEJb85AryNv4Mnn1qJM2qoLWQCJsry8L3eWKf7dP+QPEJKx/wNg+JA624cUcn81vX84CY79I7zfD0tTvD0zbAKU7ofSvS0Oex+9HU8d8CCAEp3ubXYxc2g18r6d4vqhiEcBZAsCXXsc7+zrWCPkUQB5qWfPhfd4v79e6BbPz+U+7bYCyOczGgWQmlc005iPAAWQsWMSkABKvAozHngQ+ddl4eT+D2G9fBT61b6P3694FqX71ckf0UsKIJ3GmgJIJ7A6FBsKASR3IxuFJauQky625izEcWmFTzz2PjMfT71ri1nQ6roFLLtyB4ruLsOU1xdgjOUQtr6yFnujc3Dv3RPQp9lpC5iTRJHk0IAKbHr4KewfuQCPzxkI+FgB5EkASVIicS+WPVwKyy2PofCHtq1Tfh6fLj/oZqPuyA5sfLMc8T+8ATdc3QuV7y7E7c/4eoC3xzYSfdyBgUr999TW6lV4M68PKt/7A1ZuOY7Bsx/GrEHJ8kqm08/hzVsGornsDTz5wlrUXnUP7h1vwfxHO077yL6/BKuuz0TZy3lYuMV9Ito+xe0rfl5ue4C3nTxzgdhi9wyWfZKCGXfOxcBP5uMpH5807rhqPRaMtsjb4N4Dcu69BxP6NHfeAuarP9L2sIGo2DwfT+0biwWPz8JA2xZB+2HJvaYvxSoRlyqArXw6vAxZJAmQAAn4IGB7j720DuVvb8Sm/8RjwrQbMDyrEu88ejuWHfCwEsSjACrDY17vH7bVpe8tw/w3LLh1YSEmZMkrgMrEByne3pcTg7x/2D5AyBa9PyZWj4o1qjrcP5zvO5ne74fyhwuenhnsdw/A6/3QvgVMupfuQa85D+OeH/XEiY3T8Ls0sf2qJ064bAFLxSGxTd79nuhRAHk+JMNdAA2StlF7rsfn/bVVXnlt/WANntlY63rv3Wz7sEqcJPfwU3jnpE0IeXxGW8ktYHwvC0sCFEDGDpv/Aqg3Jj70BB68vjeO7nkfTYMm4ru178ry50CtX42nAPILl/rEFEDqWYU6pdECaGv6etwzopvc7boK7H9DDnKMEYUoWZSDPhbgxNu5KCq7B4/dneMIvFx3Yi9Kn3hKCrzca9JjKL5zDPqIgMXV5dh/uheGZzkHgXZaZSPKfThHSms9WoYTFw5Cry+8bwHzJIBWxizFc7bA0OcOlKFp6CBp5YzrFjA1I5mNWU8+hrwhtqDKrXWo+ORtrF64BvvFpixVK4AWYq+P/u/N89bW4Zi3/AHMuLIb0CqCex4CRtj74Rac0lqHE++VIv/QIKzPHy4FxBaBJCs+KLUFau7cV7vcwpf2B3g5WLdzIO+6bw/h7RXzsWa8czBO1xVAC/dNwWNPzMMYMRFE8OaDFeh1dS8PQaB99Wc4Cl9+DDkikHbDCZR9lYlB0vw4jgnbpiBb6o8VdV/usAXnVDN2TEMCJEACISTQfxaKH81zHKAg7p9l21dj4Svi7qFWAK30cf9cCTz9HOYNFfeIcyj7pAmDBtlOmsry8b68Odj7h11uAeVO2741v3+4SBYf94/3vDwzvKfifmgP5vxlDTIv7QWLdK+1B9J2u/83nMOhv63A/Jf3OwVcFvF2Os8xX6ekuj83iA/XXJ4znOvxOY6DMG/F45hxebJ87z1mRfalHQGphz9Qgscm9oHFti3wjR96f0YL4auEVZNAwAQogAJGF1BG/wVQd4y6/RE8ePMw4NC7OJoxGsPSj2Lr6iV47m01kX86mkkBFNCQKWcyswBKSUpA/74X4aKeFyAh3oK3d+9Hbb18DHrP7hkYdPml6J6RhoZGK744/jU++/IrtLS2Knc6TFNoIYBC3XXpKNkL5JVEridUhbplrJ8ESIAESIAESKBLEHDf3twlOs1OkkBkEKAAMnYc/RdAon3dMeq/HsGDecOAT97F0R6jMSzxc2x6cQlW/d8p1R2gAFKNyr+EZhRAUVFRmHDN9zH12lHo0+sCpKcmo7m5BXc8tgKnvqnENd/7Ln5+009wUc/uSEpIQEtLC76prMLWd/dh09/2oqGxyT8IYZI6HAXQjMdXYfi3W1H69wr0+vFc3DXVvq2rY4l2mOBnM0mABEiABEiABCKBAAVQJIwi+9BFCVAAGTvwgQkg0cbeGH/vI3hw+ndRU/Yezl78Q3wv5mOUvrgEJbvUSSAKIJ3G2mwCKDHegvm33YBJ46+BEEH2q7a+AbcuXI6khHg8+3C+tALI/RLiZ9krG7Fz74doa4+8Q+PCUQBdMuJ6DL0kDRYxlO2taDz7H3z0zwM47t8WUJ1mP4slARIgARIgARLocgSGX4+Z30nAmY/+incPd7nes8MkENYEKICMHb7ABRAAcQz8XfMxd6gVu7YdxoDJ42EpW4slK3ZCjQKiANJprI0WQDEx0UhOTEBiQjyEE2hpbUN9Y6O0jSstOQn/NWuSJH/iYkXwj45LCKDbFj2HadeOxOxJP0RsjOvv7Sn/+fHneOz5P6Cmrt4nMSGXRB1JiQlIsMRJaa3NLahraESTtVkn2sEVG44CKLgeMzcJkAAJkAAJkAAJkAAJkAAJyAQogIydCUEJoCCbSgEUJEBv2Y0SQKnJSbj6yv7o3y8LWRd2R2Z6KoQMarQ249tzVaj45pwU5ydv4lgkJcZ3aq4QQL946mXcNv06jB/+Pa80zlfX4paHf41vz1d7TCPET9+sHvjegO8gu08vXJiZgYzUZIgFQ6KObyrP4+jXp/HxkaMoP3EKra1tOpH3v1gKIP+ZMQcJkAAJkAAJkAAJkAAJkEBkEKAAMnYcKYCM5W1IbXoLIEtcLH40aghmXDcGWT26Iz0lCdHR0Z36JkSLtaUFYguYp0vImfsW/wa3/fQ6/ODqq7yyEelmP/SMJJXcrwsy0jD9ujH44fDvoUf3bkhOjHfZZmZP39Bkxelvz+EfZZ+h9K13cabyvCFjoVQJBZASIf6eBEiABEiABEiABEiABEggUglQABk7shRAxvI2pDY9BVBaShLunjUJk384wuuWLbWdFGLn9kefw02543HDdWMQ7RQfyLmMjw//B//961dQVVvnUvRFPbqj+L5bcUX2JWqrlNJ9feYsHnymBMdOnvErnx6JKYD0oMoySYAESIAESIAESIAESIAEwoEABZCxo0QBZCxvQ2rTSwCJLV6Ft/4UPx41xOMqG387Zw8CndUjE4/cdZN0NLz7Vd/QhNWlW/HX/3vfsXVLbPm68rJL8ETBLRASKJBLlPur1evw/keforkldMfMUwAFMnrMQwIkQAIkQAIkQAIkQAIkEAkEKICMHUUKIGN5G1KbHgJIrPxZcOeN+NHIwZr1wS6ATp89j2tHDJJiAX3n4l6OlUBixc+mnXuxccdunKvuOGJKrPh5/O456HdRz6Da8lXFt1j+2kb88+PDaA/RCWMUQEENITOTAAmQAAmQQMQSGHLLHMQkJqCtra3j//Z26et28TPb19LvXb4W6W3p2tvQ2tYup1dIZ8/jkq7dXrdzeaL+drRJv5N/Ln/t/n072j38fFB1Q8SOGTtGAiTgPwEKIP+ZBZODAigYeibNq4cAEnJm3ozrpSDPWl12AXTqm0pJ+vTvdxHunJGDkd+/HN+cq8ILf3wT+z85DLFax36J4M4P3ZGHCSMGed0yprZ94mFJxAR65ncbQhYTiAJI7WgxHQmQAAmQAAl0LQJCAPUZOwqtra3y/0KwSP+K74XY6fi3zfl7W1qRR0gZe17nf9vaWqVTW8W/zmXJP/eVz1ae1/p9l5dibcGIcx0f6nWtEWVvSYAEPBGgADJ2XlAAGcvbkNq0FkD9+2ZJ260uvbiXpu23C6CKb89hQL+L8MyDd6Jn9wxHHY1NVqwu3Ya//H2vY/uXWIG08K6bkJKUoElbxMqf4tXr8faeDzQpz99CKID8Jcb0JEACJEACJNA1CEgCaMxILwLHm9ix/7yziOkQPbJMsgsiSfi4CR17WunnTkLJLp1cxZGH8ryIpxRrM0aec43p2DVGk70kARLwRoACyNi5QQFkLG9DatNSAImVOTde/wPcM3syxOlfWl52AZSSlIglD9zmMQaQOAL+ubWb8b//+AhJCRbMv20GcsddrWUz8MmRo/j5L1+Qlk8bfVEAGU2c9ZEACZAACZCAPwQG446imbg8CUD95ygtXouDnbLnorCoB3bZfjdkbhFmD5Q/qGo8tAFFaz9y5JB/V4ldC1fhLemntvKrdmPB83At51YhgOQVQB0reWxix2lFUEubPwKnQ/x4EzueVgCJ+n2uDOokkJxXLHVIpJSmZqcVQApsJxdg2dgsQRGfbSjGqwc6wE+6fzH6ly/Cym0dP1PDdn3xWoT+CBB/5h/TkkDkE6AAMnaMKYCM5W1IbVoKoKTEeCzKn6Vp7B87BCGA7nh0BaZeOxKzfjLe66liYpvW4y/8AanJifjNE79Aj8yOVUJaABUPNLcuXI7/fFWhRXF+lUEB5BcuJiYBEiABEiABYwkICZFdjgXPb4cn6YChc1E887tIcJJDk+4vAJ63Cx7X5gpJMb0vUHmgWJYXIv/kvkDVfhQ9v90lsX8rgGQx5Hlrl5etYiq3kMnix3lFkeuKH89bzDyvUHJZAeSTrZBDY3G6eBXeEozGnengYxNDJ/d0FkBq2Ro7iVgbCZCALwIUQMbODwogY3kbUpuWAqh7RipefPQeKTiz1pcQQPct/g1u++l1+MHVV3ktXqwCuuXhXyP7kt54buHPg47946miF//4Jta/9a7WXVQsjwJIEZHXBOI0uFAF7w681ebNKeJ7iT8eeGlDgPNTG44sRT8C0dFRUgBfXr4JCGEz/qxN1kwuQHH3Pa4reibnAtuA8Y4VQE6rWjysXJHKwzFkZshCw/V7txVAamMAKcTs8bxyp0MYuccT8h07yFsMoA4p5CumkHMMICW2jpFx4Z6LwqXZqD6UiTT7uNgSqmHLFUB8xZOA+QhQABk7JhRAxvI2pDYtBVDvCzPxx2cWQKwE0voSAujBZb/D7dMnYuSgy70WL2IBzZy/GNeOGCwdQ6/HtXPvAfxy1et6FO2zTAqgwJDHxMQgMSEetXX1gRXAXJ0IZKSl4nx1DcloRCAlOQn1DY3Stg1ewROIt1gghEVDY8ehAMGX2rVLSEtNQXUNg/EqzQJ1ksJ5C5gsKI6ILV7S6h5gs9O2Mbm8/cBQsWWsDEPEKpdtNRghrXDxIIACiAHUecWO+8oghSDS7iuDPASe1iIGkBq28rYuOLaA2Vdh7eruJOacBZACWwogpRnP35OA8QQogIxlTgFkLG9DatNSAF3Uozs2rFiE6GjtTv+yQ/BXAP302lG4Y0aOLgz3/etzFC75jS5l+yqUAshw5KyQBEiABEiABFQTUCMpANcYQB2Fd/65vbwj2UXoWX4M/bLPoGh3D9sWJ18xgNykja8YQKpOAfMe3FnVKWBuQZ47B5F2igHkFB9IbAGznwKmjq2gad8OVo7+S8dBRAWSr5NOsZQgr6Y6WwxfbCmAVE99JiQBwwhQABmGWqqIAshY3obUpqUAyurRHX967hGv8XmC6VBNXT0Kl/wWd92Yq2oF0OTxI5A/MzeYKr3m3XvwUzy07He6lE0BZDhWVkgCJEACJEAC2hBQigEk1eIkepxX/bjHrkGHpFgJOcCxFMfmpD3GjRYrgDwd7+4hZo8fx8iHJgaQ00oqwde+qso2qi7yyP1nPthSAGnzsmApJKAlAQogLWkql0UBpMwo7FJoKYDEseyvPj0fmempmnM4X1OHeY+vxEO3z1AlgEZ8/3I8+vNZmrdDFLj57+9h2St/1qVsCiB9sCbEWyC2B/LShoDYUsftNdqwFKWILUtNVs5PrYiKbZ/iVMrmlhatiuzy5fA1r3YKOMX0OSVO6touB252DkrstgKo4xQw1xUqosYOcSGkxnBUi9Ot4EMAjZVPAbMHWm7zsB1LHM3usgJH1QogT6LIvlXM+dQx15VCjtPIvAqkzsfPO68oco4B5DgBTZyw5omt4xQwyKLM7cQvR2ymTlLIO1sKILXznulIwDgCFEDGsRY1UQAZy9uQ2rQUQBlpKXh2wV24IvsSzdv+4b+/wK9W/1E6ZUxNDKDu6Wl45ekHdAkC/auX1uHtPR8gLjYG3TPSMH749wG04+Chchz9+jSszfr80cEtYIFPq3hLHJqszYEXwJwuBPjHoLY88L4nAAAgAElEQVQTggJIW54iSLkIrN3S0qptwV24NEr0IAZ/6FwUfq8MK52Odw+iNK9Z/TsFzP14984ipiM4s+uKIEnQdDrGvQ0OseQklMTP7KeN+SzPbYtYq+17l1PAPPXcILZ6jBfLJAESCIwABVBg3ALNRQEUKDkT59NSAIk/skXg5WnXjpIevrW8nv39X7Br/78UBZD9FDBEReG5h/PRv2/H7m8t2lPX0Ii8wqcRGx2N2ZMnYNq1I5GcmCAV3dzcgnf++S+8sultHD/1jRbVuZRBAaQ5UhZIAiRAAiRAAhFBYMitc9BnjLwCyLHyxh6g2VcMII9BnL2s5HGIGudj5DuvABL1+4wN1EkgOcUAcpJBKU0dMYAiYpDYCRIggaAJUAAFjdCvAiiA/MIVHom1FEBC+kwcMxTz596AtBSxRleb6+z5Gtzy8DLExsYoCqBPy49j/tISNFqtmJd3PeZMnqDpKqC/vXcAT6z6I35+009wU+54COnlfn3w7yN45LnXIAJXa3lRAGlJk2WRAAmQAAmQQOQQ8G8FkLPAkbdyuazQsQkanyt93OSSXTzpFgMocoaKPSEBEgiCAAVQEPACyEoBFAA0s2fRUgCJvor4P0/edyuGXnGZZl3/3Z+349W/7MSFmemKAmjD2/8Pq0u3SduwBl9+qZT+4l4XaNKWqto6PLZyLT4/+jX+8sJjSElK9FiuWAn0yIrXIIJFa3lRAAVGU2wHSUxI4DHwgeHzmCsjPRXnq3gMvFZIU1OSpWPgxR9QvIInIMS8OI2ScaqCZ2kvIT0tBVXVPAZeO6LalyQEUGxykrT6x/F/e7vL9+3t7RDbq9pFmnaRzvZ76Wul79vlfM55VeUT9dnqdU7v+Fq0xbWdHd+3Y3B1vfawWCIJkEDYEqAAMnboKICM5W1IbVoLINHosUOvRPF9tyIx3hJUH8SDyr+/OIZHV67FmcrzigJIBIp+6uX1DvEi/vC/+6ZJuOkn44M+mUw88GzcuQe/+dP/YNB3v4MVC3/utW/iwWXVui0ofevdoPrvnpkCKHCcYnWamE+8tCFAntpwtJdCntryZGnaExBBtcW9jRcJkAAJkAAJhJIABZCx9CmAjOVtSG16CCDxx8wtU6/FLVN/jJQkOT5OINdXFd9ixdq/4B9ln0kPnr5WAImlyzv2fogX//gmhAiyX93SUrDwrpkYN+yqoOIS7fvX51Jbjp08gxHf/y5WPvJfPgXQS+u2YD0FUCDDzjwkQAIkQAIkQAIkQAIkQAIk0IkABZCxk0IPATQg75f45c0DcPgPv8KvNh/22qGo0aNH86MnHcZbDwEkmilW39x0/Q9w85RrAzoW/tQ3lXjhj29Kq3nElipx+RJAHx/+D5au+TO+PHGqE6UemRnIn5mLiWOGSSd3+Xu999EhvFy6DV8cPyllFdvc3nh2IVKTPcc5Eu199Pm12P3hJ/5W5TM9VwBpipOFkQAJkAAJkAAJkAAJkAAJhBEBCiBjB0srAZQydAZuu7Y7Dm/bhLOjhADqh6PrfoWHXvsQVi9dogDSaaz1EkCiuZa4WIwaPBD3zJ6CS3pfqLoH7390CCtf/yvECiCx9cp+eRNA+z8+jMUlb+D02fNet/mkpyRj2o9G4ubJ16oOUC3iR/x5x25pK5fzqiKxFP4XP5uGWT8Z77FP//mqAncVPQ9xYpiWFwVQYDRjYmKkk9qqaztWhgVWEnPZCXTPzMDZyvMEohGBtNQU1NU3MAaQRjzFkeVRIgaQxu/BGjUv7IoRq3pFDCDG/Qq7oWODSYAESCDiCFAAGTuk2gggC4b914tYnNcbH/9uEUqT8imAjB1G19r0FED2msSJYEKW5I4bjtTkRFhiY6UVQuKodhEYUJwY0dzSgpNnKrH+rXfwzr4yKYiz+3VBt3Q8kn8TrvneAGlV0LnqWrz5f/+ACPzc2OTNHbqWctklWbht+nUYdmV/xMfFIla0JTpKaouQTc0trbA2N+PfXxzH7zf/Df8+ctRj3AMho+772TSMHnyFdBKYOPVetPlExTf471+vkWSU1hcFkNZEWR4JkAAJkAAJkAAJkAAJkEC4EKAAMnakAhdAFlx1y2I8cUN3vLf6V9iV/YgsgF5dhNJ4CiBjR9GtNiMEkLMIuiL7EvTN6onuGamSOBGrZL6prEL5iVM4fPRrnyJHxBP60cgh0hasY6fO4JPDR6Xg0IFcWT26Q7Tlop7dkZaSLB0VX11bD7H17NCXx3H81DeKQYNFe66+agAu/04fSWiJlT/vHfzUZbVQIG3zlocCSEuaLIsESIAESIAESIAESIAESCCcCFAAGTtagQugFIy671k8MbU7PvzNE9h6wS/wBAWQsYPnrTYjBZA5ehy+raAACnzs4mJjpVVmvLQhEBcXh+bmZm0KC6NSoi2JyLh8jOYtjo4WKxC9h7mr/NffvdbZc9wczdujVOA3/9iEtuYmpWQh+73YsiSkvjjumpc2BOLiYh3x+LQpkaWQAAmQAAmQgP8EKID8ZxZMDgqgYOiZNC8FkEkHxkOzKIACGyvxx2BiQjzqGQ8kMIAecqUkJ6G2rl6z8sKlICGABtyxwtDmNtecRfm6R73Wmf2zJYhL6WZomw6/cr+pBZAQvtHR0WiyqtsabCi8MK0sOSlRilPFiwRIgARIgARCSYACyFj6gQsgoN/1BZj7g1Qc3vh7HL7mCW4BM3bovNdGAWSWkVBuBwWQMiOmIAE9CVAAyXTNLoD0nAMsmwRIgARIgARIIHQEKICMZR+MAOpoqQXD5i3HL2dl4ZPfPIFNqYwBZOwoutVGARRS/H5VHqwAevrVVzG0d28PdZ7Ajtx8rPTRmiFzizB7YAKARny2oRivHnBKPHQuimd+F+K3OLUbC57f7vTLXBQuHYfMQxtQtPYj+eeTC7BsbCY+27AFmDwWp4tX4S2/SDAxCYSGAAUQBVBoZh5rJQESIAESIAESEAQogIydB9oIIOc2WzDs9uU8BczYYXStjQIolPT9qztYASTXNgNLN+agIs8ufApRsrEXduQtxCavzRESJxtHFq7CW0LeZJe7SJ5J9xeh525ZCjl/LReXi8Ki4cjEMWwuXouDkNOMSAeObnMTSf7hUJ1axFdJiOcWMNXAVCRMTUlCTS23gKlAFXQSbgHzH6GIVyNtAVN5OqT/NXS9HF1122fXG2n/e5yakoyGxia0MM6eT3jiPUmwqqqu8R9yF8uRlpoibTltbW3tYj33r7viAJqUpCRU1dT6l9GkqZcvXy6dzixOZZ4/f77XVlIAGTuA2gsgoPd1BXjkxn44/MazWPV/p7x2KGr06NHeI2QayyGiaqMACp/h1EYAFaJk+xX41LHix/17DzzECp9xZ1AkrewRQqcHdtlkjntqzwKoB6qr+gKSJJLzy98btwJI3FD4cKrdXLfExcHaRYNAMwaQ+beARQGIio6WHiJ5aUOAgfS14chSSIAESIAEOhN4/vnn8Zvf/Mbxi7vuusurBKIAMnYG6SGA1PaAAkgtKT/TUQD5CSyEybURQAAeKMH2iX0cPTmxMxf5vuLaqhVAHlYH2YXRkWN90f9sMVaiAMXd92BfxlT0NFAAhXDYWHUEEeAWMHkwGQMogiY1u0ICJEACJEACISSwbNkyvPbaa51aMHz4cPzhD3/o9HMKIGMHiwLIWN6G1EYBZAhmTSrRTAD52xoVAkiKEZSx3y3+j6jItmJoGzB93Bnsw3Bpu9jpcWLbmPIKoOSkJOm4cftqk8yMdFSer5J6ILZ2ycup5aWviQkJaEc7Ghvl46kz0lJRXVvnWAWQ2S0dlefkvGIFi8US5zjJyn0Ju3Naadl2cscS26TEBOnI7sYmWz3pqVIb2tvlRYrObRR1iE/O7afnyPU0oqVFXtbcvVsGzp47L30dGxODpKREVNuW8op6xDHW9m0s3TLScL6qxlFPt/Q0nKuqlvvjqZ6GRrTYlk879yc2NkZiVVNbJ+VNSkxEa1urSz3nzsvlisu5HrGVTnC3n6iWlpqMuvpGxzJtl/7Exkqnr9nrEacINTe3OMbSuVxxUlt6agrO25bGJyTEI0r81+1ixF9widTeJmuT46h00eb6BvlEopiYGIg+2TnFx1skvval485pRT2iD2IMxCW2ColLtMs+h8S4Vv7rfzuNpUibmJKOrJuedrAx4ovWukr8p7TIsYLNmbHo+6U3P42YpAwjmuKo4+vShbA21KHJ2txpjgjGGempsM8hMR4x0dFOcyYF9fUNjrnpOmdc56Y0Z1paYLXV4/zakuZMWor0mhCX+9wU86mmrt7j6z8uLg4J8RbH3BTbm0QdjvcZp/cK8fpPS0nuNDftc0i0Qcxx8Z7Q6fXv9j4j6hEnk9nnm3PfPb/PtKHRto1NMHV+nxHvB3bG/rzPiLFITk7y+j6TkZ4mbVGxv591y0jHOdt7brwlTlqeb38/c3/9u7/PiNee4/0sKRGtLa2Ok9lEf+xjJ1ZspaeL9zf5fSfeYkFMbIw0T8Tlvh3EtR7xPiPGUt6SKuaMeP3bT4Bz5iTPGVGvXI/8PgNp+5K9HnG6IVeO+fd2Irja54t/ObtearJSN+bkpI6TSBUJrJ599lmsWbOmU6eHDh2KdevWdfo5BZD6+aFFSgogLSiarAwKIJMNiI/mBCuAAg8C7TsGkAjqLFb1OII8u/TBvmWsDEOKZuJyfI7S4rXIkuIGKQsgLUZH/JGcnJSA6hpZePAKnkD3buk4a5NpwZfmvYSk3pfhkmkP6VlFp7Jrj32Mr7a/5LFOrgCSsZh9BZCQO0Ko2EWloRMoAitzFycR2EV2KQgCQmwKicZ4Lb4hiteRYGX/UCQI5BGfVXxYJkQzZazvoRYxgIRoD/c5RQFk7pc0BZC5xyeg1lEABYQtJJmCFUDBNLrjFLCT2CWCQWMw7igSJ3jtQU8hdpI6Sj+5ZxFWbrN/3xEzCE6rhORYQcYIoGD6zbyhJUABBDAIdGjnIGsnARIgARIgARLQjwAFkH5stSiZAkgLiiYrgwLIZAPiozmaCSB/YwB5bNNg3HH/IBx8Xj7ZixcJ6EGAAogCSI95xTJJgARIgARIgATMQYACyBzj4K0VFEDmHp+AWkcBFBC2kGTSRgAFcApYSHrLSs1MQGyvMWJpNgUQBZCZXwddqW2REGeiK42XkX09kp6EsyKYEi9FAtFRUWizxQtUTNyFE/D9Rv3gG83qkoZmZDXJ8f+0uiiAtCKpTzkUQPpwDWmpFEAhxe9X5RRAfuFyJBZBT0Vw5XDfIx1Y7/XJJQLF2gOp6lODXCoFEAVQIPNLBEUWr3t7cN9AymCeDgLiDwwRk8Me0JlsSMCZwOH0JPwnLoZQSIAEugCB79U0UgB1gXF27iIFUAQOOAVQ+AyqNgIogGPgwwcRWxphBCiAKIAibEqzOyQQcQQOpcTjeIIl4vrFDpEACXQmQAHU9WYFBVAEjjkFUPgMatAC6I6nsf3GC7EjNx8rneIAndiZi/wV4cOBLe06BCiAKIC6zmxnT0kgUALiUAbXwxgaD23wcjJnoHV4z0cBpD1TlkgCZiVAAWTWkdGvXRRA+rENWckUQCFD73fFwQqgp1f9Nw4U/Bqb4BwHaAaWbsxBRV4+VvrdovDJEB9vQVOTNXwabPKWJiYkoKGxUfdWUgBRAAUyyWJiYiC2LbW0tASSnXk8EEhIiEdjYxPZmJKA/VROcUKnuNy/17fRX3RLRnlMtL6VsHQSIAFTEKAAMsUwGNoI9QJoLha/PhF9VbXuGHbesghrFdJGjR49ul1VeUzkFwEKIL9whTSxZgJIrP4Z+Cly84XycQ8KHdIu6lZ5vMWCJisFkFaAExMT0NBAAaQVT1/l8Bh4/ynHxEQjOjoGzc3aBqr0vyWRk4MCyMxj6V0A4f7FGN/b1vZTu7Hg+e2Y5PhZIz7bUIxXMRfFM7+LBJHMlgbIReHScchy+ZlnBlwBZOa5wbaRgLYEKIC05RkOpakXQI9g3d7J6KeqU0exbczNWEIBpIqW5okogDRHqluBwQqgnAWrUDghG8AJl21g3AKm25Cx4CAJcAUQVwAFOYWYnQS6AAFvW8CAIUM/wsEDAkEuCot6YFfxGYyX/l2LgzYyk+4vQs/dxXj1ADBkbhHGny3GkezF6F++CCu3QRJG9q89waQA6gJTjF0kARsBCqCuNxXUC6ABGHV9P6Q6IRpww4OYfWUNdj1ZgndtP5d/9i0FUCinEgVQKOn7V3ewAsi/2piaBEJPgAKIAij0s5AtIAGzE/Cx5WtyAZaNldbxAPWfo7R4LTC3CLMHSut9cHLPBlQPdY8ftA9H+/bB6WLblrLJBSjuvsdrTCEKILPPD7aPBLQjQAGkHctwKUm9AOrco9kv7kDBUFfZ4+ln3lhwC5hOs4QCSCewOhRLARQYVBEPJDEhHrV19YEVwFydCKSnpaKqukZ3MhRAFECBTDKx5TNaOgZe/22KgbQv3PLwGHizj5gXATR0LorHnUHR89sB8fVkYLPTyh/pZ+POYB+GO1YA2XvqvOpHaQVQeWYKvoiOMjskto8ESEADAhRAGkAMsyIogMJswNQ0lwJIDSVzpKEACnwcxB8w7e0MIxY4Qdec4o/rtrY2rYrzWg4FEAWQ7pOMFagiYNRrXlVjmMiNgLcVQE5bw+pP4iSAI8Xl6G+P7QMPMYCkVUFi6xdjAHGakQAJdCZAAdT1ZgUFUASOOQVQ+AwqBVD4jBVbqg0BCiAKIG1mEkshARLQiwC3gOlFluWSgPkIUACZb0z0blEwAqj30PH4Xg8rjr79Pg7bGjpsznxMzq7Fh0+WYJtC47kFTKfRpQDSCawOxWolgGYs3YjZKEUpZmPeoGTUla1B3sJNOrSYRZJAcAQogCiAgptBzE0CJKA3gc9TE3A0Pk7valg+CZCACQhQAJlgEAxuQjACKNimUgAFS9BLfgogncDqUKw2AqgQJRt7YUdeBXK2X4FPc3eg18YcVOTlQxwKH4mXiAGUnJSI6praSOxeSPp0QWY3fFt5Tve6KYAogAKZZAnxcgyg+gbGAAqEn3sesYU2Iy0V56qqtSiOZUQYgdikBDQ2WbnNWsW4JiUm8H1JJaeGxibOKQVW4r1Z3O8EKyOvuDZtQyo8++yzWLNmTacuDB06FOvWrev08/r6erS0tBjZ5S5dl3oBNB+v/X2Kj2Pgj2Lrj2/Hc5iNF/6nAMPwIVb95D6U+qBLAaTT1KMA0gmsDsVqKoDWAbNzK5CXfwJLI1wA6TAULNIgAhRAFEAGTTVWQwIkQAIkQAIkEAICFEAhgO5HleoF0CNYt3eyTwG0bczNWIICvPbObAzAYZROuB2rKID8GA2NklIAaQTSgGK0EUBAYcl25PQBTuzMxacDt2NsJbeAGTB8rCIAAhRAFEABTBtmIQESIAESIAESCBMCFEDmHij1AsiPflw+CuOTjmLXgVM+M3EFkB9M/UlKAeQPrdCm1UoAhbYXoak9NjaWy0U1RB8XG4tmA5bfUgBRAAUybcWyePG/ESfVBdK+cMxj1Gs+HNl09TaLbU1iCxhfb8ozgVvAlBmJFGLbvtjCy9NbffMS9zkxp+rqG9SBNWkqCiCTDoytWboIIJVdpgBSCcrfZBRA/hILXXptBJA9BtBCyGGfZ0T8FjARC0TskWY8EO3mbmpKMmpq67Qr0EtJFEAUQIFMMktcnCSAmqzWQLIzjwcCKclJqK2rJxsS6ESg23f6obW1lWRUEIiNjUFLS2Swaq6rQ8PZShW99j9JJHHyv/f+5YiEDzgpgPwbc6NTqxdAc7H49Ynoq7qBx7DzlkVY6yM9BZBqmP4lpADyj1coUwcrgHIWrELhhOzOXagrw5o8uxAKZQ9ZNwm4EqAAogDia4IESMDcBPpPn4KLxow0dyPZOs0J7FvyrG4CSPPGskBTE6AAMvXwQL0AUooB5N7Po5BjAnm/KIB0mhsUQDqB1aHYYAWQ3CT3FUA6NJRFkoBGBCiAKIA0mkoshgRIQCcCFEA6gTV5sRRAJh+gMGoeBZC5B0u9ABqAUdf3Q6rq7tTg6Nvv4zAFkGpimiWkANIMpe4FBSuAnl713zhQ0Iyc7Tno49LaE9iRG7nHwIutIIkJ8dwCpuEMNWo7CAUQBVAg0zYuLlbaAma1NgeSnXk8EBAxOcI9zkSXHdihc1E8MxX7Fq7CWw4IuShcOhJp1jikWFzJnKtsRLfMBNcfntqNBc9v94jwyptuwIXDh3VZvF2143oKoPTUFNTW16O1ta2r4lXV75joaKSkJKGqulZVerMmogAy68jI7VIvgLTvB1cAac9UKpECSCewOhQbrADSoUlhUyQDmGo7VCLGirVZ/z+uKYAogAKZuQwCHQg133mEVGtubtG+YJZoCIFJ9y9G//JFWLnNVt3kAiwbWoPS4rU4CGDS/UXoubsYrx5was7kAhR334OitR/5bCNXABkyhKarRE8BZLrOskG6EqAA0hVv0IVrIYBmv7gDBUO/Vdzy5d5YCqCgh89zARRAOoHVoVitBJD9GPiOJkb2CiAdhoJFGkSAAogCyKCpxmpIILIJCOGTXe5YxSOE0IjzGxxyhwIosodfj95RAOlBtWuWSQFk7nH3RwD1nv5LPHHjMPTrkQqXxaUWCywxgLXBCuuXm5CTv0pVpymAVGHyPxEFkP/MQpVDGwHEGEChGj/W6z8BCiAKIP9nDXOQAAl0JiC2fGXjiLQNzPlrOWUwAmjADVORNXoEoXcxAnoKILGKk0fAq5tQkcCKAkjdWIcqlXoBNBnLtzyCUd0VWlr7IVbl3IdSFR2iAFIBKZAkFECBUAtNHm0EUOQf++4+OuI40cSEBEOOLQ/NzNCu1tjkDFWFdctIx7nzVarSqknUUnfeYzIKIAogNfPHPU18vAUx0TGob2gIJDvzuBEQf2CImBznq2vIJowJDJlbhPFni7ESrquBghVAV8ycjh7XXB3GZNj0QAjoKYBSk5NQ39iE1tbWQJrWZfKIGEBJSYlh/3xLAWTuKateANlOAftqJ5577X04PzEMuOFBzL6yBrueLMG7UA7+bCdCAaTT3KAA0gmsDsVqI4AKUdLFgkDrMBQRW2TGlePRa9xsQ/t39sB2fPPPNymAvFBvrjmL8nWPeh2T7J8tQVxKN0PH7PAr96OtucnQOlkZCZBAkAREMOhxZ7AP41zjAQW5AogxgIIclzDNrqcAClMkbHaABCiAAgRnUDb1Aigfv/37XAw4Voo5d67CKaf2MQaQQYOlthoKILWkQp8uWAH09KuvYmjv3m4dqUNZSR4Wbg59/9iC0BOgAAJqj32Mr7a/5HEwoi2JGHDHCkMHigLIUNysjAQ0IOC+1dosK28H446imbgcnzuCP9s7G8wWMAogDaZMGBZBARSGg2bSJlMAmXRgbM1SL4C07wdXAGnPVCqRAkgnsDoUG6wA8tik6Uux8WagNG8hNunQZrMUGQl7pI1gSQFEAaRmnvlaAdTnJwVI7H2ZmmI0S3PirRfRUFGuWXksqDOB6KgotLW3E40CgRlLN2LeoOTOqerKsCZC77OX501Dr5HXcG50MQJ6CqB4iwVNVmsXIxpYdyOBFQVQYGNvVC71AmgARl3fD6leG6Z+65e9CAognUaZAkgnsDoUq4sAglk+mdQBmK3ImJgYJCUyBpAawhRAFEBq5omSAEq+5Co1xWiW5thff+0igMQDcXRMNBoaGjWro6sXJGIAVdXUdnUMKvvftQ5buDzvp+g1crhKNkwWKQT0FEAJ8RY0NlEAqZkrkcCKAkjNSIcujXoBZIsB5LWpR3kMfOiG0bVmCiCzjIRyO3QRQF1kBZAyXaYQBCiAKIDUvBLMLoDU9IFpSEBPAmIl0GyUIm8hsHTjPGTuzUW+sbtH9eyeS9liC1hsYqJh9bEicxA4uuPvaDhbaY7GsBVhTYACyNzDp14AzcXi1yeir1t3Unv0Q/cUK84eex+b5izCWj+6yxVAfsDyJykFkD+0Qps2WAHEGEChHb9wqJ0CiAJIzTylAFJDiWm6LgGzxgDquiPCnpMACZiXAAWQecdGtEy9APLWj96Y+PiLeOSqj/HQTb/Ch350lwLID1j+JKUA8odWaNMGK4BC2/rQ1h4Je6SNIEgBRAGkZp6ZXQCJbZ8i7ldLS4ua7jCNCgKRsM1ARTc1SuK+tVqcvnkFPs3Nx0qNajBTMSnJSdJ2y9a2NjM1y3RtEe9JglVNbZ3p2ma2BqWmJKO+oQGtrZxTvsYmWhwDn5iA2rp6sw2hX+2hAPILl+GJgxdAoslie9hV+GTMzVjiRw8ogPyA5U9SCiB/aIU2LQVQ4Pz5x4s6dhRAFEBqZorZBVBsbAyiEIVmCiA1w6kqTWJCPBoam1SlZSIAD5Rg+8Q+DhQndkbuFjDxR2gb5Y+qaR8dHYW2NgZTV4LFOaVEqOP3kcCKAkj9eIciZaACqPfQ8ehXvwvvfyZaPRn5j2fh5JMl2OZHJyiA/IDlT1IKIH9ohTYtBVBo+XeF2imAKIDUzHOzCyA1fWAaEiABEiABEiCB0BOgAAr9GPhqgX8CqDdmPL4c+df1Q0qMrdSGs/jk7VV4YvlOnPKzqxRAfgJTm5wCSC2p0KejAAr9GER6CyiAKIDUzHEKIDWUmKbrEhBbvnLQsf5HkDiBHRG6BUycAhbHINARPd3PlX+Jr97bF9F9ZOdCR4ACKHTs1dTsjwAa9vA6LJ/aDxYA1gb5JD9LovQdDv9pDm5/wT8FRAGkZoQCSEMBFAC0EGWhAAoMfExMNBITwn+PdGC99y8XBRAFkJoZY3YBZLHEQSyLb+SWJTXDqSpNWmoKqnkMvCpWnRMVoqQEyM+PxAhAwPdn34ieI3gMfICTIyyyHdqwyVABlJ6agtp6EQOoNSz4hKqR4vlWxJWqqq4NVRM0qZcCSBOMuhWiXgBNxPItv8So1KPY9tjNWLJXblLv636J5Ysmol/N+/jV1FvXTTEAACAASURBVIew04+WUgD5AcufpBRA/tAKbVrNBJA9NsGJHVhTOdZ2VO2m0HZO59pF8MX2du67V8JMAUQBpDRHxO/NLoDU9IFp/CMQCXEm/Ouxlqndg0JrWXboyxIrgPqMHR36hrAFuhEwWgDp1hEWbEoCFECmHBZHo9QLIBHoeTIuOLAKOb8odenU7Bd3oGDot9jGINDmGGwKIHOMg5pWaCOA7MfTViBH+kTyBJZuzEFFXmSeTqKGK9N0EKAAogBS83qgAFJDiWm6LgEPW8BO7EBuiFYATbp/MUac34CitR85hmTI3CLMztiPBc9vdxkm8fPxZ4ux0o8onRRAkT/TKYAif4xD2UMKoFDSV66bAkiZUdiloAAKnyHTRwBB1fG00sPiwAQAjfhsQzFePdCZ26T7i9Bzt/vvclG4dBwyDzk9fE4uwLKxmfhswxZg8licLl6Ft8JnGCK6pRRAFEBqJjgFkBpKTEMCJiEwdC6KJwObi9fioNSkwbijaCbSDizqJHoCEUADb5yOi8eMMkln2Qw9CBgtgGJiYrj9S+VARgIrCiCVgx2iZOoFkOctYBjzCNY9NRn9rB9iVc59cF0b5LtT3AKm06BTAOkEVoditRFAgRxPKyRONo4sXIW3hLzJLnf71FB+mLw8yZMcykVh0XBk4pjj4VOIohHpwNFtnkWS1ujEzTE5KZHxK1SApQCiAFIxTUy/BSwhPh7iuOX6hkY13WEaBQJiC216WgrOV9WQlU8CUSjZ/j9uwZ/tGUIZBFrco6cC9nuuEEIzU7FvQw1GzPwuxEc7OLVbuq93CCD5w5ssp9956/pVs/LQe+Q1nBsRTMBoASSe2cT7N7fu+55U4j4nYlzW1TeE9eyjADL38KkXQEDv+17D+psGeAwCffStRbh58ft+dZYCyC9c6hNTAKlnFeqUmgkgfzsiHhbHnUGRtFRcCJ0e2OX4JBHA0FxMwnZgnJcVQEU9UF3VF5BWB8n55e+5AsjfodA7PQUQBZCaOcYVQGooMU3XJeAe88e+9XohQhVtT4id6dgibQOzf70vY6pj1a5d/OzqLm8BO5K9GP3L5RVCYguZ/WtPY8otYJE/040WQJFPlD10JkABZO754I8AEj0Zde8LeHD6MPROtPWrtRZH/1aCh57cxGPgzTLUFEBmGQnldgQrgJ5+9VUM7d3bQ0UKn0wqCSBbiV63gBX1wJFjfdFfxBVAAYq774H84EkBpDzqxqagAKIAUjPjKIDUUGKarktAxAC6Ap86jn13/z4UZOwf3pRhiLQaSNx/xcrdjrY0HtqAzZiK8We3oHqo0/bsyfJ92zmGkHMPKIBCMZ7G1kkBZCzvrlYbBZC5R9xfAaRlb7gCSEuaTmVRAOkEVodigxVAcpMC+GRSAwG0axswfdwZ7MNw6RPH09JqIWUBJI63bLJa0dzcIrU+s1s6Ks9VSV+LU2lSU5JRVS1vS0hMiJf+bbAd/ZyRnorqmjq0tbUhNiYG6WmpOHvuvJRGHBMdFxvrWDYryhFHRje3yPV075bhSCvX03HMplhu2452xxHTGelpUhvsS5UzM9JReV5uY7wlDrFu9Yj2tdjq6XvtzWiwbVMRS3njYuOk/oorLi4O7W1taLEdgyq2tTQ2NTlmVkJCvKMNon9R0dFobm529K+lpVXqu8QmMcFRj/XsV2g79W/Hljix1Fq0p8najFAJoG/3b3HZYpIQb5HGFxkX45JpD+nwavJeZO2xj/HV9pc6zQNLXBwSUtKQddPThrantbYSR98o8jg3xfbGS29ejJikdEPb9FXpQjQ31DvmareMNJw7Xy21oc9PCpB8yVWGtufYX3+N9vNfIQpRaGiUt31lpKWiprYOrbbXgPNrWrz2xetH/F5c4jUgXvtWq/z6cX/9p6UmO7Y/ub/PiK1RNbX1jtea83tUXFws4i0W1NbVS+V2ep/JzMDZSvk9Kcb2fnbe8X7W+X2muqYGbW3yaYbO9Yg6RF3O9Ti/zzj3x31LbFJiglSm/b2lW3oazlXJYyku+9jGxsYgJjoGsXGxqLP1Jy0lGfWNjRDvNeK6IDMD39r747b1VtQjxqKpSX5/c54zYouZeL+2z6H4eIvEw76FTxxBL7Y42I+E7u7ETbRLvCc7xjI5CS3N4v1MrseZk1RPWqqjf+5bBcU9oqamFm1anBhpP23TxvHEzlzkrzD0ZdGpMulDmvJj6DdUjgeU5SFun30lkD8rgLgFLLTjakTtRgsg8ZoW70ncAuZ7dKMAJDg93xkxF/SogwJID6ralemPABp1+yOYeDFw6h9LUPI3ABcPw+TJw9D943exdu9hvxtFAeQ3MnUZKIDUcTJDKm0EUCCfTCrFAJLp+FoBtKtYfOo4E5fjc5Q6HjyVBZAW3IVIEA/69Q3m2yPd6wdzkHHFD7TopuoyTv79FVR/sd9j+lAJoG/++abH9iT1viykAsi9UdGWRAy4w9i/4pprzqJ83aNexzf7Z0sQl9JN9fhrkdDsK4CErBN/7NslgBZ97uplCBlvF0xdnUXY9l86gCELJ/fYgj9LsYBsMYAA6ef2LWArt6mPAXTFzBtw0eiRYYuFDVcmYLQAEpLe/oGccuu6dopIYEUBZO45rF4AzcAL/zMfw+p34aG8RXj/4tl4oaQAw6TPKK04/Kc5uP2FU351lgLIL1zqE1MAqWcV6pTaCKBAgkBDihkgnwJ2ErtEMGjpFBHXE7x8C6C1gNOxs3JaYwRQqMfNV/0UQMDZA9tBAeR9llAAKb+CxQqghopy5YRMQQJGETDhCiC9us4tYHqRNU+5Rgsg8/ScLTGCAAWQEZQDr0O9AHoE6/ZORvz/3Ye8xz/EsCc24oXreqP21FE0ZfRD9/r38aupD2GnH02hAPIDlj9JKYD8oRXatJoJIE26MRh33D8IB5+3HyurSaFdrhAKIAogpUlPAaRECKAAUmbEFEYSCGSlrZHt07YuCiBteZqxNAogM45K5LSJAsjcY+m3AHo7D3lPDsPyLY9gVNInKPnxz/HJkxvxwrVN2DbmZizxo7sUQH7A8icpBZA/tEKb1lwCKLQs/KldbAUR8T7ssXb8yat3WgogCiClOUYBpESoswAS8XDE694e00e5BKZQIiDiJIX7UcNKfdTu911LAGUNvFyK12KP0aQdx8gqScS1EvH4wnUrZdWx44YNSHpqisTJHsPNsIrDrCI5pluCFO8ynC8KIHOPnnoBNBHLt/wSo2IPY9fhVIwa3hs1/1iCqQ9uwzAKIHMNMgWQucbDV2sogAIfK/EHoT2QdOClaJ+TAogCSGlWUQApEeosgIT8EUHVW1vlIOi8gicg4ipZbUHmgy8t0ksoRMnW8egTK7ZNy5cZgkBHOnX2jwRIIDwJUACZe9zUCyBg1KJ1WDypHyyiS9aj2LbgZiw5NRsvvFKAYU3cAmaakaYAMs1QKDZEKwFUWLIdOX2cq1M4Bl6xZUwQKAEKIAogpblDAaREiFvAlAkxhbEE3E/bNLZ21kYCJEAC4USAAsjco+WPAAJ6Y+K82zCqdxMOv1WK0gP+BX12J8EtYDrNDQogncDqUKw2AqgQJRt7YUdeBXJc/l2ITTq0mUX6JkABRAGk9BqhAFIiRAGkTIgpjCUgtoDlwOVzFvCDFmPHgLWRAAmECwEKIHOPlH8CSNu+UABpy9NRGgWQTmB1KFZbAbQfwzfmoCJvB3pJ/+ZjpQ5tNkORsbExSEo05x5pCiAKIKXXCAWQEqHOAijeYkFMTDTqGxqVMzOFIgGxpS49LQXnq2oU0zJB1yPQrUd3NDZa0dLa2vU670ePo6OikJKchOpa88draa6r96Nn2idNTUlGfX0DYwApoI2OjoaIz1YTBnPKV1cogLR/DWlZIgWQljRNUhYFkEkGQkUztBFAwIylGzEbpSjFbMwblAyc2IHc/EjVPyrAhjAJBRAFkNL0owBSIsQVQMqEmMIoAuL+Kt1XxdVF7q1X3jQDfX8w1ijErEdnAv+76Ak0VVXpXAuLJ4EOAhRA5p4NFEDmHp+AWkcBFBC2kGTSSgAxBlBIhs9jpRRAFEBKs5ECSIkQBZAyIaYwhkAUSjYuwY48saW668QBogAyZnYZVQsFkFGkWY+dAAWQuecCBZC5xyeg1lEABYQtJJm0EUD2GECM+ROSQXSrlAKIAkhpHlIAKRGiAFImFHwKsQ2svb09+IIiugRnAQQUlpQA+Vpvrx6MO4pmot+xDSha+1HwNCcXoLj7HmzGVIw/W4xd3Yukf1duU1/092ffiIvHjlafgSlNTcAMAshiiYPV2mxqTmZpXCSwogAyy2zy3A4KIHOPT0CtowAKCFtIMmkjgLrOp5L2QYqNiUFiYoIp90hTAFEAKb2ZUAApEfIQAyjeAhFvo6GxSTkzUygSEPInLTUZVdW1imm7doIolGz/H7fgz3YiGgWBHjoXxeNSUZleg13Fa3FQI+BD5sriJxABNOjmmbho9CiNWsJiQk3ADAIoMSEBDY2M4aZmLiQkxKMxzO91FEBqRjp0aSiAQsdet5opgHRDq3nB2ggg8akkj4HXfHACLJACiAJIaepQACkR4gogZUJMESkEJt2/GP3LF+FIdhF67i7GqwfEiqCxSKvKQlZv4OSe3cDYcchCIz7bUIxXMRfFM7+LBAmA7WdZBSgemomEpErs2gOM8LQCCAVYNjbLhu0kdi1chbe8QOQWsEiZXXI/zCCAIosoe6NEgAJIiVBof08BFFr+utROAaQLVl0K1UYAcQuYLoMTYKEUQBRASlOHAkiJEAWQMiGmiAwCuShcmo0jQsZMLsCy7HIseP6UtCUs7cAirDwpZE8q9i1chZNzizAdW1D0MTDkwEfSSiH7Kp+VQu5IebcDXraA7To5GAcPyFvMJt1vl02eKVIARcbssveCAiiyxjMcekMBZO5RogAy9/gE1DoKoICwhSSTNgJIr7gEIUGiulKz7pGmAKIAUprEFEBKhDoLIHEEvNi21NLCY6mV6alLEW+xoMlqVZeYqfQhIKSPY1WOqEKszNmDnkVjcbp4Fd6StoedQZGT2ClaC0kQXZ4kN+nknkUQAkjE/ZFiCHmNASRkk1hJJC7byqEDnrs1+Gc3IWvUSH36zFINJ2AGAZSSnIT6hga0tTHumK8JIO5z4hj42rp6w+eJlhVSAGlJU/uyKIC0ZxryEimAQj4EqhugjQAqRMn2HLcYBRrFJlDdE2MTihuk+OOlscl88UAogCiAlF4NFEBKhDoLoNjYGERHRcPazCCiyvTUpUhKTEB9A2NyqKOlRyqx1WsqsE1s+5LLl1f0bEH1UO8CaF/GVNtWMbGSR94+piyAnMpE53rde3fVrDxcMm6MHp1mmSEgYAYBFB0djba2thD0PvyqjImORmuYs6IAMve8owAy9/gE1DoKoICwhSSTNgIoJE1npV4IUABRACm9OCiAlAhxC5gyIaYIewJidc9kYLNz4GfpZ2moRDuOeFsBdHasY9XQyVMnkXl+D4rOjlVcASSCQc8eKCIHNeLkKQDl3k8G4xawsJ9dLh0wgwCKLKLsjRIBCiAlQqH9PQVQaPnrUjsFkC5YdSlUMwH0QAm2T+zjaOOJnbnIX6FLk1moAgEKIAogpRcJBZASIQogZUJMQQL6EaAA0o9tKEqmAAoF9a5dJwWQucefAsjc4xNQ6yiAAsIWkkzaCCCxBewKfJqbj5VSL9y/D0nXdK1ULCUW2xfMuEeaAogCSGnyUwApEfJwDLzFguhoHgOvTE59CnEMfHVNnfoMTNllCAy5ZRZ6jxzRZfob6R01gwBKT0tBbV0DWlsZx83XfBPx7lKSk1FVXRPW05ICyNzDRwFk7vEJqHUUQAFhC0kmCqDAsUdHRaGt3XzBBCmAKICUZjUFkBIhrgBSJhR8ikiIMxE8BZbgiYBYAZTR9xLCiRACH/z2VTRVVUVIb9iNcCBAAWTuUaIAMvf4BNQ6CqCAsIUkkzYCCAC3gIVk/DxVSgFEAaQ0GSmAlAhRACkTYgoSIAESIAESMCcBCiBzjou9VRRA5h6fgFpHARQQtpBk0kwAhaT1rJQCyPMcOHtgO77555sef5nU+zJcMu0hQydP7bGP8dX2lzzWGW1JxIA7jA2YRQGkPPzH/vprNFSUKydkChIgAc0J8MQm9UhjY2LQwm1NisC44lARkSNBJLCiAFI/3qFISQEUCuo610kBpDNgDYsPWgDd8TS233ghdoj4P06rgCI9CLR44EpKSkR1Ta2Go6FNUVwBxBVASjOJAkiJUOcVQAnx8VIMIB5brsxOTYqoqChkpKXiXFW1muRM08UIJCclorGpCa2tPLbb19CL15FgZcZ4hGabsoJTQ2MTj4JXGBhxn0tMSEBdfYPZhtCv9lAA+YXL8MQUQIYj179CCiD9GWtVQ7AC6OlV/40DBb/GJpfAzzOwdGMOKvLsQaG1ai3LUUOAAogCSGmeUAApEeIWMGVCTEECJEACJEAC5iRAAWTOcbG3igLI3OMTUOsogALCFpJMmgkgsfpn4KfIzRfngEX+KWAhGSyVlVIAUQApTRUKICVCFEDKhJiCBPQj0H/S9foVzpINJXDuy//g20OfG1onKyMBCiBzzwEKIHOPT0CtowAKCFtIMgUrgHIWrELhhGwAJ1y2gUX6FjAxWDExMdJxon1/+hDi0nsaOn4ntq5AU+VJj3VSAFEAKU1GCiAlQp4FkNhu0W7Ck/+Ue2POFLGxsWhpaTFn49iqkBIYfPNNuGjMqJC2gZVrQ2Dfiy+bQgAlJsRL2wr5Fq48rmILWENjo3JCE6egADLx4ACgADL3+ATUOgqggLCFJFOwAigkjTZBpSJAXkJCvLRHWgigxF6XGdqq/2wopgDyQZxBoH1PRwog5ZerexDouLhYxETHSH9AmO1K638NRDBxo6/z/94VVJWpKcmoqa0LqgxmjkwCg+bMxMVjR0dm57pYr8wigMR7eHMzhbOa6RcJrCiA1Ix06NJQAIWOvW41UwDphlbzgimAgkdKAQSc/PsrqP5iv0eYGVeOR69xs4MH7UcJFEAUQH5MF49Jw+kUMCGAsn50R7Bd9iv/uU/ewek9f/IrDxObhUAuCpeOQ+ahDSha+5HcqMkFWDY2E59tKMarB1S2c+hgDDnwEQ6qTO5PsqtuykPf8WP9ycK0JiVgFgFkUjxslk4ELrzwQjz++ON4+eWXHTXcfffdKCsrwyuvvNKp1vr6eq5I1WksPBVLAWQgbKOqogAyinTw9VAABc+QAogCSGkW8Rh4JULA4VfuR1uz59U1fX5SgORLrlIuRMMUFEC+YVIAaTjZDC8qF4VFw5GJY9hcvFYSOJPuL8KIdODoNrUCaDDuKBqL08Wr8JYO7acA0gFqiIqkAAoR+C5erRBAI0eOxLRp0yDkjriSkpLw5JNP4tixYxRAIZ4fFEAhHgA9qqcA0oOqPmVSAAXGVcQCEcdCiz3SFEAUQEqziAJIiZD5BVBsbAyio6NhtTYrd8bgFOG6AigpMQH1DeEdZ8LgodaoOiGAeqC6qi+wWwgft++zxGqgLKmuk3sWYeU2IXtm4vIkufpGsXLo7Fg5Tf3nKN0GTJ/5XSTIv5VWER38XhFmD5R/IqURoklaZSSXC5zEroXe5dHQn81C79EjNeoviwklAbMIILHlVLzfiNiNvLwTECEOkpMSUR3m23PtAsi9p//6178ogEzwAqAAMsEgaN0ECiCtiepXHgVQ4GzjYmPR3NJCASQe5bkFzOdEogBSfp2ZfQWQkL5CAJnxj4dwFUAWS5wphZrybA33FLLwOXKsL/qfLcZKFKC4+x7sy5iKnrv3I21mNo5IckZsFRNf70HPoqmAtDpIzruruAxD7CuAnLaCDZlbhPFni7GrexGmY4u0xUysLuq5uxgHMRgHD8hbzuw/87bdjCuAwn2OdbTfLAIocoiyJ2oIUACpoRS6NBRAoWOvW80UQLqh1bxgCqDgkXIFEAWQ0iyiAFIiZP4VQM49uPCaacod0jhFc20lzn+622Op4SqANEbE4lQTsEkcsXJn3Bnsw3BJ0JweV4SeJ46hX58zKHp+u5Oo2QJMtm/38iCA4LpCSKwaEgJIiKCV25xljxx7SF4DJK8UogBSPWhhm5ACKGyHLqwbTgFk7uGjADL3+ATUOgqggLCFJBMFUPDYKYAogJRmEQWQEqHwEkA9Rt6AzMETlTulYYqK/7eOAkhDnl27KGeJMxOXQ96ilSWt1PG2Asi7AIJthY+QOZPuX4z+5Z4EkLNEEsLIvqLI80hwBVDkzFAKoMgZy3DqCQWQuUeLAsjc4xNQ6yiAAsIWkkwUQIFhj42JQWJignSEMQUQBZDSLKIAUiJkfgEkYn5FRUehoaERFEBAsEGgowCkp6fifFWN8uRgCo0J2AXQWmBuEWZn7MeC57d3bMvyGAPIXQAJYbQY49M/R+mBVMy2xww6dRKZ5/dgM6Z2WgHUEReoESdPASiXVwh5uob+bDZ6jx6hcb9ZXCgImEUApaUko44xgBSnQEyMiAGUhOqaWsW0Zk5AAWTm0QEogMw9PgG1jgIoIGwhyUQBFDx2CiAKIKVZRAGkRMj8Asi5BxRAwQsg5RnBFF2ZAFcARc7om0UARQ5R9kQNAQogNZRCl4YCKHTsdauZAkg3tJoXTAEUPFIKIAogpVlEAaREiAJIiRC3gCkR4u8jiQAFUOSMJgVQ5IxlOPWEAsjco0UBZO7xCah1FEABYQtJJgqg4LFTAFEAKc0iCiAlQhRASoTCSQAldL8YvSfMVeqSpr9vbW7E8Tef1bRMFhY6An3HjERLS0voGhBGNcfGxpqaVVN1Db499HnIiVri4mBtbg55O8KhAZHAigLI3DONAsjc4xNQ6yiAAsIWkkwUQIFhF3ukk6QYQPWMAcRj4BUnEQWQIiKY/Rj4eIsF4nVfzxhA0mD6igEkBFC/Gx9THnQNU9SfOkIBpCHPUBeVmBCPxiYr2tvbQ90U09cvWDU0Npm+naFuoIjb2NjYxDmlYiDE862414XzRQFk7tGjADL3+ATUOgqggLCFJBMFUPDYuQKIK4CUZhEFkBIhrgBSIhRuK4AogJRGlL8nARIgARLQiwAFkF5ktSmXAkgbjqYqhQLIVMPhszEUQMGPFQUQBZDSLKIAUiJEAaREiALINyGuAFKaQfw9CZAACXQdAhRA5h5rCiBzj09AraMACghbSDKFUgANEcfPDkwA0IjPNhTj1QPOCHJRuHQcssSPTu2WjqjtuOTfZR7agKK1H8k/nlyAZWMz8dmGLcBk+3G1+iK175GmAKIAUpppFEBKhMwvgGKioxEVFYWW1lYeA88tYMoTmimCIpCclCht12ltawuqnEjPLN6TBKvauvpI72rQ/UtJTpK2NbVxTvlkGSlzigIo6JeMrgVQAOmKNzSFUwCFhnsgtYZOAAmJk40jC1fhLSFvsstdJI+QQ9OxBUVrgTuKpgLbnAVRLgqLhiMTx7C5eC0OAph0fxFGpANHXdIFQkRdHnGDjI+3SA+oFEAUQEqzhgJIiZD5BZAItBodFSUFEeUx8IwBpDyjmSIYAjExMWhtbQ2miC6Tl6zUDTU5qeMkUkUCKwog9eMdipQUQKGgrnOdFEA6A9aw+JAJoKFzUTzuDIqklT1C6PTALpvMEd0TQqfnbln6CBk0/mwxVm6zd1xOX13VF5DSOH9v3Aoge2sogCiAlF6SFEBKhMwvgJx7QAFEAaQ8o5mCBEiABEggVAQSEhJw3XXXdar+H//4B7755ptOP6+vrzf1aXqh4qhXvRRAepENYbkUQCGE72fV4SyAjhzri/5CDKEAxd33YF/GVPTc7b8AEls7nJeZi9U93k4ecf+dyHvx1PmIS+vhJ/ngkp/YthJNlSelQtzb1OsHc5DSb3BwFfiZ+8x7f0ZN+QceuWVcOR4XDJvkZ4nBJa/6bC+++eebiI6O7rTcO6n3Zci6Lj+4CvzM3fjNMXy1/SUpl/t8i7Yk4tJZv/KzxOCSt7c2o3zdo45C3Dll/2wJoqJjgqvEz9xflj6OtuaOk2yc29TnJwWIv+ASP0sMLvnXO3+Lhopyl0LsrzUhgNIGjAyuAj9zf/vBVpz/dHenXKJNqZcNR49ReX6WGFzy2v8cQMXuNxyFOL8PiVPALp50X3AV+JnbWnUaX219Dm1tHadGiRVbbV5OkXL/naf3Cm9NcE/rK6+v+4mfXWRyEiABEiABPwhkZ2fjiiuucOQ4c+YM9u3b57EECiA/wGqQlAJIA4hmK4ICyGwj4r094SyAdm0Dpo87g30YLq0WOj1OrBpSFkBiv7zYxtHc3CKBSU9LRVV1jfS19MdUSjKqa2ql78U2rygRpajJKn0vfif22kdHRyExIQGxsTE4XyXnjYuNhcUSh7r6Bul7qR5rM5pb5Hoy0lJx3laPyJ+clISa2jrpd+IYV/GHSpOtnrTUFEcb5DamoKpabpOoIzYmxnFEp9jXLo6AtS+Xd+6P+MNEHOdpjw8g6hGyS7RLKjc1BVW2vrp/716P6Ht9QwNaW+WYDM71iOXComyXelrbJM7u7RffO/cv3hIniZq4uDipz1I99Q0OKefcd9FvMSZ2xkmJidInNp7qEeOWmirGUmYsjvGOio6Stu3Zx1KUY48H4Dw+YlzjLfGoq5fjKoh6xDg2e+iPmDNiDOxjmRAfL+VpbOqoR3CxS0Xn/sTFxSIuNk7iKs+ZJDRZm9DSIm99cJ0z0dKcctSTEI/2tnY0WeW5mZaaLP3O/vdu98wMnDtfLfVPxKsSW5g66kmU5pqIZ+M+PkJQJfmsx8fcjIuTlo43NMrHx/qam+JIdfEass8ZMU9Fe9TMTTEHxB/w9qOP3WM7+Jqboh55LO2v/47XVqe56VSPYCj4V9XUOCSD8/j48/qX3meSk1Bte/0nxFtsc8Y+lim2sZRlhnN/PNXTZG12fHLpc87Ex6MdHe8z9vezjrnZU2mOrQAAIABJREFU8V4o5qbos/21JhiL90HxenOfM+L16zw3xbiKedcxN93njFyPqF+8TsTcbLAdOSzPmUaV7zMJ0vue/fXv631TvP6jY6Jd6nGOB+LMWLz+xevY8X4m5mZLa8fr3+l9s9M9Q7zPREW5vP7r6uq9iigJJq9OBMT7WV29mAfcBuZreojXXlpKsuPZglPJOwFx762tE88wnFO+5om4N6ckJzuei8N9TqWmpiIjIwNNTU0QAsjbRQFk7EhTABnL25DaKIAMwaxJJSETQGLbV1AxgMSWsTIMKZqJy/E5SovXIkvaNqYsgDQBB3hcXaJV2V2xnEjYc26mcfNnRYOZ2m3mtnA1h7ajw9e8tjxZGgmQAAmQQGAEKIAC4xZoLgqgQMmZOB8FkIkHx61poRNAcmwf+RSwk9glgkFjMO4osp/g1XEKWKPzaV9S+ztiBkGUkbFfCiAtxw0yTgCFzyizpSRAAiRAAiRAAiRAAiRAAp4IUAAZOy8ogIzlbUhtFECGYNakklAKoM4dGIw7/j977wIeVXXvf39JQkhIuAWFAEbQgFzUBmjjFYr0eEzzAFpKqoL/llZp3lekFf1boBfTvtFa4PRR7EvxbUpt0cNFC6UqHBrrOUC5KKJgauUiBoEIBJRwSyAEEt7/2rdZs2fPZc/sWZlJvnkeH0lm73X5rDV79nz2b/3WowXY+by+sxd/SIAESIAESIAESIAESIAESCCeBCiA4kk3sGwKILW8ldRGAaQEsyeVJJYA8qRLLIQESIAESIAESIAESIAESIAEIiJAARQRJs8OogDyDGXiFEQBlDhjEa4lFEDBCPmWoOHoJm2Jme9Hfy1HXpo2fgbmj8rBnlfLsfNGsW396zgz0lzOFm4U2s/rYtnfGLFz2xq5z2Lp370YclriPHIqyu8djLrNP7F2eSs7MUrb7a1syQftB1iInvqWUAJHBCeJqf5anbG0UhQiMwZmlokcWscxRvs/I+50zCGWnUrv7xd36EePe/QZjOkm8o+JXGTivb4Zva0lrJyiFgHxXh4PrPabZ5FcQ8uxsafT9YJsk5dAqM9V4xrVGcA5Pa+fLxI4ws+INvTZ4Lu+N2r3FeZ1x+8+xOn6HdG1Siy5bys/4e/V+oquck5JaRcc5pQ2bwSpYK/p97eBn39t5z6CAkjtNYECSC1vJbVRACnB7EklFEDOGMXN10S8jrIlwINldwNr5BswkYOoEDk4aH2pEfmHbu4GHLCOk/MZeTJUSV+I9oW5T6Cs0OXE3RiAOmwr129MNf79gbodkiwaP4MCyJoFvjxYO6WcWOYXpgB+2pfw/sDp7SizZKZcRtJPr5g74JOTDu9dMfdG5gAHxTVBCMjAa4A+jyl9/QfC+OJuJOr3faGP5BqqXwcChXHMQ80CWolAyM9V8QU0v9rI5/cMBlXLUjvCz4hW6pf31YbeJAPGA5KMAKkBIKJrlfctbq0SQ80p+foReC3hnPI92JQ+u8TcGn1cuk9oP3OKAkjtu5gCSC1vJbVRACnB7EklFEDOGPWE0rr0Cbxx0L84nzndH9CO8f+dEUBOTIsxbvw6HHF8oq/ffOBgDrpq0UG232GIH0YABXnPB4ocbc7iIHK66zdy/r8zAij0xdNBjGny8Szq+kOPmPL7nRFAwXjqX84O+rjZBGboaygjgDz5kE+gQkJ9rvp9zgbI/gg/I9pKBJDfl3CH6/v4YmANnCM4I7pWtZ0IoND3ar7J7yyAIrjvaCdzyiLl9KAt5JxiBFACXWKTqikUQEk1XJE1lgIoMk6JcBQFUPQCaN/B/hgkhIUhKLZ1v1uTRhRAwWd28CVgo3BsB3CzWOL1YYH2BGr1qUL96T8FUMhLhYis8n9abkrL7cBIscTLEBRrzuJm7ckeBVBQoMaTddh3HtRugKtxoH8+jpUvBDRBvB1dx0t8uQTMH6u19MvpC4L+pTb0NZQCKBHuEbxsQ6wCKOxnRLv6sh4kgjOia1U7E0COy1CNqJdw9x3taE7pyw4RuOQw5JyiAPLyGtmeyqIAaoOjTQGUPINKARS9ANq4Bpg4+ji2oVATP8dG61FDFEBRCqDyagySvhRa+T8ogIIA1ZfXdN3hn/9HHGyKtn35ZehdfRAD8o+jbFMvI7SbAijcFTpAVBpPRVfjbow5YYo188aXEUBOPOUcVeL1Rj+pZnx5DXkNpQAKN0+T7fWYBVC4z4h29GVdX4bqkMMtomtVOxJAYmnhyLO2nFLinWMuewpz39Gu5pTMRZojIecUBVCyXYcTpb0UQIkyEh62gwLIQ5hxLooCyBlw+BxA5pP/ezHEyG/R11g2RgEUrQASkRUiT9ARLXnxETP/BwWQI1D5y5T9AEtgQE/sqCWJPmKu7acAcgIqR1IFRFWZYfEiOu3ewdAjhPoYX8AogEJ/TDl9UTX/JtgFu4ZSAMX541958bHlANLza4X8jGgrX9a1hPT52DdnIdZKuZH8Byy0ANIiaYNeq9qOAAo5p5zy2VgQfXlvOKek+SbPPZNVyM8/CiDlF9I2UiEFUBsZSLkbFEDJM6gUQMHGKsSOQNKTN4iQ2e7bjcSVjAAKN/NDLgETCaClp3WCLZeABSFqJgG1Xtalmbmzi4+zmMeFOCN27wAFUFhRMXc0tB1j7Dv/WXkRRFJ4M+pKlhjcBSw421ACaAmCX0MpgMJdT5Pv9cDPVZ/IlnYBC9h5U0pSG+ozos0IID2Kc/LQDADGtT1AZoQRQNoGFsGuVW1HADnt3mjOqWOj9Y0nzB//KETOqbXynLJ2AXPYqCPk5x8FUPJdhxOjxRRAiTEOnraCAshTnHEtjAIornhZOAmQAAmQAAmQQBAC4x6dATzfloREnIZ65FTMvLEKC9qQ5IoTKXBORUiWc8oPFHcBi3DeeHQYBZBHIBOpGAqgRBqN0G2hAEqesWJLSYAESIAESIAESIAESIAEvCVAAeQtz3ClUQCFI5SEr1MAJc+gUQAlz1ixpSRAAiRAAiRAAiRAAiRAAt4SoADylme40iiAwhFKwtcpgJJn0CiAkmes2FISIAESIAESIAESIAESIAFvCVAAecszXGkUQOEIJeHrFEDJM2gUQMkzVmxpMhCYhLkri1BbUooFRnMnzV2JomMlKH0usP2+1yZh0sRVWLU6dB9nVqxDUZ5xTE0likvNWmznPVaBlb0rUTJnlfWCczsC26ua8qSJk7R+27nF1o7IeGp1TJyLlcW1KAnGMraG8GwSIAESSHwC4jpYWoAsraUNqKoowZwwn0cxdSqi6667z1NYn3uI6PNUHL/uLusDFZXFvs9tv75F/HkaExGe3MoEKIDUDgAFkFreSmqjAFKC2ZNKKIA8wchCSMDUPa4EkIktlCSy0Iqb1aG7LOkzs2IlctcFuUmP9Ib1sQpUoNRRTikZUod2elFvRDyliibNrUDhttL4fuHxomMsgwRIgAQ8JyBEy2RgqfF5EpGcibEREdXhUgCZn8IhHrr4Wj0TFeuGYZcpfUJ9FkX6eRojEp7eugQogNTypwBSy1tJbRRASjB7UgkFkCcYWQgJhBVAlb1XYlqB/nwVDVVYXDJHhL2g6Nhm4K4i5GlPXZcDD0yDfliN/xNJccP8ALC8ZA58cT3iOHGTbJxjlLvKumHNQ8U6UTbQ0NCAui1yJJL/zbUvusisV9wg6+fCiDbSxEpOHfLy8rS/VaJIi0hqqFqMkjl5qFg5DEAe8rKAmjeLUXrA4anygAqsvD0HWVkXUdfQHTnasYtRd7uInKpE7soi5NTlQavizUqJTQnmQCpPapM/11oUae3Wn2Jvv9nkbj7VlniZjCP6MsJJTgIkQAJtk4C4/g/bXRz4MECKktGu6c/NlK7zDah68xMMvEtEDhmfG2GiaqzPmYYGNNRtRkkpfJ8z5ueXhTiEAIJD9I72uXcOdQWDw3+eap+bkvSShlV8zumfKcZnhvjM0iJqQ32ets150Z56RQGkdrQpgNTyVlIbBZASzJ5UQgHkCUYWQgIRCaDJWK4tyzKjd4ScEMvDhBzSlokJYRJqOZIcpi8JELNcceOq/ftYkXbDuhyTreVngTf44kY+F5VCKMlyyZBHm3OmWV8IzHM1iZWzGcWlNZp0ytliSB5NTAnxMgp12tIBo+yl24HVqzRhZUXliBt3M5JJCtnXl4AJASSVW5qDzcWlqDH6tTlnshX1ZJYn2hSMq8bTlGZmH5cCkwMYSyw4l0mABEigHRLwPQQwZbkcJWP+exeGmdf5ARVYd3ud9jAjzxBIlQfEkl79EUVAlKos2o2I1sV1o3xLpAMibcIIIONzRP5s8fvcC/d5Kj88kR8G2D8ztuRgctjP03Y4YdpYlymA1A4oBZBa3kpqowBSgtmTSiiAPMHIQkjAImC/6bXLHpELKKgA0l4z8/yEzsNgyh5Zilj5bHYP0wSQkzCxchHZbsb9cwbZbryNG3OfUJJfN+VJLYpMoaTdWPuEjhn4pD1BhpSfyFEAGTmUAtp3BJ8MvNmIjtJxi8gjf8mlL4szxZpfXVabtEfORi4lOSrIP3cTpzQJkAAJtE8ChuypqMMoSZbrn1ubkfOA8eBAEja+ZbdS5Kg9l5AseIzr+2YjitTibMttF+zzdI4VlbPK7+GC04MPPW9emLxG5gMCQ/bo+fOMz7EtwKhwn6ftc6K0qV5TAKkdTgogtbyV1EYBpASzJ5VQAHmCkYWQgEXAisLRbiB9T1BFFIuZDDqUALIKsj0N9S8XMBNeCgHiaQSQdGNuLgmQI4D0PgQRQFZOBV0KnasbiEYjT5EVgRS1APIXWiYnOd9PgGxzigCSl9DJS+UsecXJTAIkQALtiYAtH44ly0W0j5knR4oAMq+VAQJoubGUVyRTdlhiFS4CyAF5sM/TBU7yyfhskR8KBPs81R6W+C2pNqNWgcmMAGpPk9/qKwWQ2mGnAFLLW0ltFEBKMHtSCQWQJxhZCAlIBOQnoEYunOekJVAOEUAiUmXdXTmoevsTDLzV3InFlgPIL1zdl0dolUc5gALyHohlXE45gEIJoJWjkJOVpe0kY0b7mLus1NTUIKeu0lqepj1hNZa01dlyAGm7qDlFKG0rlHaq0euwls9JXMXTYY2nUw4gOY8QcwDxnUsCJEAC2gMF345Yvs8t+e++HEDBI4B8ue4aUFMDYLf/DpghcwAZUZ3y7pX6QxQjF535uSJ21AwhgMQS6PCfp/pnspU/TooQYg6g9vmGoABSO+4UQGp5K6mNAkgJZk8qoQDyBCMLIYHkJODpLmDJm0eHu4Al5/Rlq0mABEiABEjACwIUQF5QjLwMCqDIWSXNkRRASTNUoABKnrFiS0nAewK3YeqPR+LUrxbitZgLvwczftwdO361BFtjLkthAbdOxY+/fAq/Whg7AYWtZlUkQAIkQAIkQAIeEaAA8ghkhMVQAEUIKpkOowBKntEKJYA6dOiALl26JE9n2FISIAESIAESIAESIAESIAEScEGgvr4eLS0tLs7gobEQoACKhV6CnksBlKAD49CsUAJIHN61a9fk6QxbSgIkQAIkQAIkQAIkQAIkQAIuCJw9exaXL192cQYPjYUABVAs9BL0XAqgBB2YKARQp06dIP7jDwmQAAmQAAmQAAmQAAmQAAm0JQJNTU1obGxsS11K+L5QACX8ELlvIAWQe2atdUa4CCDRLrEMTCwH4w8JkAAJkAAJkAAJkAAJkAAJtAUCIupHRP/wRy0BCiC1vJXURgGkBLMnlUQigERFWVlZSE1N9aROFkICJEACJEACJEACJEACJEACrUVAyB+R+4dLv9SPAAWQeuZxr5ECKO6IPasgUgEkKkxLS9OWg1EEeYafBZEACZAACZAACZAACZAACSgi0NzcjIsXL2r/Uf4ogm6rhgKodbjHtVYKoLji9bRwNwLI04pZGAmQAAmQAAmQAAmQAAmQAAmQQLsiQAHUBoebAih5BpUCKHnGii0lARIgARIgARIgARIgARIggWQmQAGUzKMXpO0UQMkzqBRAyTNWbCkJkAAJkAAJkAAJkAAJkAAJJDMBCqBkHj0KoKQfPQqgpB9CdoAESIAESIAESIAESIAESIAEkoIABVBSDJO7RjICyB2v1jzajQASW8GL/1JSUrgtfGsOGusmARIgARIgARIgARIgARJwRUAkfRZJoJn82RU2zw+mAPIcaesXSAHU+mMQaQsiFUBC+oit4IUA4g8JkAAJkAAJkAAJkAAJkAAJJCMBIYAaGxu1ncD4o54ABZB65nGvkQIo7og9qyASASS2fhf/8YcESIAESIAESIAESIAESIAE2gKBS5cu4dy5c22hK0nVBwqgpBquyBpLARQZp0Q4KpwASk1N1SJ/+EMCJEACJEACJEACJEACJEACbYmAEEBCBPFHHQEKIHWsldVEAaQMdcwVhRNAQv4ICcQfEiABEiABEiABEiABEiABEmhLBMRysLNnz7alLiV8XyiAEn6I3DeQAsg9s9Y6I5QAEvl+unTp0lpNY70kQAIkQAIkQAIkQAIkQAIkEFcCQgAxMXRcEfsVTgGkjrWymiiAlKGOuSIKoJgRsgASIAESIAESIAESIAESIIEkJdDQ0KDtDsYfNQQogNRwVloLBZBS3DFVFkoAiZ2/srOzYyqfJ5MACZAACbQHAumYu/I1FDikjKt5sxilz8XIYOJcrCwtQF0EZc2sWIciVKK4dEEElY5F+bJZKGzagjnffRpV5hl9Z6LiD0XIfm8BpjxZGUE5oQ6ZiYp1RUAEbY+xouhON9haQ9fUgOq/zcOMF7a7Ki+3ZC4WfjsHm58pxYJtkZ/qbrwiL5dHkgAJkECkBJgHKFJS3hxHAeQNx4QqhQIooYYjZGNiFUBFsxZi5tj8wDpqIr35DtW8SZi7choK6sKXNWnuSkwb+AkWl8zBqgjwj/3FMsy6+QK2/PR7eHqHeUIuZlb8EUXZ27FgShlivuV39SUkgkZ7eoj+hSTPLLO5AbXvLcePf7EKtSHqKXysAj+7pQ4vPTYHq4542iAWRgIkkNQEOqBg9B3ISQdw83cwazSw5dcvYQuA+kPrsX1fkM5NKceybw7EoaVTMGd1CABxE0CA0+dB7mMV+ONd2dj+3BSUvRnrwCSHADq7aT5e2paNoeOnYsKQJnd97zsVz/5mAppWzMCclaE+RQJZUgDFOr94PgmQQKwEKIBiJejufAogd7yS4mgKoKQYJq2RsQqgK4Z8GTf26wrgdnznidsB7QZSu+PH+m3VQUDcj/KXSzDw0HJM+WkoXRM/AYR/K8eyJwpxYdMcfO8Z45mvp098gcS+qdW/kOTsWYXfrqlG79u+g8m35aBm9f+FGRVBbt5v/hn++JOrUeXy6W7yvBvYUhIgAU8IPFaBdXcBlcWlCBuDox2bg6qKklYTQObnQf2b30Ppc+L6l4vpv/0jJvTw5mEAkBwCyIqu6jsLf/zDWFxUFLGU2J+VnrwjWAgJkECCE6AAUjtAFEBqeSupjQJICWZPKolVAPka4eYG15APVYtRMqeVBBCMsP/6SnyvdIEW9ZL78EL88e4cd089Q4xCYt/U2sdAl20DPwk3Jp5MOxZCAiTQlgnYBdDN0zD34Qko6C3Cg4CmY1V444U5WHybkD9WHCIaxGfC3/OwsHQs8ruax27HSz8pw6qbgy8Byx03C+XfGYs88SyioRrV5/ORf96IHO07AbOenIqxA/QFTg373sBv5y7Cer8IRvvnwTQsXDMJOe/Nx5Rf7MaEJ8ox9Y48ZIkNMc9U440XnsaiDbfrEaqnq1CVWYCCHnrdb/zHDCzalut3TsO+ajQNyke9IVTuf2oZSkb00MtrbkD1Wn25VeHDCzH76/nIEl1vrsEb40uxSJ4nhiyrfq8WuSPytfNFf+b9cBHEYq3Ch+Zi+rgC5GaK85tQ+683sGjOYmw3oqeaamqQ1TcPx/7btiTPHl0lC6Ct0tiJMncux9NPrsAEEeGaU4uaplzkpVdh8VJgsrREL2hbxGdtqPEKNldcLClry28t9o0ESCA+BCiA4sM1WKkUQGp5K6mNAkgJZk8qiZsAst1040wN1r9Uhvlr7/dfetRQhcUlH6Dg5RIUXmFkIBA32M+Km+gQEUDyTWJTLaq/6IL8buYSMP+bb98Nu39kix72X4/Kh0qx4Agw7bfrMKnHdsyfUoZ6+Ub6fC22r3waZcuq9aienGpUfZ6HggHpQFMttr/8Y5StrA15Uzv20YV45GvmjX0Tat97SV9udfN0LHy8yPqyU7O2GKULpaE1bszPVm0HrivUbuybjhlfiMQXmKA3ywa78zWoycpD3hf2ZXTBBdBvj451bqv8pP5ImHZ7MjtZCAmQQFIS8BNAkzD3lWkoQBVWPPt7bO5WhEcemoCh9esx56H5qLJHAI2chKmDDmHzK9vRMG4unp1RgPq/FaP0UDABZFzr6rdg8XPL8cmgyZj53duRe0Rc81Zg2m9/hwkdt2DBL+Zj93Wz8KsnxgIi8nOele1HQ1z01DLMHFGHN0pnYNH4hVg3MQfbfz0Fi/IX4nfj0rHluTLM/3goZj01C2Mh2l6NyUIAdazFlpcX4I2mSZj9cCHSdyxCyXu3a/mKzm5djAUrPsHA+2di2m25MHMhFU2ZCnxUicqqLEx/YSEm5FRh0X21mLCuCNnbFuDxX1Q6L8XVWOVp0uf3/28lcOdj+P7d+Ti7YQ6+9/FkrU5UrcC8P2xGzp2P4Pt3D/V7LevIesx/cr5NfgGQBdArBZj6wydxf8FZrP/pCmQ/MRPDDi3B7DkrgCnPYt6383Ho5Xtw6I51KMprwO6XZ+PxZdX+ZRzQx8qxLfMG6uLMcbxqQs+VpHwzsNEkQALJQIACSO0oUQCp5a2kNgogJZg9qSQ+AqgAM18oR1HfY1j/wm+x6uhATP7hd3B7j2os+ebjWGGEw+dYEUBFuP+7wO43K1GVNR0Vz01ATtUilPxUJBV1ygFUgJkVczUR80bFc6hEER4rnYB8CJk0B1tKg92wz/cl+BT07irHsscKUff69zDjhfG+J75bx2LZD4fh0LLZmLMMuP/X8zD12kNa23OFABI3va//Hkt25+P7P5yA/GOVKH64JsRN7QIUlEzF0JrNWLGtARN++Symj6zXlkfghXV6zqHZZah0yqljJuc85v/lJmfPEtzzxMUQN8vGl5OMWqz/9Y8xf4N9WZcsgD5A0ROzMf3feqP65XuwpMm5rQukL2q1d4Vptyezk4WQAAkkJQFZAN09FysfLkDt6mLMqNB7U/CTP2Lu6Iv6EjG7ABIPDx7/Jm66Ngcd09ORngpdnBhSISAJtEP5vuhL+D9wMGBqkUb26FPz82B1MbYPfQ33967SHgYUiGv0ANsoaA8utqPQ7/PJEFHHVmHRqa9jekEtVo2fgcXaqf4RsoUPleP7dwxD765ZSBfRPlp56zH05Zm4vUcDav61GZXLV2BVle26rbHK1sRU2X+Lcn2Rm0uaJ9vqLMDP/jQXtzdVonhdbugE2vYk0GZU0uFJ2tjZ83qL8dg1VDwM0T9ztTheSSK9ccXK4G1ZkxswH6zxcnjNb64k5ZuBjSYBEkgGAhRAakeJAkgtbyW1UQApwexJJfERQPrNbvY2ET6/Xm/nt5/Fa1Ouxm4tz4M9+qQQ0576Pr42tDeyMvQbfv0GHUEEUGD5chLovKA37PYE0UUoXzYThSdXofidYXhtSi6qfj0F27+2EtNHBtzy6sJGiwDy3fRqN67Z2zF/RToesX3JkZeAiZD3Wd+6CfldOyI9U9zx12jl7X5yGWbe1gMNNVXY/OZyrFhZ5f/k17iplr88RXazXInckAm0bUmg0YTabXpUEoK0Vf6itv6GMO32ZHaykJAEOjbhR6Pe9z+kcRBeefsKHIoC3Y1D9uDO3JNIQ2ecrhmCF6s74ZJDOb2u+RRTc7tI9bRg9MidGHHuBvxmTyfbGWfxwNgjOPXeYKw9G2mjGnDfV/cgbd+XsfSocU6P4/hhwQXsP3IOQ/vV+RdUNxi7Ou/FsAz/Px/Zc6vvfPOlPp/hR0Nq9N8u98Dxg9dg6afO/Yy0tTzOgUCAABqKQ8vuweMv68eGEkDTfvMaJvWtxoqn5mNJlR4xqu2eFUwAaddIufxczPrDHzG2WUQA6QLI77Mo6IDpnwcFx7ajun8hcv+pf37NFJ8n3fTIUOPTzCjBHqHq+31x3ShMu+4QVnzzcSwRR8tLqv75Myx74nZc2LAAT8+rxHB5A4O+BZj0rckounko8ro2YMtvpuBpOQG1xrWjtHmBTQANleqEIYDEUrg3IxNAehLoehz67+3QMvg5yDUTnx4NG0IAhWxLkPHSBFCIucI3GwmQQHITKDyKNbcdRsPuAtz3ZseE6gsFkNrhoABSy1tJbRRASjB7Ukk8BVBHOcGyKYBeKMGc1/0F0Ngn9R251v/macx/c7iUiya0AJLLDxBAjjfsgci0sP/ra7H9YD4KjSe+2b+0P730nWe/6bV+1/IfBPsSUo+Fr01C7r4VeOrZJai6T06QmouCkvsx+d9uwtABPdCwdQGmPCXtPxbqy03Im+XIBJCeBHo36nZvQZUWgTQteFv9ntSHabcns5OFRERASI0BGVGLH7OObhmX0NCYBmTX4cHCc/jn+qvwjlMD0k7jodG1/2fXOEPqpJ3G1FG1+OJ9J8kTjQAChg3ZhXGd8vBcVRdNQl03ZA/u6dTP+v3qQXtxX+e++I+qLlILmzDu1vfR/YCD+DGPklgdyTiJqbecwsF3rsFbjRGR5kGRErAvARMyutl/CVh+XSXKHl6AKu2zIR81qx/HjApjmW3mFsyfvRzp3/4ZZt5hLJ0KJoCMa1beF1vw0m/ewKERkzH7vgJkaTtRrsesP8zF2CtqsP638zD/X9mY9NBUDP3X43jaYccxfRlYDyD1pBVlUzD7j5h7Rw5q/nsR5v26Ctkl0zB16G48/pT980kSQtsG4rWSPNRtfQlfe/CYAAAgAElEQVQLXj+E4ZNn4/6CLCmSaShqVz+Op7eNwqwn78dQI3rVzIiXO3EuFop8OmLp2/MSdHMJWNUKPPWbzcidokdu1qy8BzPqnJZd5aPub2UoPaQvDwuInjKLDrrD2v149i9TMfRiFVY8swBLzhVg+vSxSH9sTsDDEL9lZI5LwIy2PF+ofcY4j5cRSRtsrkQ6/3gcCZCAOgKG1BEV1mz9Ch4WCclwEc98vwpf6gygdgjGv5Jt/O0Q8GZv9PjGWex+vg9+o66VYWuiAAqLyNMDKIA8xZkYhVEAJcY4RNKK+AggY4lW7xr/JWDZu7H4PhGFMxXP/uV+5H+2Co//cLH+BPS6Wqya/TS23zILT04ZCoSMABqLn708C7en78Ybf1iCLSlFeOThsci7qD+N/CToDbtDwmkj7L9HM3BSS/i5Xstz8Nq3h+KidpO9BPU3TMcjY9Lx+E8XGDmAbBFA2lPQTzA26E2t8RR663w8viId35kzE2P76hFA1g45fSdh7nPGcreHpX1zjBvzjjXrseg/XkLtLTPx5JQCNG2djylP5egRUo43yzV6foo6e+4fc1YES8RtRFc5tdVpt55g7Y5k8vEYbwj4CaAWjBhWjTt6fYG0Dp1woS4fK//ZDUdyhSRKw66GUxjW8yTQeA3eej8XO5sCm5CTexT/Kz8Vf9vSC/UDPsUDfbpg1dtXYL91qB7xc+PZG7FoXzqy8mowvW8Wlmzrjn6i7p4XgZRUHNozCKuONfgigOov4M4Rn2JEt5PA5c44XTsIr+zpjNNOFLSInya8u/EqvHP5Au65fS8yPvkSXjmmH+yFADoEIYw+RPdPC3A492OMEC4p9SIatOinjrhR9OWKi2huScXBvYPx2hd6+2/MugRczsaH/xyAt84E8n6pqhtOeTOyyVuKLQl07h3T8bOHfbnOGmq2YPkvnsYqIZ3FNeTX07Qkyg07FmHGztvx7HcL0CMVOLmjChdGFui7UQUVQCL58bN4bOJQ7RyRI213cyEKtAigBQF50hq+2I2/Pfc4Fu9wwGt+HpyUI34KMW3udEy4IVeLTkXDSex+cx4erzBy2VjXWDkiaAum/foxTLq+h56M+b3dwM1GP54rxMwXfoYikUPufA2qPstBQV+Rv+4Qxq6ZgHwtMXQTGvZXWsmdrZYa1+Da/WeRc20u0rWyjXxyyMXYGT/DI/9u5pprQM3W5Sh7ZhVqgwoeo+QQr/slbBbtOrIFy0vnIy9EBFDpcyHaoiWrDj5eIedK8r4j2HISaLsEJAFkyZ7+dXjlGyeBcyeRdcYngL7ZvyP+clAXRL5/JwYaCiC140ABpJa3ktoogJRg9qSS+AggAIPuR/lPS1DYW19K1fTFblQufByLtJ08cjHpl89i2sgewJkqLHq2FhNmFyFPJDg+UIWaKwuQq+1GFSwCSOwi8jOUP3S7do5I8rz9WC4KtZtoIZiC3bD7J/3UARrLwHr4nviK9vnt+tKk30iXzlsVQgDNwaGgN7UrfP1tPomqf11AQYGe/6Lpt+sw4Vq9JU1nqlGpJb+WhtbcvWV/NdL7B+76EvxmOUQCba34YAJIGhtbW+UlYIfuDNNuT2YnC4mIgCSATggZc1UmVr0jhM0FjLvlX8g9UoA/NNXiR4MvYfs7A7ChsQV3fHknhp3RBY710+ULTP/KPmShB47sGYhXjqY5LgETx2vS56pMvPJ2DvqP3Imhpwqw9OJRTO/VFRXvd0NDz1pMH5KCv23JRKGxBGxfvz0Yl9EPL37QBafTz2LqLQdR/9ENWHXCqZdC+vwL2fu/jKWNx/HDG5uxaVMf7LysH+uFADrW4zgeKriADzfn4d3LwIVmIE20+/rL2PSPbAwb+wWOieig83qdIgrp67gGi/Z0Qlb/T1HaMwd/+vwMvmvjffrjEdh8IiWioeNBJOCKgJOEd1UAD26TBIzIMK1vWj4p+3L3Ntlrd51Kz8C612xhf1qUoPnATdwTDcMu+cGcuxra79GaADqHmlogL7cz3ny+Dz67qxoP9u+MGhxGnimAZFF07lq8+PscXHXfe7grV0f3j38Mx/ydaa3GkQJILXoKILW8ldRGAaQEsyeVeCeAPGkOC7ETCPfklsRIQBJAGLQX30gdYOXiEdLizuZrsaj+uN8yMWeBoqNMyziNB246ilMfDsFrJ4Pg7XAWD4w5jhM7rkDvkSdxcPMA7L9mL+7r26yJFP0nB5s2Z2GYIYBOXPs2Bp+4FUs+018dPfJtXH00+HIt0cZJna5C5aUa3Ilr/PILxSSAzBxAzb2wf+81WHUMGDHkIG7NaQJSG5GV1hOb1l+F41d/hq9fcwJpZ/th/b+uQNbQtzG6WzdcaDG619gHb58+jlttvPudHIT1x0QYB39IwGMCFEAeA20Lxd2LipUjUalQ+ogl90XHSlD6XBLye6wCK3tXBiaBj0dXxP1bcS1KLMkUj0oSoExDAP1zaw/k37YfdVsLcHJ4FfIPXou6ofuRJ5aAvdOEV76xH9By/1zAC4/uQU7N1UDeIdRZy8Zaty8UQGr5UwCp5a2kNgogJZg9qYQCyBOM8SuEAih+bNtKyWEigK74bASWXDqiRwBtHYANF5vw9Zvex9XHC1Hxqe9pW1Ya0CAS7mjROZ+icc+X8Mrx4JBG3PBPFGZ2QbfmHCza0Q1ZIjl0z+74w/s9UGdE6gC+HECBEUCHQ0umznUo/cpp4OIFHNvjL6NiEkD2fEm9juKxQalYu6UX9osIoC9dwrtS/iMhqm48+2W8nb4Hoy8PxO92dcYFA4sZCSVHXJ3cOxJb6zq0ldnFfiQSgeKHMOvGbBz6n+ex4r1Eahjb0noExmDuyh8AS8UGG1Ir5J3dzEgXIT+GAsjLQ5aIFNJyF4pd3hpQpW3QAUCKJjJ3y9NyHeaJsmtQ+SZQdJf2CyDKFTvMFeegLi8P2s6u2wq1fFNa7LdfhE3rEfKrWRZAmqAx274Nnwzsi9oSfWfCmDkV78KwdUXQSdWgsqIOo5KJk5vhMgXQX68G7qpC/pl+QO45VP9V5PrZowug/We15M9+P7UD8c+un+h5gv7P0tC1//UVvLDPTcXeHksB5C3PcKVRAIUjlISvUwAlz6BRACX4WBVOxmN3DkD9P3+F369N8Layea1DIFgOIHRGw/GBWLorC6fFMddcxpGLZ9Er6zya66/Fmvd7YL8lappwZ+FujMg+p++Odfhq/HVfZ2Q55gDSu5nW+yh+MOwI6j4ZgSU1KUAHI8dP10u4cCkFqOuP3+xqCZIDyLcD13VDdmFU03Wo2G8P/b6Er9+8HTem5eO1Lb3wsUQ3EgEkEkkHlOuUMDutAffdvBdXp3RG3eksdOrZATvW90C/2w+iX0oLUlt64u3tffAOGjBp5Ce4tlNHLcqp4fBA/OHTNF/OJYP3H3dlwVg11jrzgbWSAAm0MwLGku8sM7eg+L1IlxkAJs2tQOG2UswZUIF1t9dpS8Qg7z5nSZE8VKzMtaKJZlZUAKW7MEz6mwDrFwGkiaYcbNaWTgXWe/alUry5K4GGwy6AnNouJJgHnLTE6GYEUBhOp5eU4q3dCcTJTVMsAZSP9wZX48GhIvePWOKVjn9/1BBAfhFA9t2/9ITRjXtuQPkm23aebtoR47EUQDECdHk6BZBLYMlwOAVQMoyS3kYKoOQZK7aUBKIm4NFOYVHXH/REkYj5CBq2D8AGpz3no64wXuVG3SCeSAIkQAJxJmDmsZGjT/Qqa0QidUjLnwIiYWpRIqJ5zOgd7SwjMkiIo7vyYEYEBQgga5mTnlvQiA/SSvjd08X465Y4d9tN8U791pZoSfJKPiYGTgECKASnF8qL8frbbjqSQMdKAugnEMmf/Zd6aRFAr2TjmyIvkJBD2k8PmEvG9EyhPfDKsny8/Hnr9YsCSC17CiC1vJXURgGkBLMnlVAAeYKRhZBAYhNIWAGU2NjYOhIgARJIJgIzK1Yid91y4AFfBJDV/nBioxR+EUD2fpvip7K3lAPIL8+NfwRQQnLzQgBFyEnbuVCOALIEUBJwSsjBi2+jKIDiy9deOgWQWt5KaqMAUoLZk0oogDzByEJIgARIgARIgARIQDGBe1Gx7ntW1I0ZpaNFn1jRPMbSsLACaIFfDiB9R7FaFJlRPeYOY2bZVg4gKdGxrd6nikuxVTGRkNV5IoAi5KRFFU1DgViap+UACs6pvLgUyRoAlEjDG0tbKIBioef+XAog98wS/gwKoIQfIquBFEDJM1ZsKQmQAAmQAAmQAAmQAAmQgLcEKIC85RmuNAqgcISS8HUKoOQZNAqg5BkrtpQESIAESIAESIAESIAEIiXQgZtSWqguWxtfBNKjAIp0RnlzHAWQNxwTqhQKoIQajpCNoQBKnrFiS0mABEiABEiABEiABEggUgLP3rcb1+U2RHp4mz3u2Ol0PPSnLwXtHwWQ2qGnAFLLW0ltFEBKMHtSCQWQJxhZCAmQAAmQAAmQAAmQAAkkFIEbrzqbUO1pzcZ8+FkXCqDWHACpbgqgBBkIL5tBAeQlzfiWRQEUX74snQRIgARIgARIgARIgARIIHEJMAJI7dhQAKnlraQ2CiAlmD2phALIE4wshARIgARIQCNQjJlzR6MvGrHn1XK8uEMtlnGPPoMxfUSdZv3D8WDZvRjSGcC5vVhevgQ7jSaNmFqGMSfKsWCN+IN03NFNmPX8uugaPnIqyu8djAxxtlWOyUT+m178uEfL0HuTjdP4GZifXx19G6JrOc8iARIggXZLgAJI7dBTAKnlraQ2CiAlmD2phALIE4wshARIgARIQBAQ8mJUDhrPZQAHX0XZkg8845LSMQPdhtyKTj364HJLCy6c+Ayndm/2lS/ky+jjKBPyxvx3db4lU4QcGlT9E034mKLoyGb9d9Hu8p6btfY6Shmjli4Zl/C1ISfQr0cjmls6YP/nnfH3XVdYbZDPNf+988YyTMTrKFsCPFh2N7BGCB9TONlFmSGLYpFQnhFnQSRAAiTQPghQAKkdZwogtbyV1EYBpASzJ5V4JYA69xuMzv2GIC0jC5fOnUHDoX/h/PEDehu1LwR9/dtrexJrvjhi5HDs3OH0haEYM8t6YaP09FYuMNQNu36cfrPddYdxs2+cLL4E3HzK7ZeU0G2JZGCuueIcbs4/jZ5ZF9FwIRViXfL7B7sap0pPi63CgjxNHzkcI3Z8YD3R9tUt+jsKx8oXYq1Dg/yffDu32ImNOG9y9+2un0yHH59w1KJjrrV3qPYs3vfj+otVqMgA6TWjhsbdLueT/KXVCUPQMQ7HjK+TgHoCmljBJiw/VYjJ/Q8aETf6+2QAGpHRWbwfj2DjHHFtkt8/oSOG0rK6o/89T6BjV59sEb07f2w/Dq6eH9hR4321+lShL8rHkjx9MG78OhzpKUcAmUUEv3b26XYBvyrZiyuym/zqE9fvH68aHNAG87p3bLQvyse69h4pxjisA6TXRAGapDq1FzndDZGlfghZIwmQAAm0OwIUQGqHnAJILW8ltVEAKcHsSSVeCKCeXx6HKwsnBLSnduNSnNq9yff3cF90pSewgZ2LVQAZIsovrF6IlkKccb1MIToZYfbpjiF1eKJof0AXV72fiz9uvkr6e2iJoy21CCrFYhdA2hP08cBqS7o5S7RIJmJrCSCrbSHnVpgehIwMsHMON2YOdYV8X8Q21yIZGx5DAt4R0OU1RFTNEbEUqj8OaNdXQwBpEUF9rGP25euySCy30mStJYwCW9Tr1knIKfh3x6Ye27wCJ/+1wXbt1CNtRPSNtczLdh0IFOGho2/+7zsOYXzBccc2PP/WAPz9I0lOScu45OufvU6/a6N5zqZevkgm7waHJZEACZAACQQhQAGkdmpQAKnlraQ2CiAlmD2pJFYBlNqpMwZ971nHtlxqOIVPXp4TRADZ8zJUYYSRp0GE5GtfDLQ8DmbOBATKDivXQiMazwEHRFg9nPIvmE0QN/f52Kc9eTaE0Miz2HqwP24zokT05QD+UR1mRIcVTXKuEY04qImRvla+CV9uh8AcFP54Xvj2v5CX0+jI7MEXb8Txs52M1/xlgi+aRX9SLr7YaNEtRzdhI0bbeB11iADyRRY1nmtE3Q6R+0KKNgqIyhL1m8sVoC+puLcLtr16Fjfbclz4RdqY5TiNT185GsyIApAixOzRM07Md0rHm8s3wjGXl3f4cpSYY6az6nq6L/r2AYJH8DjJnWACaDN6P3o3BvTJAHa/itW424hE8kU5WG0W8+n0dpQ9L81xKXrBHONZ4nUtt4qURyQEO08uECyEBNwQkPPfGOfp7yex9MmMwDRF8qs4M/JeDDCXiZnXF/P6bKv36rsfR+e+1zm25vTerTi6/iXjNX+x7ydcwgogo4ggwjjUdsprqnrh/9twtVaAPVIyUgHku47p7bCWp7kZAx5LAiRAAiTgmgAFkGtkMZ1AARQTvsQ8mQIoMcfFqVWxCqDOfQbh6nv+d9AO71/2MzSd+UJ/XYp0EDfIek6ED7SbZe3fJ0YZORiAESM/wE4teagZAXEcY2zRLr6bap+ocAy11xJ86j/2HBCDqjcBI82lZeaX+c3obYkPh/qtyJgqIIJ2ynC6Zl7CstLgOTHK3xiId/d3N06R5IIcjWP922Ti1A4h1PyXgMlfhEwOG+UlEA5fepzGaVv3u62kpWaZohxzPAOXPfjGZyd8S/yclkf4TyQp+kXusyXxTKFXjUEhlgdqZfpF8fjnARlUrX8R1ZcHBovgCRYZEGwJmJTrQ0hJM5LK7McaYKKZq8SKFAgUQLIUErJRzl8i/r0v3yGBbPJcftjSNkbAHsVjLgeb9byQrHYBZIj+CCOA+n/jR8jMzXckdvrjd3D0f/5kLPW1LX31i8TxvYdEQfI10fEzyZa/6Pkpu5B/5TnHNqz78Er89n/6+11rzAN9Zcs5gMzPJIf3cLho2TY2b9gdEiABEmhtAhRAakeAAkgtbyW1UQApwexJJTELoH5DcPWEmUHbsn/Fz9F06pj+unRT6xf2LiXrNJNw+uUN0iJK7ALI/4u6Xt7rwHhjtxejRQHRHFYbRDRFPvbJ0SzaOSJCQ5RjfokwJIT8hV1eeiXnNzIiXyDlnbE/we2RdQkvTwsugJ5Zm4+tn/QIFEB+csbsuyQ+AtoRKICcnkL7RVqJWgPy45gSRpQnooGcGYsIF3OZhW8sfF/EfHXL+Y2MaJhgUVt+X4KcxsG3g44VDRXsqbnFT3wBk74gan+vwYH+eVa+pJDL1QIkWTBhJP3daex2ADcbCWd974tQAsg2nmaZHxY47DjkyaWBhZCASwLyMi/jGqddl4CNc4RUDxRAfhGIYXYNyx3zv9B96CjHNn3+7ms4sWNdYL457Zrsiy61X9+C7gIWJEfdE1//FHcMPuHYhsX/yMNfdxb5dhwzjtI/A6ToS1uOMMfrDQWQy7nHw0mABEggNgIUQLHxc3s2BZBbYklwPAVQEgyS0cRYBZBIyJk/5WnHDl9uacbHi3+g7dZiF0AhI4DEl1p5JxctesJ9BJDzKBhfzHcAY7R8QA5Ly7TEpDYBJNfvFMURkC/HX3jJbRERQCISyOnnB0uvx6dfZAYKoFARQLKckqKTXEcABZm22heU6oMYMFLPB9TXYdti/+gi/Ym2LxrLjACSxZpteZlWt12mRBoBJCW6DvbFKWwEkLwzT2DkVEC0mhUZEIEAchq7cBFADlFBThFA+vbVTuyS5xrElpJAJAQye1+D/hNnBxza3FiPT//8NMSS43j/fOmqs3hm0t6Aak7Ud8QPlt2AM+dT490Elk8CJEACJBAHAhRAcYAaokgKILW8ldRGAaQEsyeVxCqARCP6/tv30HXQzQHtqfvgTRx/5y++v/t9ObfnAFqCnUb+iLrN+pKcIZ0BnDuCIwD2lTss8wmXAyhINIieVwZaHp0Xdxj5GqydokReGvG02i6AlsCK7LFyAElPluV2mnlagjzRnnzzUTxwy+EAXu/s74Gn35CXOITOAWRtI3x6L/Z0G2zjJffBrCpMDiAR/+S0g5URXWRFM9nyfIi/y0vJrCfaVmSPL0eTL1KnEUeOAqgu98v3FF0OIIeoIm35oPTjF4UjHa9FPInlKXdjADKQ0dmJgcNctYqOQACZOUG0ORYqB9A6a2tqWHmB9KUzQ06LdgbmAJJzhrjefcyTKwgLIQF1BMQSsO7DvopOOX2Byy1o/PwQ6j78HzSdFBcTNT9CAt11/ee4uqe+Dfy+Y1n4687eOHLKzN2mph2shQRIgARIwDsCFEDesYykJAqgSCgl2TEUQMkzYF4IINHbniOLkZU3DCIpdPP5szh7oAonP1yfPCAUt7Tohs8xatBJ5HS+iHMXU7HzYFcs26al9+WPcgJR7NylvI2skARIgARIgARIgARIIB4EKIDiQTV4mRRAankrqY0CSAlmTyrxSgB50hgWQgKtQoACqFWws1ISIAESIAESIAESSAACFEBqB4ECSC1vJbVRACnB7EklFECeYGQhJEACJEACJEACJEACJEACSUiAAkjtoFEAqeWtpDYKICWYPamEAsgTjCyEBEiABEiABEiABEiABEggCQlQAKkdNAogtbyV1EYBpASzJ5VQAHmCkYWQAAmQAAmQAAmQAAmQAAkkIQEKILWDRgGklreS2iiAlGD2pBIKIE8wshASIAESIAESIAESIAESIIEkJEABpHbQKIDU8lZSGwWQEsyeVEIB5AlGFkICJEACJEACJEACJEACJJCEBCiA1A4aBZBa3kpqowBSgtmTSiiAPMHIQkiABEiABEiABEiABEiABJKQAAWQ2kGjAFLLW0ltFEBKMHtSCQWQJxhZCAmQAAmQAAmQAAmQAAmQQBISoABSO2gUQGp5K6mNAkgJZk8qoQDyBCMLIQESIAESIAESIAESIAESSEICFEBqB40CSC1vJbVRACnB7EklFECeYGQhJEACJEACJEACJEACJEACSUiAAkjtoFEAqeWtpDYKICWYPamEAsgTjCyEBEiABEiABEiABEiABEggCQlQAKkdNAogtbyV1EYBpASzJ5VQAHmCkYWQAAmQAAmQAAmQAAmQAAkkIQEKILWDRgGklreS2iiAlGD2pBIKIE8wshASIAESIAESIAESIAESIIEkJEABpHbQKIDU8lZSGwWQEsyeVBIfATQJc1cWobakFAs8aSULIQESIAESIAESIAESIAESIAHvCVAAec80VIkUQGp5K6mNAkgJZk8qiY8A8qRpLIQESIAESIAESIAESIAESIAE4kqAAiiueAMKpwBSy1tJbRRASjB7UgkFkCcYWQgJkAAJkIBBYNLclZiM5ViOyZhWkIWGqsUombOKfEiABEiABEggIQlQAKkdFgogtbyV1EYBpASzJ5XERwBxCZgng8NCSIAESCDpCMxExcpcVJbUomjdMOwqrkQulwQn3SiywSRAAiTQnghQAKkdbQogtbyV1EYBpASzJ5XERwB50jQWQgIkQAIkkHQEDAG0FJhcXIuS0hrmhEu6MWSDSYAESKB9EaAAUjveFEBqeSupjQJICWZPKqEA8gQjCyEBEiABEjAIzKxYh6I8oObNYuwaug6j6rgEjJODBEiABEggcQlQAKkdGwogtbyV1EYBpASzJ5XERwBxCZgng8NCSIAESIAESIAESIAESIAE4kqAAiiueAMKpwBSy1tJbRRASjB7Ukl8BFCETRs/A/NH9dUPProJs55fB0h/O7L5J1iwRipLey0He14tx4s79L+Pe/QZjOm2F8vLqzCibBSOlS/E2gir52EkQAIkQAJxIPBYBdbdJUKAKrG4bpSWEJpJoOPAmUWSAAmQAAl4QoACyBOMERdCARQxquQ5kAIoecaqNQXQiKkzMOLDhZbMAYbjwbK7gTXleBFTUT4eWF2+BDtNnONnoHxkDnDwdZQt+QBAMWaWFSIHB/2PSx78bCkJkAAJtDECUhLoCqCUOYDa2PiyOyRAAiTQ9ghQAKkdUwogtbyV1EYBpASzJ5V4JYDMnA++RtWgsrgUC0K0Uove6aMfoEf7CKHTCxs16SNkkC2iRwignmdR1x/6MX6/MwLIkwnBQkiABEggJgJ2AQRUaLuBhf48iKlKnkwCJEACJEACMRCgAIoBXhSnUgBFAS3RT6EASvQR8rXPGwEk3fCb2/9q/5+DVUFRSNE+O4oxc24+9s2pxqCwAqgaB/rna0u98GgZem/ajq7jhTQKL4AyOnVC44ULVos6dUrHhQtN2u8pKSlI6dABl5qbtd/T0zuiqemi47Ha6x07oumi/nrHtDQ0t7SgpaVF+10uV/s9PR0XmoLUI5XjdG7Hjmm4ePGSVY9o3+XLlx3rkdts74/cBnubtD5I9aSlpeHSJb1O8RPATepPamqqdkxzMG7SsfZ6OnbsqNVj9cd2rNyftNRUiF6b9dj7k9EpHY3GWOr1dMRFc3ykvoUbH1FPy+XLvrFM74gLQeZBSkoHpKSkWqxkhk71yHMmsB7fHLGPT4cOHSA4m2MSdm5KczctLVXrS0uL85yRuWlzJiXFV4+LuanV09yisXOaX/b3muhTsLG0v3/8uKWlorm5Jeh7QJ4XqSkpgFRPWG6297T8XrPPL7mN9nqsN057/oe5BMxgIJJBlz7XnoGw7yRAAiRAAolMgAJI7ehQAKnlraQ2CiAlmD2pxFsBtB2FK4tQW1KJXO3/kT7xNaN9IhFAm7Ead2PMie3ASCF+jmOMJo3CC6DOmRk4d77R4paZmYHzxu/iC2xKhxRL6mRkdNLkkCknsjpnouHcee1c8eVVfNE0ZZL4t/gya8qjzp0zcc44VhyfmdEJ5xt18STkSocOsKSOqKfReE28LtcjvoyLL79yPaIO84tzQH8yMnC+Ue+fkFKQ6smUXousnkvaF23xY69H/l2rB8BFQxjJfdXOlViIL8qi/6YME9zEeaY4C8VNyBVhgMx6QrVJyBIhWILVI+XKfB0AACAASURBVDPWx0fi1jENwmGYskWeI3YW9nqEKGtqarIkiP+cEWLQN9ZiXFsut+DSJV04BnDLzMS58/p807mJ/ujCUdQj+hZ0bgoZZswprZ6WFt/ctL0HZI7aeyAlxRKf9nrszOW5K+oREjSSuSm4pab66rH3PfC9Jt4DukAV4kUwM+sJNT5ibor3qilqXddz8ZLWJ6f3gP97OhUd0MGam55cmFkICZAACZAACZCAMgIUQMpQaxVRAKnlraQ2CiAlmD2pxBsBBEyau1JL9LkckzGtIEtL/llcGmoBmBn1I5I2m0u/hMQJkwOo52aUfViA8nsHA7tfRdmSPsaysfACyBNgLIQESIAESMCBQCYq1v0FeY5swi8JJlISIAESIAESaC0CFEBqyVMAqeWtpDYKICWYPanEKwEUVWOsHb8afTt7Of3NLFzL+bMZZUuAB8vuRdcdct4gCqCoxoAnkQAJkAAJkAAJkAAJkEA7JkABpHbwKYDU8lZSGwWQEsyeVBKrAPrliy9iZB8jk7Nfi/jE15MBYiEkQAIkkGQEotkUIMm6yOaSAAmQAAm0IQIUQGoHkwJILW8ltVEAKcHsSSWxCiC9EZMw1y/nj5kUOlQSaE+az0JIgARIgAQSikA0mwIkVAfYGBIgARIggXZGgAJI7YBTAKnlraQ2CiAlmD2pxBsBNNO2za/9d0+aykJIgARIgAQSnoApgKLdFCDhO8gGkgAJkAAJtDECFEBqB5QCSC1vJbVRACnB7Ekl3gggANz215PxYCEkQAIkkOwE3G8KAIyYWobJQzO0rh/ZLPK7yX+T8sQZcPTj67BxjthIQPyI3STvxZDTmzDreRibAyzBzmSHyfaTAAm0GQLfG/UZvnpdXdz68+f3cvFf/+wVt/LbcsEUQGpHlwJILW8ltVEAKcHsSSWeCSBPWsNCSIAESIAE2h8BcydIIWzMfx/HmLn52CcEj9gcIL8as55fZ6ERAmhif6BuR7kmizByKsrH9wdOb0eZdFz7Y8kekwAJJCoBIYAmfbk2bs1btP5qCqAo6VIARQkuytMogKIEl8inUQAl8uj4t80rAdQek352y7yU0AN9+nxaQrePjSMBEmhjBLRIUKCyuBQLpKjQmjeLUfpcpH01BNAaYOLo44bMkQWRXo4QQGNwEDnd9WP8f2cEUKS0eRwJkIA6AhRA6li7rYkCyC2x2I6nAIqNX0KeTQGUkMPi2ChvBFD7TPo8rG895n9rT0IO9vNvDcDfP7oiorZd368e/bqfj+hY1Qe1XO6At3ZF1g/VbWN9JEACMoFMVKz8OSpLRPJ/OQ+cfZOA0NTGPfoMBlX/BAuOTEV5OAF0Yjswshc2lldhRNkoHFtzFjdr54QXQKmpqWhubrYa06FDB1y+fFn7PSUlBS0tLdZr9mPtv8s9sr+WlpaKS5ciqyctNRWXpDbJ7ZDbJ+pLTU1Bc7OvjfZz/fvTAS0tet/Ej/3Y1JQUNBv9DazHn1MobuHaJL9urydUm0Sb5ePl9jr1JyXF19+Aemzj4WYs7ceGqsfdnLGNZVoaLl3yPWCS60np0AEtxjzV54F9fPzLkuemnXHgfPNxs78HAsZHqrdDB0BqkkOb/NsotylcPaHfA5H3PZZ67O/h0HPGn7/92AdHH8Y3Rx6N20eHGQHUtq9n/tfncNeOUNdn+TUKoLhNS8eCKYDU8lZSGwWQEsyeVOKNAHJ3g+9JwxOgkLYkgOaVJKbIWvD3ARRACTDX2QQSCE9AEkAi+mfoLhSXLgD8ZFCoUvQcPl136Pl/tCVdYQVQOfbll6F39UEMyD+Osk29jHPCC6CuXbJw5myDJUTS0zvi3PlG7feszplovNBkCaKuXbJx5my99pr4YpWd1Rln6/VzO3VKBy4DF5qatN+7ZGdZr4nf5XM7dkxDx7Q0q57OnTNxIUg94gtr58wM1Dec08rNyOiEluYWNF286FiPXK+oR3wpOt94wbE/3bpk47TRn4B6OnXS5Fck9QhmQsaY9QgugqEpz+R6xHGiDw3n9IcNmRkZmuS4aIgOOzf5d1FPSocUNF7w9UfUadYjMxb9lscyM6OTJuDMesKNZQd0sOrR+3PekmcB9XRKxzmjP2Ksmi5essSNPL/EnBFzyhxL+5wR9Ziv2eeQkA/pHSOfm3I9gvfllsvB52Z2Fs4Y89g+N7OyOqOx8YL1HrDPGcHVHMtwc1Nm4WZu2udMhm1uyuOhcRPvS+P9os8ZMZb6+zLUWIabmwH1SO9xx3rOnbcknd+cSUvFg6MO4+6Cz8JfTqM8QgigN3f1QceOHXFewfUsLS0t4nrczM3w1zMxN3UBHnidyUDDuciumzJmCqAoJ12Up1EARQkukU+jAErk0fFvmzcCSDztLUKeX9E1+jKA5EHhuqUUQK6RuT6BAsg1Mp5AAq1GQCR/nlaQBcC4/hvLwCJZAjbu0TL03lSOF3eYzS/GzDA5gMacKMcCzMD8UX31xNFW1FB4AdRqkFgxCZBAuyXAJWCJO/QUQGrHhgJILW8ltVEAKcHsSSXeCCBPmpJ0hVAAxX/IKIDiz5g1kECrExDRPvcOhr4HmPg5ou3udcTaGUz/Xd/tS//Rcv4IAbRGiKJCnHm1HC/CjBqiAGr1MWUDSIAEAghQACXupKAAUjs2FEBqeSupjQJICWZPKvFMAJkJP2sqsbhuFCZjOUrmrPKkjYlaCAVQ/EfGjQASuYx+8LUD8W9UFDWsfL8P3trVM4ozeQoJkAAJkAAJkEBbIEABlLijSAGkdmwogNTyVlIbBZASzJ5U4o0AMpNA16KoAigtrcHclUWoLWnPS8AysWhZOu6bchra1/6aK/HVP/XQxuz+736M6dJ6uY/eug4Pv+0bTv/XM7HoqTwcmFCN+cONRKJaWemY/ehh3LK/H17pedivPFGS2yTQbSEHkBBAiduPayIWQNf3PYv//fVPPXl/e13I0nf64r+ZlNtrrCyPBEiABEigHRCgAErcQaYAUjs2FEBqeSupjQJICWZPKolVAP3yxRcx8lIzanJOoLLEFEBAxbph2NVecwCd6YZZz/fGO/nHsFoTQLIMsokhv1FMxdq3snHLnYY00l4Tx+fgAOox25BJH73VD0uOA2PGH8a4rs7TwDsBFLnIgtlv0aRba/CPO+WdxaITWW4jgNqKAJr3rb2evL+9LuS5vw+gAPIaKssjARIgARJoFwTaowAafvWZuI7txUsd8NGRLjHXQQEUM0JXBVAAucKVHAdTACXHOIlWxiqAgCLMXTkTWt5P6SeSpJ/JQ8m5pcGWgJ2oyYTIiP2KGQF0phsWvZuOA2/3wDsOEUBm6Sc+cIrm0QVM/17ZwE1C+Pj/HtcIIJciS4ipA1obAfnfev+iE1kUQIn1LnEjgG7odxZXZOs7sCTiz4a9XJKXiOPCNpEACZBAWyXQHgXQz+/eh8JrTsdtSGf/eTAFUNzoxq9gCqD4sW21kimAWg2964pjF0BSlWYeIHMHGNetSa4TQucAkiJnhEhZAyOCR0TCZGPMk5/jer/uOkX/mOIkHWOGZWOjWOqFKzHrRB2mfpGryZZ4CqBoRZZotbMAci+yvBNAwSKZGrSldP6RVHq00grREc8imdwtAWsLEUBCAM0tYSRTcl3VPGptO8wJ5xE5FkMCJNCGCVAAeT+4FEDeM1VRIgWQCsqK66AAUgw8huo8FUBWO8S28O14CZjGwV8ALdpfj+laDp9UrF2WgwFTbAKoRhc7Vp4fi6VRznhg3rtNmIocTfwMeFePtomnANKb4FZkGfmO9tYHLgFb5l5keSKAAiKZpDEQr73bhPnScrX4RDJ5JYBaV2S5jQCiAIrh4py0p7bPnHBJO1xsOAmQgDICFEDeo6YA8p6pihIpgFRQVlwHBZBi4DFU56kAYgSQNBK2vD9W1I9zDiDn5V+ygKnHO8vyMQ96XqFaY7mVagEUTmSJfkz8os4mf6R+uBRZXgiggEgm+f0SIN5EJFYODh7vgRXVQSKAoliSt+DvHgigBBBZFEAxXGzbzal2AdQ+csK1m+FlR0mABKImQAEUNbqgJ1IAec9URYkUQCooK66DAkgx8Biqi10ASTmAaipRXLoghtYk16kRLwET3XLYBSx0pInJwieMIMkV81ylAkhEA4USWUGjmKIXWV4IIJ1koHjTZNUbsC0BE9FBuYCRYFvs0LZxsLxrm16O2yV5XgigRBBZFEDJdY1qtdZaDwP0FrSHnHCtxpoVkwAJJA0BCiDvh4oCyHumKkqkAFJBWXEdFECKgcdQXawCSOwCNvj4WpTMWRVDK5Lz1NACKHyfPnrrSuBOey6g8OdFcoTKXcB0GVULrMnHPBE1Y/wEbGdvJMV2I7LiKYD0ZtqX5PnnYgqMzIpuSZ4XAigRRJZ3Aii6pWy3TKi2LZOMbnc5N/2I5P3GY0iABEiABEggHAEKoHCE3L9OAeSeWSKcQQGUCKPgcRsogDwGGsfiYhVAcWxawhcdqwCKZwe9E0DhWxlPkRUfAWSLZLIl5ZajfoIls75virslefEUQCpFlhtxEjQJtOulbL4oLK92l3PTj/DvAB5hysmKdX8RGyA6/NSgsrgU7Sc+lHOCBEiABAIJUAB5PysogLxnqqJECiAVlBXXQQGkGHgM1VEARQ+PAih6dpGeGR8BFG5JXphdwKKKZPIgB5AGLURuKQUiy404CSaA3C1l899RLlhEVv9e2cBNYjc3nY/5e7Alkm76Eelc5XEmgUmYu7IItSWm8DFzAs1B+4sT5awgARIgAR8BCiDvZwMFkPdMVZRIAaSCsuI6KIAUA4+hOgqg6OFRAEXPLtIzvRNA4WuMbyRTPASQepHlRpyE3gY+0pxMQgDJEUDe5GRy04/wM4dH+BOw7wLZPnaF5CwgARIggXAEKIDCEXL/OgWQe2aJcAYFUCKMgsdtoADyGGgci6MAih4uBVD07CI9U6UAirRN0Rzn3RKw8LXHU2S5ESduBZDeM3tOJvE3X0TW/beeBAZ/junWOqPocjK56Ud44jwigACTQHNSkAAJkEAAAQog7ycFBZD3TFWUSAGkgrLiOiiAFAOPoTrPBJB5w19TicV1ozAZy9t8YmgKoBgmXoSnUgBFCErRYW7ESeQCKHROJnnZl1c5mdz0QxFaVkMCJEACJNDGCbSWAOrV9QJmfO1gXOmW/fU6x/J/fvc+FF5zOm51UwDFDW1cC6YAiive1imcAqh1uEdTqzcCyMzxUIuiCqC0tMaWAyKaliX+OSNu6IavDf48IRu673QvvP7WqYjaNvJL3XD/DR9GdKzqgzYcuAb/tbU5omqv71ePeSV7IjpW9UEqI4Di2Tc34iRyAeS0lE2OBPJFADnuAhZFTiY3/YgnT5ZNAiRAAiTQfgi0pgB68Xvxu887eCITj/zn9RRA7Wcqx9xTCqCYESZeARRAiTcmwVoUHwEEVKwbhl1tfNeXzNx89P/GjxJysI9ueBmn92yJqG2d+wzE1fc8EdGxqg86uv4lnN67NaJqhci6euDVER2r+qALdUewbsOJiKq9vu9ZzPvW3oiOVX2QG3ESWgCFa3kq1r6VjVvuPI2e4Q6N4nU3/YiieJ5CAiRAAiRAAgEEEkoA1VyJr/6ph97GW2vwjzvPW+0VkbcT32jCC09+Dl3riIcy+ZjXSxwHbbOF+6b4Pp8pgDjZ3RKgAHJLLAmOpwBKgkEymuiNAALQDnM+UADFf567EUAJLbI2vITTeyIUWTd2Q+7gG+IPN4oaztdWY/3m2ojOjE0ARVRF1AdRAEWNLqITZ1asQ5HffvDcBj4icDyIBEigTRNIJAF04oMr8c61n2Nc10DkQgDN2wUMGH1Yz7l3phtmrckGetVhviSKzDMpgNr0tI1L5yiA4oK1dQulAGpd/m5q90wAuam0jRxLART/gWyPAiizz0D0T9iIrCU4vfftiAaeAigiTG3wIGlJ8MpcVJbUokj7P7eBb4ODzS6RQFISmP+t+C4Xn/XnIY5cEkkAiR02HzY+zu//7sfS5gqAlnsP9TjwRZMmfPx/ZwRQUk76BGs0BVCCDYgXzaEA8oKimjJiFUC/fPFFjOzTx6Gxbf+JLwVQ/OcoBVD8Gbup4eh6CiA3vNrnsaYA2o7ClUWoLalErvb/Uixon0DYaxIggQQj8OeHdyAzvSUurbp8GZjwm68kuAASS7pygfGHMa6rvBGD3mx984U6YJNY6lWPd5blYMD4Jix5VwghCqC4TJx2VigFUBsccAqg5BnUWAWQ3tNJtqTP5heAtv3ElwIo/vOcAij+jN3U4EYADRzcG1d8ZYKb4pUde2rPZux5P75PgJV1JgErmjR3pbYT5HJMxrSCLKCmEsWl1D8JOFRsEgm0SwIUQPKwy5suyALoMMbs7YcDg+uxcW8T5t+UjlkUQO3y/RKPTlMAxYNqK5dJAdTKA+Ciem8E0Exb0mf77y4alESHUgDFf7AogOLP2E0NbgRQ5z6DcPU9/9tN8cqOddMPZY1qQxUxB1AbGkx2RQmBgb0a8O3bDse1rp8H2aY7rpUmaOGtJYC+f1c9hvWK3+6xGz69Gq9tSQ2gLraB998FTI76yQxI6qxHAB3GdOiJorUlYt26UQAl6HxOxmZRACXjqIVpMwVQ8gyqNwKISaATbcTb4y5gbSUJdFvJAUQBlGhXBVXtaR8RoKposp72QUAIoAWTd8etsx9+1gU/XjU4buUnW8EBAkjaEcueDwfaa+mY/ahYLqX3VMufc/wYVpvLo6aYu2UBoZaAXXnLN9Fz+F1xw1W7aTlOfbQxAgEE6P0Su4A1+PVNnGwJoDwhinLQX/QdFEBxG7h2WDAFUBscdAqg5BlUzwRQ8nTZs5YyAsgzlEELYgRQ/Bm7qcFN5AwFkBuybelY+5LgttQ39oUE4kOAAig+XIOV6i+A5AiYwGgYIUpmbUoHhtVi/vBmAOKYHBxAPWZLW6GbdSWNAPIQOXcB8xBmOymKAqgNDjQFUPIMKgVQ9GNFARQ9u0jPpACKlJSa4yiA1HBO9lq4BCzZR5DtV02gNQXQQ6Nr4trdv++6AodOZMa1DreF+wmgM92w6N10HHi7B94B9OVOYutz80cIoBNNGLALuE8IH7/fjQTJyRgB5BZaiOMpgDyE2U6KogBqgwNNAZQ8g0oBFP1YUQBFzy7SMymAIiWl5jgKIDWck7sWLgFL7vFj61uDQGsKoGfv34PretfHrdvT//P6hBdAs9bAiOYJ3BFLiwA6UY8xu7IxYMrnwFv9cOCmOhxcI+2QRQGER/7zesc59PO796HwmtNxm1+z/zwYHx3pEnP5586dw6VLl2IuhwVERoACKDJOSXUUBVDyDFesAojbwP8oYLCbPpyPD9Z9oP29zwPLkNcPwOGleHfpWv3Ym/4f3HTHIOm8faiZ/3McDfHa+eJFuO7G7vo5WlmHce3Ds9D1wHwcy5ml1yH9eJEDyLEfRh31G6bg5CCjb1a9vn50l9urva6/5rof61/C6b1bI3pDBcsB5L4fRnWC876bHMfKdT82vITTeyLrB3MARTTcMR3kRmTFVFE7PXlmRQVQym3fvRr+X03a61VRjuXMX5ePk+fS4lqHm8I74LKbw6M69jI6RHVevE6iAIoXWedyAyKA9tdjura8K3BHLF0A1WE2cqWt0ZvwyrLkEUB9+3TGyNtviCvkNSvfdSyfAiiu2JO2cAqgpB264A2nAEqeQY1VACVPT71vqXME0D7U/Pkwen/rDqQL6WH8Gx8uxZkBD+AKh4cUQlAcQCmuuxH44s8VwNdnSceJMlbjPG7CAK1MoH7DfBz5HMjxO86/f7ELIOd+iPpNmWXJLQcpJNrY+GUP+hGzAHLfD707hsxyknVRjUfsAii0WByuCUH/+SWJRYzDsFkPINuaJtEKuSU4vfftiN5MzAEUEaY2eJDYBbII8goKoAaVxckthK7LbYj7WH1cm+VYx+LvfojcbhfiVv+3fz88oQRQetpl/OWR9+PW3zONaZjyu+FxKz+agimAoqEW/TkBOYCeysaYJ0Ui5yA5gE7UYf612Zj1fG9gQjXmD083ds5KjiVgHbv0RP4Dv4weWJgzL9QdxqevPkUBFDfCba9gCqC2N6agAEqeQfVKALXHnA/hl4D55EPThinYZTwcCRQnPlkivuT7R/ToZWRe+S6gCRX/3+MZAeSbxTaJMv9dZBYfxnlb5JEsfTzrR8wCSH4vRtYPcYYW4dSzFOdP9MN19mitqMYjVgHkJLKG48yf1yLjWw8g++wGfPy+ra1nN6DmwHDkmZFjfpelKMXi+tgFULgIOfv7w5JxALyLLIu8H8lzNWdL40lgZP8zKP/Gx3GrYssnPfCrtfkUQABaUwDdNvBk3MbYLHjrJ2LnJf8fCqC4Y/erwO0uYCICaP5wYO2yfBwcLXIEmaIoVgF0Cl/8eTr2f+oUHW68dqUUNS4+61+oQOYDy9C7LjACPNguYBRA4ecXl4CFZ+TlERRAXtJMkLIogBJkICJohjcCyMz5UIuilbmoLDH/PwerImhDsh4STgD5lkmJD3EzskdEXryLHlI0RiTipMeQd3FSCBcsxcd149D3RIUWYaNCAMnLvcx/O914OB3nW5qmCwzX/fBQAEXaDy3CSSz9+vLhQKliRHW57oenS8BkGWS8ew7r88JaJij+HG7ZYTQiK2YBFExkGe8PbMDHf4MV7WbJOGO5oXeRZRRAcb3uPlaBdXf5YoBq3ixG6XNxrTHuhVMAxR2xVUFrCqCZ/34Adw77Im6dnfdf+di0jwJIAP63oV9gwBWNcWMtCv7Dpqscyw8QQB62ws0uYL4I8O4IfHCm3zvWoR/6igc9gHbMgT1A5m2BS/9FFyiAoh9ICqDo2UVzJgVQNNQS/BwKoAQfIKl53gqg7ShcWYTakkrkav9P7pD/cKMYXADpT23O32bPkSNKFK8ZURtGBZEIoN5fBw683w99sVoTPxnv61FD8RVA9n7IS4pE452XFYlcRn1uGgcMekDKTWR88XfbD08EkLt+CFFkRmuJXvpHpETZDw8FkD3/kh5Rg4AlYPKNZWDOpmiFXOTiJPwSMFMG9cMxa9lkdO8P1xFyLkRWuOsAX7cTEEvAhmGXteTL/ntyEmuPAmjiyGP41le07HRx+Vn7z15Y+k7fgLIpgLzH/eFnXfDjVYMdCw5MAi0SIedhhTj61hr8487z0nn6awe0ZVAiZw4gcuR89U/pmP1oLbAmR0uULKcDDpYEWgigx+464H1njRLF/Hph/dWO5SeSALKivgMe5OifhxhiRlz7/54sEUA/+GbchlgreMu+btjxYexJpimA4jtO9tIpgNTyVlIbBZASzJ5U4o0AAibNXYnJWI7lmIxpBVlATSWKSxd40sZELSSYAHKMUrCifgKjN8LnABI5hcRyn+nYj1IM/9YdaDJy7MRTAAX2wzcSgU+q9CdT5o2Mc6RGFP3wQAC57YfVS6dlVVZeJ7fjEesSMNEqd2JRft8EW5LnWiy6ECfhBJBPSsnvCScB5Es43hoiK1GvP4nbrnYigM500/KBiG2jtZ/8Y1gttog2fj3xQT9MfKMJL2h5RcSPSC6bj3m9avCPwdlaUlnrC7T4EuNiCdhHb12Hh6VUXH7bVltfxg9jXFe9Mdrxx0X7AperiNeD5QASAiieW4Qv39Y3QgEkCQmtRyclrrKAcOqzmazXNzahcgAxAggQc3ceao0lT7nAeB9XaDlycnAA9cauWWJ+9cOS48AYv+N8VygKIB+LK2/5JnoOv8v6gz0CSM8HaWz4YT4wvA04IiJ8B3ygRSUP6Llau9eKTQCFfqCnP1jqJ+UOlJejQcp1qXclVA6gq4ofQXb/G+P2kXXwtV/j/NFPYi6fAihmhK4KoAByhSs5DqYASo5xEq30SgAlT4+9a6mjADLWZ5+yqjGiZKzlOL5kvT4xEWb3LCuR9Hx8cGKitiuVeW7cBFCwfhj9cpY9cehHrAIoqn4YnQwpgO4AxA1SxOMRuwAKKxYDlhbK4sQpKXc0Qs6LCCCHiKwQEUByDiDvIssi74d3V4x2VFJ7WwJWcyUW4XNMlzJfa1+idwEDRh/W/y6E0ZpsoFcd5vtFVOjzwo0A8s2kVKx9Kxu33OmTG9qORZvSgWHiC7yI0Aj8wm6fiZELIENiVQcKLz/BZfbPkGQDvvsxpkPfSUmWXpELIKnFZ7phkbVjk/F3l312J4BC9TlUNMxh3LK/H17paYy/0dSkWAJm7Hql57yxR/TouW/698oGbhJiSP499gggXZyKZOgNmP2oLJ4kgRrh/AoVATR9Use4XpAXrbroWL5dAJkPdkQOoO43jUNmz3FS3j7zgchNOCktoTfFT2wCSGqeQ77AgKVm4n7ob+8CV0605UWkAIrrRGrDhVMAtcHBpQBKnkH1RgCZOYDMnD+TMLddLwGLbPzrNywF7pB3ZorsvEiOin0XsEhq0Y+Jaz9iFUCRdyO+/Yh1CVhYsehbqhZXsehBBFCgyJJyZDnkAIpPZBkFkIu3Bg8FEHwJmMOuQdCjKF5BPQ580aQJH7/fY4wAMgdEK9MmGPQtq5swYBdwn4hI8vs9tgggub7AusUX9FxsRBOmGkuAAiSYbSa5F0AOW3SLMkP2ObYIoNB9dh8NkxQCyIwaexvwiy7Txk+f72OGZWOjmHuG2Jv6RS4O3BSjABLC8F39/aIJU/PfWr3u51coAXTdQwuQ0jEjPte2y5ex53cPRyaApGVfzjmA9JQB0Jam6w8U041oa28EUGDUrWi41hbcZG2E4f97rBFA3u5Qygig+EzjeJdKARRvwq1QPgVQK0CPsspYBVDRrIWYOdZh55KGKiwuad9JoKMcEk9OUymAPGlwkEKOKhRAce1HrALIRePiK+QiFyeOS8DCiiwzQk6+KY1HZFnk/XCBnodqkT/Qt3yXooDadBJoh+gfMRF0cVAHbErHfebSq/FNWCK+1HoiX/scLwAAIABJREFUgByifywZUo8xu7K1XCx4qx8O3FSHg2ukdthytEQaAfTRW1diI3pghVh+Zlvypn9BzwGGpeOgJqVsv3sRAeQU/RO2z7EJoNB9DhUNk7wRQGLJ4MbBYqcrffmg+W/9AmcIz/HAvHebMBU5OHDTYQx4V8yzGAWQeC/tBVa8LZJkO0UAuZtfSSGAjKXdwXcBM3JGiijyrf20FAAi+jj2JWDGx1WQ3UJ1GTUR2GpGCq9Fxtf74Yi222iMAsjjHUopgJLz1oMCKDnHLWSrKYCSZ1BjFUB6T+0RQMnT/1haGm4XsFjKjvVcCqBYCXp7/lGFAsjblvuXdtSDCKDI2ncKX2z4AF3vuAPpkZ3g6ig3/XBVcLs+OBMVK3+OSk38y3mA2kZEqHMEUJCIFEsAHcaYvf1wYHA9Nu5twvyb0vWoBi8EkLVMx0jEa8494++zkSsJKFOCxBYBJMsAX54Ys36DxWhgiVjqdW221tfZV+ToUUoeCCCRa0bIBjO3kfV2C9nnWAWQT4AE9jlUNEwyCyAf58BIL3n783zMg577qlYbm9gF0Ff31utJp7Ulk7DyDJmCcYCL+ZUcAsjbDw23u4AFy5FoRiP12DcfjYNuQt2+frjO2hk1RgHk8Q6lFEDeziFVpVEAqSKtsB4KIIWwY6zKGwEEoA3mfAiHlgIoHKHYX2cEUOwMvSzBjTgJlwTay3a5LctNP9yW3X6PlwSQ+DwYusvYCKAt7wLmvPxLzAHrizPEDkk99KU03YxlLR4IIMflX6JiUwwJAfN8b0DbrSldW7ZjRSLFEAGEO42k1gECypRh9dgoLRG674SxTC1mARRctoXuc6wC6EoE73OoaJjkFUCafDETnAdEevnmPES+ni/qNGGjy7nYBZAvl5b9veV+flEA+T6NOnbpifwHfmn7eHJe/iUOspajYSneXbpW3w216wYtCXWsEUBe71BKAZScdx0UQMk5biFbTQGUPIPqjQBqm7u+hBtFCqBwhGJ/nQIodoZeluBGnFAAeUk+OcoSu0Fqu0Cixm8ZWJtdAhaQp8Q3Tj5BIxIF56C/SGgL7wRQuGgYPYFvPg6OFkt55KiNwG26I10CJkfAOOcA0suGtkuZvlNXrpmnKGYBFFy2WQLIsc+xCaDQfQ4VDZPEAsjjy03Eu4DJUT+OOYDczS8KoHACKHBXWvMMXz4isQR7NTIfnoUrRI4+DwSQPL282KGUAsjjN6yi4iiAFIFWWQ0FkErasdVFARQ9Pwqg6NlFeiYFUKSk1BxHAaSGM2tJPALBk0B709bodgHzpu5IBZC101fQXcAMuSS2ot/UpC0NElEiXi0B86a3gKe7gGmRVXo//aNhKIDM8YpYABmRc8F3AXM3vyiAwgkgr95R7raBr9/g7Q6lFEDejaPKkiiAVNJWVBcFkCLQHlQTqwD65cIfYceM/8AqLgHzYDS8K4I5gLxj6UVJzAHkBUXvynAjsryrlSW5JTBiahkmDxU79TRiz6vleHGHrwT9tTpsnLMQa7U/D8eDZfdiyOlNmPU8MLOsFzaWL8FOt5UGOZ4CyCOQUjHudwHzpg3uBJA3dZqlJMsuYF722o0A8rJeCqDEFECAtxs7UAB5+a5RVxYFkDrWymqiAFKGOuaKPBNAMbfEKGD8DMwf1Vf75cjmn2DBGqlg7bUcvy8C4x59BmO67cXy8iqMKBuFY+XmlwGvGhS8HEYAxZ8xI4Diz9hNDW7ECZeAuSHLYwMJFGPm3HzsE4JHXPvzqzHr+XXWYUIATewP1O0o1z8nRk5F+fj+wOntKJOO84osBZBXJH3lUAD5WAzs1YAFk3d7D9ko8cPPuuDHqwY7lv/s/XtwXe/6uNVNAeRDe+Ut30TP4XfFjbXbJNBeNeRC3WF8+upTjsVdVfwIsvvf6FVVAeVQAMUNbVwLpgCKK97WKZwCqHW4R1NrzALoxRcxsk8fh6qNHBCuGiWe4N4NrCnHixA388Bq+Qnu+BkoH5kDHHwdZUs+AFCMmWWFyMFB/+Nc1Rn9wRRA0bOL9EwKoEhJqTmOAkgNZ9ZiCJ3Rxw2ZI671/hE9QgCNwUHkdNeP8f+dEUBu5lDkS8DclBr+WAogCqDH7joQfqJEeQQjgHzgnJNARwnW4TQKIO9YtpeSKIDa4EhTACXPoMYsgMwlYJ50Wb7JFzLIFtEjBFDPs6jrDz203+93RgDJQ8AlYJ5MSM8K4RIwz1B6UpAbkeVJhSzEPQER0RNOAJ3YDowUYsi4/q85i5u1c8ILoM6dM3Hu3HmtXakpKUjrmIYLF5q03zt1SsfFi5fQ0tKi/Z7VORODrzyGrww4rf2elpaKS5f07c9TUlKAy5fRcvmy/lpqKi41+7Zml4/t0KEDUjp0QLNRbmpqCpqb9TrEz9Lt16HBaJP4PSOjExobL6B0TA1SUjqIanDZrEdqg96mNFy6dEkrR9Qj/jPbn5qaipbmZugt9D9W/P56VX/UntLbkd6xI1out2j9mzjyGPr0aLb6au97YH9S0ezXd1+bNM5SfwXzs40p+M+39QdI8nikp13GtDFHrXrt/Qlk7N93MSZmO0Q9Ymzs3Co25mn1ZmZ0wvnGC9q/O3ZMw0OjDqClxRjLMIztYynO89Xj33ezzbuPZOOdT6/UxsIcr86ZGejb5QS+NrQuYH5pjFM6WPNEjGUoxjIb+9z8z3cH4dz5Rmu+iXkt5puYX27H0l6P6HewublhXz98fCRFq1e0//9n790Doiq3P+6vCjjITTABUYEjmpIaYqLmDS8nETVSwfsxzPtRSvSocTzFe148px+lp+hEamoWmVreIy9hx8xASyWV1LQUBVQETFQuguDlfZ+9Z8/sGYbr7HmYgTX/KLD3Wuv5rGfP7P2d9ayHzYOysnIM8/0DnduU6V0v+nNGO97KcikNyNA1sPZwW3WeVSgp1Y69beAUDX8pLokr46Y7Hr1cyuZFZXMz9+g2wa/EmP2f2XXrF4rHT5qILCrMzcr9sDnAXpq5WeF9Rjz3wd1cFF5MFt4P5O9nUDmhZbchBq9//fcznbHX4v3sXuoePCgr18wDaexu/Sdocq9l3ATsItC8b1Z3rVVxDZRnn0f+1fOCD5YPVXN2TYu5trGxFt4Hpfdrdq3JrwHNxQDg/v37OnNC/jf6v/IESABSnmm9WyQBqN5TUOMALE8ASkeGl4+w1AsLo+GWfBKOo2UPAFUsAdN/47e1VaFEfTPEPgCbNmmKsvJygR278WYfntINjfxDnH3ANLexQRPndnDsGFD9h7jsA1S8WdB+iFd1Myfe+FV/I6u5+ZH5Kc+/gcJLPwoPMexlq9K9+ZGPx86jE5w69a72hll7kyV7+GGDYTcllT786N2Yyx9+qrv5adYMRTlXce+3Y8KNObtZKFc/4Ojnkv2Mlu3g4NOr4o1sDfxID2zVP2Rpx27ohrmyh6zSP7LwIONn4WFOuCmRPWSJ+dE+hNi26QiXzn11HuZ0HzSqe8jS/r3ijaw2fuZX/+FU/6FR90GjGYpuXsG9337UXCPy8bCHWul4MR/t4eDznHjDWeEa0D6cVvUwJ9wkyx8amzUVboArfwjWm5uyh2C5n9JbmXh47YzmYVu8pq1RKhMAHpY/1DyoV3jvkOWLMWyCJpq5WeM3XzqwagI1EoBicMknGm7pmfD2yUN0sqtaNKpeAGIPCaUPxOuR5Z/lUXq/tLay0skne79/UCaKQ9L1K31WsPdw9uYkCTnsgYM93EovJiZJD2Ls3ZI9mEnvY+x9TfLJjpcfq++HxcfmviTq6Mck/5mNh8UlCQzV+pHFzM578vix5j2dXRfsoU4zdtmx7P2FvWdKD1fV+rG21nzGMsbsfVe6lqsaD3tQZmOS3qcrMNbLjzx/8vc4Q4zlzNl4mB/pfaw2fiqMXX/OyBkz0RDQvL/oj13V3EbzXlQxl9YoV9+nCOOpyg/LJRMn1YJjBcbyuSnMmaaaXLLPKGmOG+ImHy97b2Xv/5pcyuzqxyiMp2lTbS5r40e4Bh5rRJCqxsPmZZMm2vunWo3HykqYA5WNRz4vhDlTRS71Y5Rz03+fkeddnxvLDaCdm/rXZZXvZ9bsPqzya03ORng/e/JEMzerfD9j75vNmpnf+5lsTgnit3xu6r2fyT+ESADie1NCAhBf3ly8kQDEBbMiTowVgBQJQmOkJhVAKdiNEARqvvnNQ6CwNKD6CiD5B6T+DY1wI1vVDabeDY38A5N9iLObH81NVhU3PxX81OLmp8INs35M+jfmsvFUdXPNWOjczMm+SWZ/q8BNdsMpPvyg5jfMsgcea2tr4QGlsgcA+Y0Hu8lg35hKN+ZV3TCL49HeJFf3UCK3xfwwMUt7w6z78KP7sMAEulo8ZMlyXdGP7gNmVQ9zVd2QCQ+NsnkgPjTKbpj15oz8hlN8mGMPAKJoWLsbZlZhIH9o1BuPzK/+Q1ZVN/GGHoLZg3ZNHjTYQwZTWyt9mKvmmpY/nFa4MZedq+9H2ffExmyt+h5AgbdjEAexb5zQMy5bqhqqXgBqzGRp7ESACBABIqBLgAQgvjOCBCC+vLl4IwGIC2ZFnJiXAFSDHkCtUhB91g8xEzoDF7YhOqGNujdE9QKQIsDICBEgAkSACHAhoN0FLFu225foWuj5wwSgvUwoCkAB2yWM9Y6r4RIwLgMgJ0SACBABImARBEgA4psmEoD48ubijQQgLpgVcWJeAhAAzS5gFbf9ZX+LYQJQAoTtfh1PsV3CpKohEoAUmRBkhAgQASJABIiAWRFwwdDwcbA9vAH7sswqMAqGCBCBBkKABCC+iSQBiC9vLt5IAOKCWREnZicAKTIqMkIEiAARIAJEgAhYPIHu4zC3axa+vN4Dr/bKw2dxici0+EHRAIgAETA3AiQA8c0ICUB8eXPxRgIQF8yKOCEBSBGMZIQIEAEiQAQaEQGHvlMxd4gXbJuW4EbyTmz8gVNpiqoDRkwfhwDnFkDRGexZn4iz2s2NTJqB+hmzJ7p0tkX5w1y0GjQfQws+R+xOTqyhgk/QdIzv5YIWjwtwKnED9pznBNupL6a9MhTedkDJ9WRsT0jmI3w1uvnFGh3W1zXVCOdXfV5T1bw7kgBk0o+PCsZJAOLLm4s3EoC4YFbECQlAimAkI0SACBABItBYCKiGY8HCNjj5fgJONO+LGfMHoGTPKmy9YHoAXaYuwejCbViVmAefkFkIb3cOb63+HiaXJeppzA49BqOngy38h3jhl/+mwvuvg03LutdURPW+hXWrDyLfdyqiggqxNS4RuT4hmDfVA7+8sxbfmR42RsyPgMeJeGxMtUK/V17DoJKdiP3iN5NPMK7zSzUQIwZm4ptvs4B6ml8MKNcxyzPYCOcX6m3M1V86JABVz0jJI0gAUpKmmdgiAchMElGDMEgAqgEkOoQIEAEiQAQaJwGVCqrSUrXA0hpDZ8/Gs6XXoXIvwsaVu5DHCghCFmGp00Gs2HReUUYqlQqlpaLa4D9hEYJsf8QJu+Ho9EsMPkphv+2FGdF9kRsTj32KejZgrNMERI15aPIxaz2r4NNvOEb09UTuD1/ipPtEzPxTOtb/6IrpLzzE3v/bjNMmGbMKKtce6NclG99Zj0RMh/OIXp8seOr9SjT65cYgbr+CjnXml2S3Aya/Pg7lCauwI0eYYFjyNwck/XszzirqWju/JLND50fzm1+qgZj7tz5wKLiJY9+UYxDX+VWP15T7YMyd2Q255x6ip6uJ55fOfFG/f+V+g1zfoSafXzque07AkhdscSzVFiNMfU3V8RohAaiO4Op4GglAdQRnzqeRAGTO2dGNjQQgy8kVRUoEiAARIAJ8CXSfugTD7mwUHvqHzpyBwda/Y+XaMwhaOh1uZz7Fh99mwStsCcY/TMCqPbeUC67VcCyY0RonV25GyaR5GOP+EIfWbsCpXrOwvH8Btr+/DWcxEHMXdsbZtzfgmHKeNZZUXcdh3pgOUKEFClN3IffZcaYbswEhxCt0CRa0/x3RcYkoRWuMevWv6HT1UxxxCkG33+Ox6aQJBs1Mqnphxt8Go2DbcbSa3AcFO+Ox9TwQODsCXc6uwkc/Kee3+9TlGNN0P1ZeeBoRI7vBuWkejm2Mx7mAJZjp9gs+Xn0QmZ7jEBX2EBvfTRQER6NfjLXdIMxb8DQurUvEozF/wcA2KpReTsQHV3tgMaf5BfTA5FdHwld1ER+vTEWAqa8pGbju9XRNodVgzJ0xCFaX3sWH3/hj7jLTzi/tkF1k71+JcAk14fzSn6BdJ2DBmLZ4eGgNPjoTwHHMtbtSSACqHS9jjyYByFiCZng+CUBmmJRKQiIByHJyRZESASJABIgAfwI+IeHonf0ltj4OxZvBVkj6TwJOuA7EjLCBaNu8DCXZx03To6VVX0wb7YwfkoCx87ogY+N72JOlQveQWRjTwxEoycfZ/Z8q3pdGWHZVch7Oo8JhtWMVdqhb7qg6DsGUkOdNMGYXjHg1Al3S12B3eSgmP+8Kh0f5OLnnG+CFCXBLfRcfpZQCqsGYMd0Wh9YeULwfjtDfaHhnjQBzyDUcS4eV4Ku9pRga0gMOuI/88wfwceJ5hZfb9cC0v4+E94M8/LB6A453C8dSocIpGY7hoRjUzhblxTfw464EHFGo9ZEkOn10ewAi/ByRe+lzfLgDGLVwOjpd2ohDVmNMOr/gORDTXuoDb+ss7H03EdbhizH0wU7EHnM1yTWl8umMtjd+QzorplO1hmvzW8izDUakqa8pVQd0aZuNi6JjuLpaIS+vCP7TlmO01UGs/CQV6BqCeSaYXw6dO8Plt9/E68SpNVwf3ELeM1O171+lngg0xfwyOGZbQbz1zfwUqxKzoDLRmI39ZCAByFiCtTufBKDa8bKIo0kAsog0CUGSAGTCXGm2rT+jdiJtWZ9goHRd9reePeB/6ky15e2jFkbDLTkGG0+ZagzBiIwdCA+1+eyU5Yjbq5Svqlgo5UNmZ3QE3hkgjYT9PhtHojgsm1BgKKMWvoXANpIhy4m7qqH7h0djsm++LAc9MCN6ArrcS8ay9w/UgBo7fgCfpS81iIYOaeAEWAXGNAd8958EFIxZgvHNv8fKhFSFhQBDDFUInL0YAbmfI754JJZ3y8TH7ysvfmg9y5dd7UFJ/0lwObgKm1hvI/dxiJpYgtgaXZ91mA/uwYic4w+HOxfx2Qe7kNt1AiJDHfHjlhvwn+Jl2t477iFYMsUKu1fvAkKWYK7XFXy4cj/cwhcj6PF+rNgkfYbXYVxVnKJy9YQb8pDZKgRRU1xw5t9r8U0pRIGg6UETzjFRdLL+djUyei9G/3ubsWLzb4CQAx9c+jQe+xQSmyoOvwemLR2Awl0bcOgPFzg4lyM/xwtTFg2H7dXLyPh9G/YpfE/jNToCMz3PISGrG6Z0tUaJlQOs0vdj7a1eWGzKa8ozGJHTvfDL5kw8O6krrEps4NjsMvZ+kAafhaGwPfQuNqaaoqGUCr0FUe0rfGcdjKDWjwBHW+Qf/RyHWk0w7ftXZWNen4eA17ohw6Rzy7jrkwQg4/jV9mwSgGpLzAKOJwHIApKkDpEEIBPmqlYCkBRHzYUR0wpA4gO54ylJ9GFikA8uKSaa1HycimSoQi4UsWpyI4JQ0vKkVhRhQpZPeg1FEpOHV2cHbFxjvYD8UzGiqNgzHDGjvYB7JxFtqgfMOkdLJzY+Aip0D52FMR21D4s77w/EJLdUrFyfidFL/wLHQ2+ZRnz3HIi5kwfC4QHgaJePY9tS4TFhMAo2xeNW0GL431yPuL0KLjXTS6582RV6sWoU4NDqBJz1nYW5Xc9h1ccKrn/S860aNg9v9szD++reSr1fWY6ArLewt+k4dMvahX0K90BmAkxb63yktxiKuc/l4X/3e2G8cypO2AxH/7L9WJnwEMNCHXByZ7IyS69k43UdOQ9zu9uivLkt8va/i0NeEZjpchxvrU9GKTpjzCtdkf7JLkV7/gjunXqgd7uLOPE4BFFjbPHdmivwf60Pbn8qVnqphk3FlMcHsPFwvoku+8FYEN0PtgVlcGzVAvfvA9bXE7HiiAqjugEXv/tJrNRR9OUpVDf1U2Xiq7cTcELVFdMWvgTrb99F+nOmvaYE8amPChlfrcLGVBW6T43AGKv/YcXhDoKonPRvQ18IKjB4toxxUQh87qVixepElDoNx4JFTyNjbSJsp5nw/QtAZWNemd4LS5+7gY/eP6D49aQAMZAApATFmtsgAajmrCzmSBKALCZVVAFkylRVKgDlIbBCZY0oiGRkeqGfrwq4mYxlya6ImdAZKhYj+5k9GLMHZeF3pSi9D2TsNVEFEPMzME/vYbwH/HuegcdAWUWKENdNsXqjhQiz9MI2RCecgU7lijp+sfJDBdxnTVUzsTsmAR7yChdpnErnxaAAxJgHwKWFCvkp21DQU38MbQxWQGnHpa7G0eRElidF4q+6ykXDktUzCdVZ8vEkAz19AHjAo0UpLqZkwnsAmzfqmHUqosTfZUu5YbHf/w1bTzlgsiQ2CQINhHwp0XiVxR6ITLi0FOeY7s/QcmdxqOdIn7tsXkEtTLJ8iRVA2rhLcXEbux7U1URsPqrPVyJmRVJKRiyDgCoYka/aYvfKg2g7dR6GuZzHnvWX4Dl3CrzPvYMPU63gcK8IhUqORtUaHo6FcAuOQO+r8Ui4MQgzJzyLgqPb8PX9IXh1WAm2v78fN1CEQoUfkIUlGWN6weF2Cj5bexH+kX/RLLvyGjQVo/2cYWvvCNsHN/DD6gQcUcq/sP32JE3/mZWbzqHP7MXwz/0CaxOz0ccEPXc0Kes5FUtecAWaO+Bh6hrEXRoiNLneunI/vGfOgv/DLBxJSFTk/U5/moj9Z0qQFJeAE54hWDLDA6di98N27nRxfh1SDDBUqlKo+4iLYciq2XJHLcHLjt/jg7Ndxfn19jZcVHJOS7b0trRPPJCJR04PkXcpG+V9ZyGyx2XErv3eBJ7t4T9sKDxKzuHQlc6YN88LF2PFKiuMjsCbzoexYnsmHExwTQGeCIucAOukBBT8+a/wvvgOPvyWOQ5G5D9ccOjfm5HhZI/Ce0UKj1s25tLnBQF3+9ubhbz6hy9H4K23EHfUXvn3L7a9e78h6G57E4cO3cCgVw2NeScynIDCe0rNb2XRkQCkLM/qrJEAVB0hC/w7CUCWkzSqADJhrqoUgNTVNBqhBYIAdCQmD4HCv0wY0S7xEh6Qb8fgko/0O/aQGwJwFYAYK1EEOi2UaEtVPGnw18Si/R0qHKcd22mNoJCGiscpIzLoZFZvCZgoUjGBR6pqko1LnhPp79LvmCgnCSHq/B5vGaJZiiflSZmlcvIqKZmoIYg46eiknienIQlF6eikGQ+r2ApAARNEPCLwTs9CjZDSKX05jmT3wOlT4rIGqZLsdPdojEWiWrxj8ywRGK0VWaS/KXHFiJxOAj3ZXGfzZwBy9xaiz8A87L4bIMx1gaHmGmLCTwgc7wEud1mM7GcWm2zM6hyx86VYhUoj9ZiUiJtsNGACqg4YGjocvjiPvTvtMfZvPigvUQHnd+Hj/IGIeCYNqw4Dva0v4oTSJQqengh7aTo63tqPpOaDEWTH+t3cwQ8fH4DrK1NQHrcBWb26ICP1jLKiE0un7wQsCQYOfZwI58nL0fvuZsQe6yAuXZFvee45HAvGtcaxOOV23+o3cwm6X1qLj070woK/D8LDb9/BR6ndMGPZOLQtyELelWQkKN1zR+g/0wttHUtw8T9rsaeletlTYjo6hfjDqqgMyP4e8V+YYImf9zgsGW+FvZsKMULTf0ZdMfGndMR/dRPeSs6v7lMRNTgf6z44ji5TX4RzcoKwtMsrZBFmtjuNt1ZfwQhB7FuNY6XepplfUBnc0v4761AEeZQBj+/ihy83KNbfSP4O1WVSBEYgGyVe3WCV+g4+xnQs98vD3i9/gtWIKfDPiFdQbJM8e8LHJw/p6aVQqSvoktZkIuA1f+Tu/xLHbEbi5R6XEbf6e5MsIdUf86HWERjvkIrt+2+iW9hIWB98D1vZkk6FX6phsxDRIR83VN3gdetLxO5pgwXL+IxZqaGQAKQUyZrZIQGoZpws6igSgCwnXSQAmTBX+lU0FcSeBAhCiFBpoy8AsYdibUUKi7L0wnFkeLXX9D0x6RIwQxVAo4Mxau8B7JOLKUKFhfoBXtiKWCZa6B+3FxirqSqq4jiFqkz0BaCYVimCuKF96S5Dk1fUiBVXUk5keUr3ga4duTAjWpYqoIyfWYYqgNS/Y2KJVB0mesXFbSfhOFoUD0/r5UGKWStQyfs7iZUzTACShBe5KBR4OxEFPZUVG3UEzfRMePvkIZqJawPzcBwDZT2P9KrfNFVIMg56lWo614XBSjbjM0MWGhgBT0+MGBYKr6yDuOj5EgY9PoxjNi8g8PFBxO9IR8ewcPS+mYC4/aZZeuUVEoE53Quxgy0HYRUas71w+fP1SMJwzBxjiyNvKye6VMjcyHlYYrsf2x+EYHyrLBS264bypHdxyHmk7rIrlb3ilRJDp86Czalz8BjdC7nfZqN7qAfOro/HIYde8L2eitP3lJ1nDn37Ykz3Hij84TAwYiI6XlU3pR02T+yv9Gka0DwfmXlKVCjYo0tnF1z8LQvw7ACfvCtILxV7swThID643guLu2fj47hEZMITgSO9kLE/WfHm1vAJwYyAbOzS6XfjibCls9Du/AeIO9fWNKImXNBvzAA8/OYcfBaafkt7+UzxemEeJvd3hUt5pnBNnRD60vjg0roNKHpxGYapLuL4z6k4dOyKQiKMJyZHhqBg16f4wWYo5k50xcn/bBAq5aR+Th+k98DioSpcSE3FCRMsc6t8zGzJ1yx0/CMVJ05/h+/OKFtxpOo1ARFBXeBsl4+TMfHYA7b0bDjKk97C9hazsNyEY1b23QG0BExpoNXYIwGIM3Ae7kgA4kFZGR8kACnD0bAV3b452mqENupqn6oEIN0KIMnFdKbhAAAgAElEQVS+9uHWxBVAQlWJfg+ggcDvv8HFQb00TFbFI1RwyAUgudijOc5ABZDB40xTAVSlACSv1tL02TEgAMkrgNTiwnEEmKwZd4UeQMJyMwcc16kAkmaHXNDSFdh0BSAm6Ej50s4jQwLQRqh786iX6ym1lEojREFszi0sYcsWxVCdCiDNhSUKPsh0gbdQ0WOgAkgterFllD3VVT9UAWTK97eGY1tHgEFnTH6dNWjdhvTOf4a/C3D73EFsP6zUw6KaG6tEGemHVriDX749DtvR6uVlh0qFXXLCh3rC9n4WjuxIVFwIUfWaisgXO8Phibjl+D6PWXizbx4+izsI33mLEWAtNmIWdhAy8Wvo/Gh0OvcOPsoYiQXjXJF/die2HjKN0KYawB5Iy7E3hvWBGShsRy32vlGhe78eKDj2k3JjVvXC5GmeOLd+FwpCFuFloX8U6++jbcB8rvt8DLqzHqv2mGa8Yuqk+bwa6f7zhYbiqxKBsNkhaHXvHLZv+x5Kd/sRRIEXOsJWZQ/r6wewKb8PpplqS3ud+emCfmHj0M85H9vXp6Ib29Us/VPE7c2C68gIRPikI359MkpMsOTLZ8ISzO0OnPh8FU52EptOv8WqfDpPwJK/eCJ3Wzz2ZJli+VMNxvxZMkqUXrIKwCdkAl5s54jTGz9HyURR2BSa4/ecijeDgL3/txOXzXjJl/5bG1UAmfjNXs88CUB8eXPxRgIQF8yKOCEBSBGMlRrRqSrR9COR7/ilXwGkrvxhuyHJewBJfV7YQzKPHkDCiAztAibvr5KNbACXYlLgpi8ACVVB6gqm+9Jxsn4tmh5Aho/bp3RaKu0BJKuYkfoy3cxGtlOhznI8baWW2K9G6GMkVN3EQBBJZNU4yu6WxtbtS/4YFO0uYBV/L18WVpUAFIMjrbRjyL4JIF38nX4FkNRPR9sMXJnE6FYiqZeqMY5SNZysR5ZY+dZH3ZBcEia1PYDkFWkie+oBpEyWGrgV+ZKvzZniw+KlNWKVD6vCme6A75hQYBIMfTH3772Qu20DjnlOR0TgQ3yz8QZ6C1UK8diXYxKnQgPgoS90gG9bF5x7fwOOS5Uvv3hhZq8S/JLvAu/Sw1i12TS7XhkaFauQGOtegvtNS3Bm61p8Y7Ldp5h3FXq/shhDCz5H7M4scYnOoEJ89q6JxK5Wg7EgvC2OvZsMj4Xa/j5dJi3CtPZ5+OKDr5BhAjGiAmep78+H59H5ryHo0rwUWUc/x0ffmgJ2B0x+/SWUvP8e9pSKzZe9z23BuXYvmmRLe/2xSo3E163chUzVYCyI8seNje9hT5Z2G3Zlr67WCAx9HtZXsmH//Eh4ZzHBiS2tng7f/DPIbfU08MMqbFJ4ZzP5GPiPWe3ddwKiJjrix1hW7SQJjeLOZg6urVGed0uhCitlM1aZNRKA+HCWvJAAxJc3F28kAHHBrIgTEoAUwUhGiEADJaD07m8NFBMNy/wJdB+HuV2zkCD0dumBaYuHwDrtINK9X8Kgsv1YcaSNuExEvU2xSqVCqU73XCWG2BqBo7vi+jlXjB9Tij0XPDCmawl+/CEPnh5ZSHr4PMY3PYgP9yr/YK7y7IqxLw1H+a+Z8B7UARkfi5Uv4jbz27H7j47wKkvFsVTeD20quHq7oCQjW/n+RoZSJuyOJC5RMeVDueRas6X74daYN70Lbp/Jg1tn4NBKEy7rMzBu1vdHW4WkxFzWkSDgMyQUIzoD5/YfROuJ4cCX4q5ibCe5mJcccPxDUwmbngicOQGDnKStzrfjnPd4daVTFlQDwhHxp/NYtSlV6UFr7HWZtETcWv1LW4T/rRdyN72HPXkd0G9oZ+C3wzimdM8wtmSwXsZsYHfE8sGY5Pg9Vn6SilLPEES+VI7dHxxQrpLOZFmraJgEII6w///vHUkA4subizcSgLhgVsQJCUCKYCQjRKABEhArwFzUu7o1wAHSkBoVAU906WyL8oeZSHeaiKjnriA2yRYLxj0Na1tHFHz7LrY4TcRM28MmEWBE1K0RtjQc2PQ1rMPD0TFnF+ISUlH+wjxEuicjdtN5E2VErHwJsz+NZR8cECtfpF2fVL0QNsYeP3zxvVluzWwSID2DEdYiFTtSTLn0SopcWxmx5U4PDOtsqq3OqyMlVeMoucuY6NN/6iIMszqNpPSOGBNYgqSfHDC6VyG++eQgSgZPRD8XwKU8FSs+/qm6IGv2975TMfepZHzEhNKe4cK1HLfpBgbPmIQehcnY+nUJhv11MEr2rDJJw2MhyK4TsGRoIT77gG1pznoqTUerH99BQulELH3JB7jyLVZ8klyz8dT4KBUc2JIqH/H9i+uYVSqoMATzqtodUbHd62oMRNEDSQBSFGe1xkgAqhaR5R1AApDl5IwEIMvJFUVKBIgAESACRhBgW25PYw1aP8fx5n0xM6IbMjbFI73fEszochf7/rkBR4wwX9mpPiPDEfgoGVuSrqDtpEUYces9fJwzDhHju8Gq4D6sH2chae02nFCi93BlQQiVL9JDsboZ8eP9WLGJ33IvE6C1DJOyrddNmuNqaDgMm4fIDuexYr2SwkQPzFjaC+krD8J2Xii6WNvCoeAgvvjNE0MDPIBrKdjyjSfmvmqFz1buUkZkVA3Hgqi+cLl9Ep8ddcXkYbYobWqL20fWY5/rbLz8+D2svWqKRuLqrc6fAvLOn4XzyBnodFXsMcSEqJixtvj+32vxnamuY7ar28AbiP3JC1E8xzxkIsYPdsDZ/0tHJ567I3K+ukkA4gucBCC+vLl4IwGIC2ZFnJAApAhG0YjOVuPaXi3o2QP+p87AYAPdqv5W29CEBsGdoRJ2sDpQ27PpeCJABIhAgyfgNVrdoDW5LZaOKMee7x8iqL8V9sZtw0VTjV7VASOmT0KA9Tns+dEZo/yvIFbRh/CaBa7Zlvo91tuoNVyb30Kewjtt1SySxneUsASr9Y/KVcHUAaFX375wPPMTziosUKhU9ug3/TU8e/1zxF3qi6jwLrizPwbbradivFs5bH08cTspHptSFXKsGogxU/3Q3SELn8WdQcDSWfC+shkf/Q8Imv4ibJNN03Ony4QlGO+Uij1nHDEsuBsKvj0B2xe6IOPTeJzrEYHRLVJx+thPOKbwCk6Hth7ADbZEciDmLu2A0ysPw5PHmIX3rXHoVnIFha4uuLjyc2D2MgzjtDtiHaa4UaeQAGQUvlqfTAJQrZGZ/wkkAJl/jqQISQBSKld6vVI0TYdlO35VcGVom28j4jHY6NgIe3QqESACRKDBERCXwnS6tBGHrEZgkHMWfvjyoCIPxV3GRGC8c5qw9EPVdRzmjekAqxIbODa7jL0fbENu73CMH+gFx4fp2P72ZpytB7ZdJsxDwNW12HSyHpw3YpeuA2Zhhv8NbBSWDDW0V1dM+0cwHiZ+j/JhA2Gd9J649ErVGl7tHVCedwXZRguNKvgETcf4Xi5o8bgApxI/R3bv+WJD730OGDN1CLxblCIj+QvsUXirczFbbIxDkP/veAibVPhORVRwITb/oMLEkV2AzMPYnpBsgt43nggMn4BBrjdxaN1mqKYugtu372Hrta6mH7NnXwS6nMORM/6C8HRiJduh1ROBU0eabnfEerw0SADiC58EIL68uXgjAYgLZkWckACkCEZA2DY9BNgbg42y3R40OzXdTMYRDERgG7U/VqWT7iNsgQ1hd7A8BEo7H0m7hUkVPeyUClU9+jsdac9XehcqpQiRHSJABIiAWRBwD0bkHG3DZ2ViYrsfjUP5jgP4zSodniMiYLt7FZI8pmLBEGecTdyAQ+dLUerUA6P6q/DD/p/4ND1WZnBkxVgCTq3h+uAW8hQqgjE2HKXPV3UNQfhAZ2Qmf4lvzptgkJ0mYMmoUmyPOwiXSREY63YeH390C8MWjYTrgzxc3rUWOzKUHpWuvaHzovHs9TWI28t6RwUj8h8uOPRv0wi5DqzP0RAv2DYtwY3kndhe0AtzR3VAfh7gkp+AVTtN1L/KqS+mvTIU3nZAyfVktagVjMhIa6xdew6Dp0+CT9ZafLg/37Sw68E6CUB8oZMAxJc3F28kAHHBrIgTEoAUwag2IhNlNNt1S9txpwE9z+C0IA5pf+ev3j49O1y7BTdbShbTKgW7EaLZlls/SiYsjUUiohPOCNuEC/+/PUA4j/2OXkSACBABIlA5AdUL87DU84yiS3JcRy/Ckn7NcHrzBhT8eT46PSiBCuex/dN8BM7ritNx7Bt0ehEBIlAjAqrW6N6rKxxu/oRjbf6CN7vl40LzLmh3Yz92F/bFiGZr8dFRD/jYFyD9RlGNTBp1kGcwImcEABfPILf103C7uk3s/6P0i/U4WtgGJ99PwInmfTFj/gCxofVVcSlpj8KvELtZqYbxnhg1bySwfy32ZQFD5y+B94l4bMzriwXT+6HgwFvYVDoVb452RuFjaxT8uBMbfzDBmJVmWAd7JADVAZoRp5AAZAQ8cz2VBCBzzUzFuEgAMlGuWPXOaGA3q+yJdsWRmASclvcIEqp80iAJQFj4lrY6iIUkVPxA2IXJg/0sVQWpwx21MBpuyepqI+ZrYB6i031IADJROsksESACDYtAv/BF8Dm/Rrm+JAC8evSCj/9w9Cz4HPG5w7F8KPDN2i9wueMkzHiuoS7/aVjzgkZjJgRY0/JXB8P6ahYKStOwda8tZkSPg+1RtovZQwTOXoxul9/Ch4c5x6te1oZ72cg0VTlXpwmIGvMQG9VNs1Uhi7DU6SBWmGiXQNWweVjeLRMfv5+KgKXhsD1/F227Ayd2pMItqCsufluCwJHAkU934bTRS/k456sW7kgAqgUsBQ4lAUgBiOZmggQgc8tI5fGQAKRQrjSCj/QNr1TloxaA9gJjmUjDmjNrjtUKQDoVQAZC0hF82LarVAGkUOLIDBEgAkRAQQLCblvDUZ70Fn6wn4rRfs5A/jl8s/N7pJtgZYyCkZMpImA+BEZHIMopBfsyO6Bf7y5oi8tIOnAXPcb1hQvuo/DsAaxNPI+Gckmpek1AxMhucG6ah2MbE2E7cTrcznyKD7/NglfYEox/mIBVe0yw7MtzIKaN9IN3G1eU/LwBnz0OwcLuedj0f9tw0XMclky0wu6V25BuPjPDZJGQAGQytAYNkwDElzcXbyQAccGsiBMSgBTBKBjR9PsRfirFxW2sQke9LOzeb7jo1BldWrBqnmxkA7gUEw+h8sdJrwcQO/vCNmEJ2GRflRhgtT2AxAojWgKmXD7JEhEgAkSgTgR6TsWbQVZIYrttNZQn1DqBoJOIQB0JqHohbHpftCvPwy9ph1Ha/a/ofSsGcXvraM+MT/MJmYAX2zni9MYNON4tHEtfeIi9m7PgHzYQbZuXoST7uIkaTLfGmMXhcPg2HpuyemDG/OdRsHk9sgfOxjAfW6DgBn7YlYAjDXPFV4UZQQIQ34uEBCC+vLl4IwGIC2ZFnJAApAhGMkIEiAARIAJEQEPAwbU1yvNuNZgKBUotEeBPwBMjwnqgJEcF/0BH/PKfDfiuIQqqvhMQNdERP8ZuwJFSFXqHL0YQDmJlQqqJ3z/UjesTVmFHDoC+sxATWIAtb2/DRf7JrnePJADxTQEJQHx5c/FGAhAXzIo4IQFIEYxkhAgQASJABIgAESACREAxAir49BuC7i2LcPFoMi424P4zXqFLMNPlON5an4xS9MDk2R1wbv0unFWMpWFDzO+cduex7v0DyOwZjiVBtsjYuxY7TO3YxOOqi3kSgOpCre7nkABUd3ZmeyYJQGabmgqBkQBkObmiSIkAESACRIAIEAEiQAQaGgFPjFo4Hd7nWJNrnmVO9ug3VVrydRlJa7c12mWrJADxvaZIAOLLm4s3EoC4YFbECQlAimDUNcKaPE/wQobQA8h4+6y3UODthrn23Xg6ZIEIEAEiQASIABEgAhZOwLMHeltfxAnqFl8viSQBiC92EoD48ubijQQgLpgVcUICkCIYdYwIgk3LfLjcTUF0whnlHZBFIkAEiAARIAJEgAgQASJABBQhQAKQIhhrbIQEoBqjspwDSQCynFyRAKR0roIRGeuDS1Hp6BTtiiMxbFt4thPYADje84BHGyA7JRkYMBAe0k5hYBVDnSHs96Xe7cs/PAJjvTygwm84lukFb1YBlK09ju0SFp0AzIieIO4spt45jAQnpfNJ9ogAESACRIAIEAEiQAQaMgESgPhmlwQgvry5eCMBiAtmRZyQAKQIRq2R0RF4xycdy94/gFEL30Kn9OWI2ytuBe94arlaxHHA8ah4ZIdHYywScbxlCNySxeVi0nKvI63EvzFBR/rdJR+5vQHIjUlBds8zOM2WmbFlZwPzEP3+AYUHROaIABEgAkSACBABIkAEiEDDJUACEN/ckgDElzcXbyQAccGsiBMSgBTBqDHCRJ/ANjKbQkXPTaECKDcmHvvkQs3oCMS0uoYMrz6aKh52Jqvu2Y0QTd8fUQBKREFPtQ2Zefa3yb5C7ZCmekjZEZE1IkAEiAARIAJEgAgQASLQcAmQAMQ3tyQA8eXNxRsJQFwwK+KEBCBFMIpGmLgzGtgtLPtiL3HpF6vUcatUAErRqQCSopE3fq5YAQSMWhgNt8J8eD9S9xmSVR4pOCIyRQSIABEgAkSACBABIkAEGjQBEoD4ppcEIL68uXgjAYgLZkWckACkCEbBCBNqpGVbciFnLNKQ4dW+kgqgFESf9dP2AALrEbQcbAmYtPOXVgxi/YVY7yCp2geyn7OR7VSo7jmk3JjIEhEgAkSACBABIkAEiAARaMgESADim10SgPjy5uKNBCAumBVxQgKQIhjJCBEgAkSACBABIkAEiAARIAIWSIAEIL5JIwGIL28u3kgA4oJZESckACmCkYwQASJABIgAESACRIAIEAEiYIEESADimzQSgPjy5uKNBCAumBVxQgKQIhjJCBEgAkSACBABIkAELIZA5LoDCHJJw4awKOy0mKgpUCJgGgIkAJmGa2VWSQDiy5uLNxKAuGBWxAkJQIpgJCNEgAgQASJABIgAETALAqGxOzDLLx9JwXMQJ0QUitgds+CXn4TgOew3kVi3wx35+X5wuRCMOe+ZRdgUBBGoNwIkAPFFTwIQX95cvJEAxAWzIk5IAFIEIxkxawKRWHcgCO3VMV47qMDN7thQhO7eSd+amnXeKTgiQASIQOMkwASgyR2B/KNhorgzNhY7prJfpCCMCUD0GdY4JwaNulICJADxnRwkAPHlzcUbCUBcMCvihAQgRTCSEbMlIH7r6XJUEn2YGPQMftV8K1qXwJnNIOSESd+s1sUGnUMEiAARIAJEwDQEmAAUhMtwcckRBB/9n4XlX8K3IsVIWxeGKMRixxw/2LFfXZOqhEwTG1klAuZIgAQgvlkhAYgvby7eSADiglkRJyQAKYKRjJgrAfatZ7B4A6x9hSJ07E7s9F6HA8PFuiCxKkgu7Ijl8UlhJxHAyuaFu2KgOG0DwnKDxPOK07DhqAsm93eBnR27jc5HiiAsMTuTgc1hiNptrmAoLiJABIgAEWioBATBJzcF6C99jgUhZ3M+BrDPwwPuss9F8bMu+3JHeOSqq4UaKhQaFxGoggAJQHynBwlAfHlz8UYCEBfMijghAUgRjGTEXAkYFIBYsPJKIOn/SXDXVPbIBSBJzJH/Tl0BtGgdDvj+KvRUEG+4wzAng5XaA1upsaa5zgqKiwgQASLQoAlIn0e/+u6A+4XL6OgrE34uPKP58kOEcA1Jwb/iGWmpNPtygz6/GvT8oMFVJEACEN9ZQQIQX95cvJEAxAWzIk5IAFIEIxkxVwKGBKBFkYjMcBe/CVVXBkWu2wH3A1uBqdLSLgNij7ppplgVpBWAdrglISxqp9hjITgHW/MHYDK2ir+jFxEgAkSACBABzgQ0X0hArHQVqlzZlxMVKoAqBiZ+HlIFK+eUkbt6JkACEN8EkADElzcXbyQAccGsiBMSgBTBSEbMloChHkBBwMEkYLjUC8hABZDQMJNV8cjEnuoEIPXSr44ALtPyL7OdERQYESACRKChE9AIQO+xz7cByJf6/Ki/+ND2ABLWNuP45Y7oI611ph5ADX160PgMECABiO+0IAGIL28u3kgA4oJZESckACmCkYyYNYFKdgFjy7d0egBBWMY1i90EFxejGJcrEYCi0J410HRR9wCSKoDYRrvsfJcU9Ta7Zg2FgiMCRIAIEAEiQASIABEAQAIQ32lAAhBf3ly8kQDEBbMiTkgAUgQjGSECAgH2reozFxTYZp54EgEiQASIABEgAkSACHAhQAIQF8waJyQA8eXNxRsJQFwwK+KkKgGoSZMmcHBwUMQPGSECDZ2AUFLPqoKoeWZDTzWNjwgQASJABIgAEWhABIqKivD48eMGNCLzHgoJQOadnzpFRwJQnbDVy0kkANULdnJKBIgAESACRIAIEAEiQASIgBkQKCwsxJMnT8wgksYRAglADTDPJABZTlKrEoDYKGxtbWFtbW05A6JIiQARIAJEgAgQASJABIgAESACNSDw6NEjFBcX1+BIOkQpAiQAKUXSjOyQAGRGyagmlOoEILYMzN7eHuxfehEBIkAEiAARIAJEgAgQASJABBoKAar+4Z9JEoD4Mze5RxKATI5YMQfVCUDMUbNmzWBnZ6eYTzJEBIgAESACRIAIEAEiQASIABGoTwIlJSUoLy+vzxAapW8SgBpg2kkAspyk1kQAkkajUqlgY2NjOYOjSIkAESACRIAIEAEiQASIABEgAjICbNkXE3+o8XP9TAsSgOqHu0m9kgBkUryKGq+NACR3TEvCFE0DGSMCRIAIEAEiQASIABEgAkTAhASo0bMJ4dbCNAlAtYBlKYeSAGQpmQLqKgBZzggpUiJABIgAESACRIAIEAEiQASIABEwBwIkAJlDFhSOgQQghYGa0BwJQCaES6aJABEgAkSACBABIkAEiAARIAJEQEOABKAGOBlIALKcpJIAZDm5okiJABEgAkSACBABIkAEiAARIAKWTIAEIEvOXiWxkwBkOUmtiwAk9f+hPkCWk2eKlAgQASJABIgAESACRIAINHYCUh8g6gdUfzOBBKD6Y28yzyQAmQyt4oZrKwDRTmCKp4AMEgEiQASIABEgAkSACBABIsCRANv+vbS0FCQEcYSudkUCEH/mJvdIApDJESvmoKYCULNmzWBnZ6eYXzJEBIgAESACRIAIEAEiQASIABGoTwLFxcVg28LTix8BEoD4sebmiQQgbqiNdlQTAYgt9bK3twct+TIaNxkgAkSACBABIkAEiAARIAJEwIwIFBQUmFE0DT8UEoAaYI5JALKcpNZEALK1tYW1tbXlDIoiJQJEgAgQASJABIgAESACRIAI1IAAWw5WUlJSgyPpECUIkACkBEUzs0ECkJklpIpwqhOAWNWPg4OD5QyIIiUCRIAIEAEiQASIABEgAkSACNSCAFUB1QKWkYeSAGQkQHM8nQQgc8yK4ZiMFYAi1x1AkEsaNoRFYSf3YYcidscs+BloTXTtYDDmvGdkQGNjsWOOH/KVsFXDUASe7bUHF+eexNbl0diZXUMDwmEBiFz3Bgbkf4aIqJ3Iqempwng74vK6METtrulJ4nEBi9bhjf75OH2tI/p0MZSQJATPiaud0QpHh+KNTyejv5tovyz3JD4zyCYS6w4EQYPxUTFyUrfi7/+smoUwhr75+GxRVC156wbqHhaL+GkuSHlrDuKOGzlkOp0IEAEiQASIABEgAkTA5AQKCwupIbTJKYsOSADiBJqnGxKAeNI2zld1AlDTpk2F/j+VvepXAHKH30BfuNgA6PMylg0Ejq76DEcBFGUdxslLlUQ9JQZbxnVE1uYpVQsd9SUAuVzAzjVfI/2p/nh5Sn+4XN+JuQs21FjICVj+Cd7wTsO/5sThZG2mR10FII9ZiF8TCnzzCv51zAe+T7GE9MfLS/oDye/gMyaCFGXh8PH02kRj4NhZeCPWBic/TkJ+/9l4faIfyo6/gyn/PKx3rCgAuVzciQ/3psOt38uY3M8F13bPRcS6SuSwPm/gk+WeSFNEtHHH/A8/QRBqlzcj4dDpRIAIEAEiQASIABEgAnUkUFRUhMePH9fxbDqtNgRIAKoNLQs5lgQgC0kUAMsWgGScF63DgeFAUvAcVFtnIhzrgrTqKl3qTQDSVlSFxu7ArI6X+VRY1VEAcl+0Dp8MLELCuMX4QpMSUYSByaqnxOqvjpc3ICxKv/ZMLQClSX+r6lgTXatT3sVX0+xxeOYcxNWqestE8ZBZIkAEiAARIAJEgAgQgUoJ0G5g/CYHCUD8WHPzRAIQN9RGOzKJAKQvsOj9HDAzFvOD/eDOVvKUXMPhD+egbCJbSpaDa2XuaG/DBJA4lC2JQfjg9rBrBuBRMa59n4DoVV8broTRF4A8XsSyN8MxxFu9HKngGg5/Fo13no7BgeHaNVbFgkhgjZhNYQh4Sjo2HV+/G4HVHpUvARMrn9JxMtsdAZ3shPjS972NiDUngcp878sB1CxyMsrg7m1TQYTSr6jSCkB6PArS8fWaf2H19/3FZXAl13DNrj3a/5GEJATJluW548VKOQZgVux8vNjNHTbNypBzJR8OHRw0S8CEPI3yg7st41+GnHNfY3XUhgpVRbM+PIBQ7ETwgg2y+agnANWASXpqDtz9fYR8F1/6Gm+/trqSCiZ3+E2LxJsTOyLrywgs3qRf1VO5APThzSFYMNQHdqxIiY0p9TNxaZh8jmbPR/ziIPg4soOAa/uCMSce0OFRkoOTO/6F6C3FCP3n/2FyL3dxnt45idVTovE1ZiF+byiQGIyIdUZfpmSACBABIkAEiAARIAJEwIQESAAyIVw90yQA8WPNzRMJQNxQG+2IuwBUHIMtiwJgc/FrrP/0KJynLUCPo3OQE8x63xTjwqbXsXhLOvwWrkPMCDfkHlqND7/KQcdJkXi5nwvSN72ExVsMDFtHAPJD5JoYBHDkTwIAACAASURBVHnk4vCaD7HzZkdMfu1l9HdOF6tUKlQABWHSdODCwSSk2c3HuvdehEvaaoSl9q+0B5DYq6cY6Ynr8d7/gKBXZ+PFToU4/I84lM2uznd7FJ9PwOtLvoD+oii5AHRm+DK8vmAI3C4lYO7vA/DRKBscfS8a7/zui2UrlmEIDiNqZjomMwFIlYPDq/6Od77PgdzG5So4JritQ+xwF70xQBSlIIpfSPsCb3+cApc/L8DsEF8Ufh+FV95OkyXAD298GoseN1Yj7B9fVyIA1SQf7QXRZ/0HScCfF2F2iI8BX1ALaEzAK0PO8a341z8rMgTkAtAZBC15HfOHuQlzJ6EsHL7XUvDF8WK8+O93Mb9nkVg1JpsTOcMPIMj+JOJej0aSVL0zPAZbXnsGWVteR9QWYNKqtxHeIQsJn5Yh7K++yElcjIg18my+iNgv58MtLQqvvCXnZfQlSwaIABEgAkSACBABIkAEFCZAApDCQKswRwIQP9bcPJEAxA210Y54C0BJfluwrFc+do6OgFAv4hGK0F470X60bjPpyDUHEOR0Eu9MiYbY4SUc7+6aBM/fDS35kYQBaQmYKADYy/vDTHsXX03xxAUmbnjrLwELwKwVszHU1w12KhvYsAoUVhl0PKBqAcheFp9m+VQKXObUxrduCvWbQEuNjtu/eQBB3nrpLmaVUicRwASgfG2TZbkA1L4KjilOs3QZy5aAHe21A/P9crR5gij09C/Tb+YsLq9yOarfdFteAVSTfNjj5KopiD7Exlj1ki13v/7w7TJE7I90KQEvLdEuPBMJ6TWBFsQisdIHo5Zh2fje8HG0ho0tq/C5VkEAOtxtCyL7OaP4WhpSDm7FFzvSEPDvHZjfU7+59TUkzTyBjmtC4YM7SE9NwtdfJCBJ3XuK5WFAfiXz1egrlwwQASJABIgAESACRIAIKEWABCClSFZvhwSg6hlZ3BEkAFlOykwiAM2Jx4Gx7trlTbLqCkFY8M3CF+MWI0GGSX/pkyAA2R5F1PR/QayfUAtAF/QrTdRGdCqARAHAOllWfSEJQGvCEOWjKwANeXMLlvV5gMP//RfeOdhD21umOgHIRhZfWCx2zGQ7aIkCUE19688UkYPYBPrCHxdwNE1c3lRREJPOVO+EVpUAVAnHlNbzEWRwDGGomCe1AFSShOC/yrssDUHMlmV45mpVFUA1yYc1jv7jFfzrVPUCkDTySau+Qrj3BQP9keRNoC8g/8JRpAmVPLMQ/1Uo3C99gRXvJiBtoqxvlE5VmDv8wiZh8rDe8PV2RvGxOGxVzdYTxGSZ6xSE8ElBGOznC3frdOz8awQ2ZFMFkOW8C1KkRIAIEAEiQASIQGMnQAIQvxlAAhA/1tw8kQDEDbXRjpQRgNS7VgnRFCHLLhRv/9UPZakb8PaOIgQtmI8h7ctFQciWNcf1Rbl6CRj6vQjfG/8C9CqA/Bax5UluuKazBMxBrOAxtEW5/hKwdbEIcrumuwTM/gI2TIzCTkEM8sG13YsRsS4dQp+dp3Ow8/V/4WTfZXhzii9Qkwqg9sVI27ICcT+54+Wl8zHE7Rp2vrQe9lX5rqYBdWW7qvm9/gliB7sIPN5elQb7sFkI972AxSsg9gCqRAC6XAXHpG5bsKyfDS4krkfCMejmyeASMB/kfxONOe/rLmmqvgeQHyKrZdIexWlfYMV/U+A+RVyydW3HS4j4WDbFZy5DzKM07Dx4GTYDJ2M+qwDK3ImXXpP3HhLkMnEXME0TaMmGuhLp2DtY/IUNXo6KxBCPihVAmvnlEYrY99Rskz3FeSvEmICibvOxINAGi/+hFcN8Fq5D/AgXpDGRMZF6ABn95kQGiAARIAJEgAgQASLAiQAJQJxA0zbw/EDz9EQCEE/axvlSRADS9lRWL6n5EEXvvYnQLurmyJll8OkgNTx2x5CIN7DgBXUjXp0m0NrdrwAfTFrxBsL81c11S+7gwrfvYTFrsmzopd8EutMkxPwjDAFu4rKdsj8uICl+MVazLcnZg/2qWfBzBopPrUZYog/WvR6E9rZAWUYarrX2gzvbXaq6CiCXHKQXucDHzQZgTYG3/B3RO3KAqnzXUQAC5A2bARTfwYWDb2Pxuo5VCkA7q+Lo8SLe+Ocs9G9vIzaxPp0D917u6ibQenliTbiPbUX0WzsrNOGu0S5gNWCSc6UQLh3cYSNvzizP9ZRY7Jjop2ngXHztKBJWvIOvK+yyVZkA5I7Qf7+LWT2dgUd3kHbuAfz8yissAcv68wG82EF0XFaQjiTWEPy4XjPtMpHHnAt+2DInAM7qRuU5qVvFptK0C5hxb0x0NhEgAkSACBABIkAEOBIgAYgfbKoA4seamycSgLihNtqRsQKQ0QFYqIHKKnUsdDjGhe0xC/FrQoFvXkHEGv0duWpguhpRrAYWzOwQd8z/8BMElX2BuYsSDO9aZ2YRUzhEgAgQASJABIgAEWjMBEgA4pd9EoD4sebmiQQgbqiNdkQCUN0QkgCkyy1g0Tq80T8fn70WhZ0VKnKqYdzABCD3sFjET3NByv87B3FCTyN6EQEiQASIABEgAkSACJgzARKA+GWHBCB+rLl5IgGIG2qjHZEAVDeEU96MRz/H37F76X8hbFxFr7oT+MsbiO/rhN93LsV/xS3f6EUEiAARIAJEgAgQASJABLgRIAGIG2qQAMSPNTdPJABxQ220IxKAjEZIBogAESACRIAIEAEiQASIABGwYAIkAPFLHglA/Fhz80QCEDfURjsiAchohGSACBABIkAEiAARIAJEgAgQAQsmQAIQv+SRAMSPNTdPJABxQ220IxKAjEZIBogAESACRIAIEAEiQASIABGwYAIkAPFLHglA/Fhz80QCEDfURjsiAchohGSACBABIkAEiAARIAJEgAgQAQsmQAIQv+SRAMSPNTdPJABxQ220IxKAjEZIBogAESACRIAIEAEiQASIABGwYAIkAPFLHglA/Fhz80QCEDfURjsiAchohGSACBABIkAEiAARIAJEgAgQAQsmQAIQv+SRAMSPNTdPJABxQ220IxKAjEZIBogAESACRIAIEIHGQmB0BN4Z4AGgFBe3xWDjKfnAe2BG9AR0acF+J/09GJGxAyGccWEbohPOyE4Q/+Yi/71g30Wwfbp7NAJvxyBur+yUnuGIGZiH6Pdvan3dTMay9w8A0PrC/d+wNSYBpyvkJRiR0a44IvvbqIXRcEtWj0Uan+b8YEQuBOKYfY1v5oteRKBhESABiF8+SQDix5qbJxKAuKE22hEJQEYjJANEgAgQASJABIhAoyDABJ4ByI2Jxz6DYohMLFHz8A+XRBzZuRpWTIwJgAsysVstyDAxpo8TkLFXX1wSTxq1MAJ4Px77RkcgplWKIChJAo5cMNL61ROPJnSGSiPuSIKVVsySbOUOFEWh090j4H82XiN0+Yfr/two0m4Og6xCeGS5nuyr0kQpCo3QCoQVxMA6CI+Q5m8K3CSRUyM8ql2za2I0NHNZH9uohW+hU/pyQdBk/w9sIxNFR0cgEvGi2Cmb2zzRkwDEjzYJQPxYc/NEAhA31EY7IgHIaIRkgAgQASJABIgAEWhsBAw9pLIHYCawMBaGHrr1Km+Eip1oVxTc8wKEChzdnytUABkUnQwJS4AhAch/dDCwFwiU4ugZjFE4AKjFHqGaSacCKA+BUvWPlF+qAqqHmV6d8KgNSS4QvuOTLlSGyYUX8cjaC49sXggCDSoKj2IVnFpMRCWVZ+p5lZ3CBCCpCi1PPRfT4L/QD6ff11asacbBkTYJQPxgkwDEjzU3TyQAcUNttCMSgIxGSAaIABEgAkSACBCBRkRArLhAxSVg7CFX/dDNjhmLRHHJl1oYgqElYNGuuJTphU5sqZf64fp4yxB19Y3eErAKopN6yVetKjGqWQImy6Phap+K53u0aQOVrbYCxdBUePzoMTIyM00yS5o7t4GNiwfYv81UdmjW3E7zb9PmLTQ/r2reC4WlVigsbYaiB9bCv4UlzXC/3ArFD5ohr8AG6XktkJlviwflTU0Sq9FGq6qOkf9NJtTpLPHTCEC1EB411T/x2KcZgK7wKM73TOR7QWd5oUZwivVBwQUXOKqXNOpUAN0eoK3+kezXQxUQCUBGz84aGyABqMaoLOdAEoAsJ1dKCEDWDq3QwuNpNLWxxaPSQhRn/YpHD4plEORr4g2tgTeOV8UPtqrtebR8gK5ti9DC5hHyi6yQmuGEkvJm6pN0Y2W/rLhm37h4a3J2uU1LPLBvh8fNVGhWXgTbwqto+uhBpUwrX+tfE290DBEgAkSACBABIlA7AoYrbzQ2DDzAVqzKUYspe4GxA/NwHAGC8KNdfqUrABlc1sUcyn0xEapnYSX9f9jBNRWA1MvZ0n3UPY+ycSSKCQAVx+3csmW16Hw6dMCVq1eRf+dOtcdWdkAzWwfhfpMJPXLRp6YGmQBU01fGbVtcybNDxm0Vsm7bIitfhbyC5jU9vcrj3Nxc0aRJk2pt5eTk6hxTqfCoPkq/akZaGmaw91RthMcKc0ZPeNQs/ZIqenR7T0kVSEdaGehpxeaTXvWPMJx6qDQjAajaKanYASQAKYbSfAyRAGQ+uaguEmMFoJbPDIT7oKk6bh6XP0D2/zagKPOs8Hv2xt/nrtT4kN04hACVrG2vLl5Df6+NAPRSj1zMDrymY4Z9GxS73wdp1xzUJazq9f11CUaBcwpb98TttsN0LDV7/ACtMxKhKsgwwFQs9dZ806hADGSCCBABIkAEiAAR0CfAHnx9cEkQQuT/F4+TfxZLYs0lH92+J1IPFPEMSYxJgz/rq6JePuOhbspcYQmYTOjR9yXcA5z1UzeIrqpJc80EIKn6R+oBpI2l4vk1mSeOjo5o374dzp//tSaHa45hoo9jh55w8HlOEH+MedVGADLk59dse/x0pSV+Sm+J7LtVVzxVFqe9vT26d++GGzdu4PHjx1UO5/r1Gwb+XonwqCeYGJwfmgbktRMeKxVj1PNxN0IM9CCSmp3LGpMLo5GERPXQ1EvL2HXCegJB3tC8wpJJY7Jf/bkkAFXPSKkjSABSiqQZ2SEByIySUU0oxghATZpZ4+lX3kUTK+sKXh7k38DVbSsMftPE1gn79zyD05CtlZd2y/CQdteQfUhoGt/JfqdZZ1+K0vvqZomGzpVF5mj7EFvmyHff0P7xtxx7/O3LLpULQOxDrqcLVC3ycWRbIfpIa/yrilvWC0D69kUqeTW8ewjwqGlzXH/2VTxBxW+GbO7nwOP3TZUwlcZiYAcQeewpQB8fAG08hCaQRzK9EMgaB6o/cLXxSR/C0OxeItBPWQ72DY5GbJKVu1vOrKdIiQARIAJEgAjUkYDsnkTsZ8K+6JJ20ZJVERvamUt/qZassgJsWVnLk+qeLVIDZr2KCZ2HfJkvdb8hD3VjXWlkwr1HBVGoBgKQ3I/mXkb94G5EZQarAioqKkJuXl6V8Jno4+DtB3vvZ2Hv9WwdE1XxNGMFIMkiu0djItBP6U6CIFT8wKrGMXZ+uhNu59/BH3/8UeNzxN3dKhceBUN6FWc61WKGlg4K4koNhUe9eSrdA1b88rFqcbBiBZtU/SP1AGLxVNVkvRbI6nAoCUB1gFbHU0gAqiM4cz6NBCBzzo5ubMYIQLZtOsLrpSWVDvbyZ6/j4f1+FbYb1ZzQswf8TzEhSNasELrr59n2p0eye+D0KVG40d+dYuMpbUXRaVQ8Tr49ay/ve/jnS5cqjXfCGn/cL3tOtoWrIHmIJc9yoaOGcWu/9VN/W7O3EH2ErVvVW7Ua+Gaj1NEbOR3GVxqj57l4NH12guwbPl3B51imF7ylLWOlD/zbAzQ9CYTmjurScHajKFZmtVHfWKQgmwlzQjM/WYM+6aZDc9MHTU6ZDd1vMy1n7lOkRIAIEAEiQASUIMCzYW2tffUMR2T3NMTpbD9f91EbswtYixYt0KlTR5w7dx6PHj2qEITK1RvOvgNg36EnmjVvUfcgKzlTKQFIbv5OsRWOX3UWBCHWUqCqV+vWT8HZ2Rm//175vWil51cpPBpq+i2vvNGruqmt8Kiz7K+i8Mju48WXTAAyIBTqC0DynzU7mUkiKfUAUnz+m5NBEoDMKRsKxUICkEIgOZgxRgCya98V7Ue9WmmUV7ZGo+zecxUFIPWuE/sE8WYCuqg/44Vv0mS7C2g/GOQfYmyr0kRgtHaZlvabN/3jdLdQ7d/xDv4+Kr3SeKet98Od+wHaLV7lR+p8ENUk7kQU9NRbSqZTycSM638gA/edOiHvT2MqjbHd+bWwKh9gQFSTdg7pjC6shFZ6sQ/SdB/NVrHyb4h0v7FUxyqPUfhGUbaeu0JDwZNwnCB9I8VhspILIkAEiAARIAKNnYARFThGo1PAt2f79sLSp+s3tMubWrTpBCff/nB6uq/RIVZlwBQCkNzfT+nO2PfLUzidVVEIatasGbp1fQaX06+AVZoo8aq1GGiMU/k27TWxY6TwyHVs6vFQBVBNEqvMMSQAKcPRrKyQAGRW6agyGGMEoOYuHvjThOhK7f+2/lU8eVRuoAfQBHhnboO0ywWr0tFsUVlBAJILKdpqH6lBorYCSC4KGe4z1Nm9CP+ZeNFgvKXlTRG2umfVS8BapQi7ech7DlUedwx01/1Hw+1aJrzbSxVAhrGVtXBH9tPTDP6xyZPH8Ez7j7A4TLevknrb1p6F0KkAkqzoNYeMqTAOAxVKhhr6yW/8pGVl98RydXoRASJABIgAESACRKA6AtbW1nj48CGePHkCu/bPwKlLfzj6PFfdaYr83dQCkBRk8u8u2PdLa5y7wXpLii/W/whPgGvXrysyFv5Gqml6rmRA9VD9w8InAUjJJFZtiwQgfqy5eSIBiBtqox0ZIwAJH2gvRsKuLeudo/u6d/Eobn7P+tWwVyW7gMnLWW9mw+VuCqJvD9BUq0gVQKznzGTWpwalyL4JID0GcdlS/yBtDyDWoLDCcXt141o14SK6tCmqEO/XZ1zx0RHPGglAwjKqAR6Cjewq4o7bK6tIMtRjR71mX1s6K4Z1s+NkYQcw/ZfDH2fQ6vq3ml/r9OvR2NJtties/5cxrboCKAVuUkXW/WxkA7gUk45O0lI1nW/+mJ8AFGzTrbIyekKSASJABIgAESACRKBBE2jh0Rkuzw6Fvbcf13HyEoCkQX134SmhIoj1mbS1tUVZWZnBpW9cIZCzSgmQAMRvcpAAxI81N08kAHFDbbQjYwWgZio7uD4fCjvP7sJ67Yf376Ew/RTyftxhdGymMNDKvhzT+1/Hc9730MLmMW4XWeGH31sh4WhbU7irk83H1nbIbxOIEscOeNysubANvN3di3DOPlIneyY5SVMhpLvVp0l8kVEiQASIABEgAkTA4gk0tW6OVj1HopV/UL2MhbcAJA0y6VxrfHnSXbFt5OsFXiNwSgIQvySTAMSPNTdPJABxQ220I2MFIKMDIAOWR0C9I0i+evcTyxsARUwEiAARIAJEgAjwJODwpx6C+KNqzaqt6+dVXwIQG21ugQ22HPfAoV+fqp/Bk9dqCZAAVC0ixQ4gAUgxlOZjiAQg88lFdZGQAFQdIfo7ESACRIAIEAEiQASIQF0IWNm1RKuewXDuGliX0xU9pz4FIGkg//u1lSAE5RU0V3RsZMx4AiQAGc+wphZIAKopKQs6jgQgy0kWCUCWkyuKlAgQASJABIgAESAClkLAqVNvPBXwIqwdW5tFyOYgADEQVA1kFtOhQhAkAPHLCwlA/Fhz80QCEDfURjsiAchohGSACBABIkAEiAARIAJEQEaA9flp3WesWTExFwFIgkLVQGY1PWgXMI7pIAGII2xerkgA4kXaeD8kABnPkCwQASJABIgAESACRIAIiATcB01By2cGmR0OcxOAGKAbd1T47yFvnL9hb3a8GltAVAHEL+MkAPFjzc0TCUDcUBvtiAQgoxGSASJABIgAESACRIAINHoC1g4uaD86EjZOrmbJwhwFIAaq+IGVIAIdvdTSLLk1lqBIAOKXaRKA+LHm5okEIG6ojXZEApDRCMkAESACRIAIEAEiQAQaNQG79l3RftSrZs3AXAUgCdp7B71x6ALtElZfk4gEIH7kSQDix5qbJxKAuKE22hEJQEYjJANEgAgQASJABIgAEWi0BJ56biSeCggx+/GbuwDEAK457Il9v5hnBZXZJ9jIAEkAMhJgLU4nAagWsCzlUBKALCVTAAlAlpMripQIEAEiQASIABEgAuZEwPnZYXDrN96cQqo0FksQgFjwG1PaYdfP7hbBtCEFSQIQv2ySAMSPNTdPJABxQ220IxKAjEZIBogAESACRIAIEAEi0OgIOPkOQJvAv1jMuC1FAGJAt/zkgS3HPSyGbUMIlAQgflkkAYgfa26eSADihtpoRyQAGY2QDBABIkAEiAARIAJEoFERcOwYAI8/z7SoMVuSAMTALt3uiwvZdhbF2JKDJQGIX/ZIAOLHmpsnEoC4oTbaEQlARiMkA0SACBABIkAEiAARaDQE7Nr5ou2I+WhqZW1RY7Y0AYjBfXmDH/KLLYuzRU0KWbAkAPHLHAlA/Fhz80QCEDfURjsiAchohGSACBABIkAEiAARIAKNgkBzFw+0C14Aa4dWFjdeSxSArv5hi1c3d7U41pYYMAlA/LJGAhA/1tw8kQDEDbXRjkgAMhohGSACRIAIEAEiQASIQKMgwLZ6Z1u+W+LLEgUgxnlvmivWfu9picgtKmYSgPiliwQgfqy5eSIBiBtqox0pLwCFInZHEHLC5iDO6OjIABEgAkSACBABItDYCDR3boMHd242tmGb/XhbB4Sg1XMjzT7OygK0VAGIjeeTlLbY+XMbi2VvCYGTAMQvSyQA8WPNzRMJQNxQG+1IeQHI6JDIABEgAkSACBABItBICbQbGQF7z27IPvQxCi6dbKQUzG/Y9l7Pol3wfPMLTB3Rw+I7eHA3D+X38vAgPxsP8m/gUVkJnpQ/wOPyUjwuL0PzJvehsnoEW5vHUFmL/7Z3LkFHt/vo2LpY+NecX6u+6YDvf3Mx5xAtOjYSgPiljwQgfqy5eSIBiBtqox2RAGQ0QjJABIgAESACRIAIKEDA8em+8Bg6XbB045vVKMz4RQGrZMJYAlYtHNF+dCRY/x9zejGhpyjjFxRl/YKSnCtGh+Zo+xBPu91HD8978PcsgFerEqNtKmngxh0Vlm3vgnslVkqaJVtqAiQA8ZsKJADxY83NEwlA3FAb7Uh5AYiWgBmdFDJABIgAESACRKCREWjSzBqdZ38gjPrebz/i5uGERkbAfIfbZkg4nDo/bxYBPiotRmF6KgqvpqH4+q8mjalr2yL4e95DL+976OhqHtVBu352w8aU9iYdd2M1TgIQv8yTAMSPNTdPJABxQ220I+UFIKNDIgNEgAgQASJABIhAIyPQYfIK2Di1RtndXGR/9wlK8zIaGQHzHK5zt8FwGzCp3oMryb2KgssnUZj+Mx7ev8c1nqZNnmCU3y2MfjYPbZ1Lufo25CxqR2ecu+FQ73E0tABIAOKXURKA+LHm5okEIG6ojXZEApDRCMkAESACRIAIEAEiYASBp3q/hKd6BuPJo0fI/+UQCq/8jNJbmUZYpFOVIGBt7wKvcVFgS8Dq6/Xg9nXcOvk1ijLS6isEjV+75o8w6tlbGO2XBxe7snqLJzXDCf/8qlO9+W+ojkkA4pdZEoD4sebmiQQgbqiNdqS8AERLwIxOChkgAkSACBABItBICDRv1Q5/Gv+GMNqC9J9x//pFlP6RRQKQGeTf9flQuPi9UG+R3Dn7nSD+PC4zr148bo5l+MvzNzCky+16Y7P6O0/sP+tab/4bomMSgPhllQQgfqy5eSIBiBtqox0pLwAZHRIZIAJEgAgQASJABBoJAdb3h/X/Kb2Vgbu/HhVGTQJQ/SefCXPe414XcsP79eD2Ddw6mWgWVT9VjX1k91uY+vwNONk+5I0IeQXNsWx7Z/xRZMPdd0N1SAIQv8ySAMSPNTdPJABxQ220IxKAjEZIBogAESACRIAIEIE6EGg7fA4cOvQEa+ybn/Y/PCotIgGoDhxNcYp74F/Q0neAKUxXaZP1+Mk9th0Pi+9y910Xh95PleAvz2ejb4c7dTndqHO+PuOKj454GmWDTtYSIAGI32wgAYgfa26eSADihtpoR8YIQG99+in83dwMxHANScFzEGd0dGSACBABIkAEiEDjIvCkqRUKXPxg8+A2bAsbbiNkR5/n4PHCbCG5dy8c1Wn6TBVA9Tvnbdt0hNdLS7gHcef8D8hN3sLdrxIOo0amY0AnviLQEzTBa5t9cfWPFkoModHbIAGI3xQgAYgfa26eSADihtpoR8YIQEY7JwNEgAgQASJABIiAhsBDlQv+aPtnlDp4ocmTx3BL3wZV0bUGSajLvLXCuO7fuIiCyz/rjJEEoPpNedsXZsPB5zmuQdw+dQC3TnzF1afSzupDBKIqIOWySAKQciyrs0QCUHWELPDvJABZTtKUEIAi1x1AUHv5mKkCSKkZcKfNINxz6wOn3J/gfDNZKbNkhwgQASJABMyMABN9brd7AeXNnTWRNSsrFEQgmwf5ZhatceGwps+sx0x5wW3k//I/PHmk20OFBCDj+Bpztr1nN7QbGWGMiVqfe++3H3HzcEKtzzPHE+YOzsKLfnncQit71FSoArp+x5abz4bqiAQgfpklAYgfa26eSADihtpoR8YLQJFYt8MdSWE5CNL5Nwo7jY6u8Rp43MwG+e2Go8jZVwPBPv8cWl1LEr4VphcRIAJEgAg0HAJFrbrjdts/gy3/Yi+7/PO43/JpPGlqjeb3cwQRqOmjBw1iwE89NxJPBYQIY8lPO4SyuzkVxkUCUP2l2n3wy2jZpR+3AFjPnxvfrufmj4ejVwbcQOhzN3m4Enzs+tkNG1N0vonl5rshOSIBiF82SQDix5qbJxKAuKE22pFyAtBJBOwIl/6e+AAAIABJREFUQk5YEtyFf6kHUF2TU656Cn+0ewEP7NsJJlRF11Gq/j/rB8FEIKuygrqap/OIABEgAkTAjAjcde+Hu+79hYiaPioFE/utS/PxwM4DRS7dhN/bFqTD7couM4q6bqHYOLmiw+QY4eSiq2dQlHXeoCESgOrG19izrO2d8aeJ/w+aWquMNVWj8xui+CMN/NVhmQjqdqtGHIw9qLjMSqgCyi1obqypRn0+CUD80k8CED/W3DyRAMQNtdGOjBeAgNDYHZiMrdiKyZjlZwdcS0LwHGoBXZfk3Hf4E/LbD8dDG0fh9BZ3L8G28CpKHDvgvlNH4Xc2pbfQ6tpBNC/OrosLOocIEAEiQATMgACr9slv9wIK1SIPE32Y+MNEIOlV4uCF+y07Cz865J9Fq6xvzCDyuofQcVosrOxagm3zfefc95UaIgGo7oyNOdO5+zC49R9vjIkan1uSexXX9r2Px2Xa+V7jky3kwOWj0tGvI5/G0F+ecMemH8UvDulVNwIkANWNW13OIgGoLtTM/BwSgMw8QbLwjBeApCVg0pKvUMTWoALo/2PvS8Dkqsq031u39qX3fU3S6eyhk0BYEwERkrAaiAiMiCwTFBlBZ1BGZzIaf52IjgMKqFERcAaVQVRAISCQkLAGSDr7nvS+d1d1177c+z/n3Np7q+3equ4+53nqqe2c833nPUvVfe+3LL9tE25eSO4wuXHk2c144uNozNbh/i2rUUU/6sSOBx/FX8NfS98VHX4Wm57aK3169b14aFURjjz7AnD1KvRsjq4/deZipLgJA7VXBBUWYRnYB62zJzyA6LvBfMBFSSCj9djUGSDTlCHAEGAIMAQoAtHBnsl7naMD5sGxrWGc+fPgyptF203leHBVl92BvMZzIfq9GNj72oRpvhkBlJ2NUv/pB2CoaJBduCgE0Priw3B1HZddVjYFFJu9+M51x0FSxctdhhxq3Pe7RRh0aOUWNW37ZwSQclPLCCDlsFZMEiOAFIM6bUHpEEBrv/E47rtk9mgdHM341YaJYgAREqcBxwmxQ8ibhpP4+iMvR/pZcRvuX9qMh0MET4yEdbh/00oUoQV/2vwU9gC46r5NOC8fOPNSPJGUNjyKdWCtXA1r+flUnsrvouSP2msbJd+vKwQhikiMIFKK2/8OSz9BgRWGAEOAIcAQmAoIxAd7NtqOwTA8cbp3e9FieEzVdHhFHW8gry82a1auj9tcfxZq1t1D1Rw++h6c3ScnVJkRQMrPqLF6AequuV8RwT1vP4uh/W8oIivbQi6ZP4h/WXtKETUef7MOf9tXpois6SiEEUDKzSojgJTDWjFJjABSDOq0BaVDAEnC4y2AElBpxW3YvLoXmyjpQwidMuwIkjm0NbXokex/0LUzlhwK1h+21QM7CeEjtZfeTz0LIBLgk8T7cRQtpsPVeIZgHmiGKuAdF0iB12OkdBn8GslNrKDnPRSwDGEJLDxWhSHAEGAIZBeB+GDPloHmGEvP8bQTOTVGSpbCpy+lVUrPvACT9Wh2B5OE9AV3Pw5wKri6TsJ27L1JWzICaFKIMl6h4hO3oGDRJzLeb3yHZP673nhSdjm5JOBfrzqJixRwBXv7eAH+829SuABWkkeAEUDJY5ZqC0YApYpcDrdjBFAOT06caukTQAC+uhUvXxHJPtD26jps/O8JMJiEACLuYevxAnXxuuq+76Px5Dfx8Euh/iTC53hLPRoHNuNh3IvNxbvwfsG1KE+AANLptPD7/QgEpExaJpMRDoczrKxBr4fLLfmjazUaiBDh80npaY0GPZyuiK+6yWiAwymZ9ap5Hryah8cjETd6nQ4erxeiKEpyoupyHAe9TgubaKLxftxmCbuQC4BOq6VtQ0Wr1cDr9dG3PK8Cae8PCNQSyGuQ7vSYB/ajpP1VmAy6sE6kHhmv2y1ljtFpNXTc/kBglE7x41OreahUqrBcg0FP+xlrPKqgHFdQDhmbzx9AYFw5BjhdEm4ajZTxJhGMiT5kTtye4HjoXE4kJzJfycjheR5k/NFz6fX5IAjBNRM1l/G4jZYTGWv8OoiXY9DrqExhvDWj18EVXH9kTRB9yPgTWpu8Cp7gGtIH5Uy0NkNzmYwcjVpN10xo7ZLxuD3j7wGyzqPnMuAPJLQ2CcYcOJA5ISV6z0oYG+FwSnua7Be1Wj3BXEbqjj2XHHwhOQZ9GP+x5lKj5ul4pf2vhdfnH3fNxJwzdC5Fei7F9xuvE10zPB/GmMyl1+ul7ePbhs6Z0FySs4DsydCaiT6TqByjAc7geTbWXIb6GUtOzFxqtQgIETlGQ+weiJdD9AzP5QQYk7VFzrDweLTBs3zcfRl1zqjV9NwMyZnoLOdVKnoujTuXo34zdGGd6G+GKMIXnMt4Oc7ai9FbfK60NgNOFAwdAFzW8FlI5ia0L1fW9GPIocKJoSL6PdmLLkEDQiD5tfk0GyTJDKa3t03826RWg4wpsi/1dN+NeZarOOi0ZDzS7xyZV/J7Mf5ZHjljyT5Tqbjwb0b02Ouu+SqM1fPhdw5jsPk1iD4PyH4he4T+DqjVCAhCeL8QubbOE3D3tYw630hdLkoOOWei1yZtwErSCKi0BjTc8l3wenPSbZNtcOaP/xme22TbTtX68yrs+NGNR6HipLNaruLwqPEPW8+CX1DJJWJa98sIIOWmlxFAymGtmCRGACkGddqC0ieA7sfWlxfh0LpQ1q/492OoOJkFUFQTQgZdTIieOAJox0vA+tW9eB8rUb5zM3pWb0qIACIX9qELoNAf3GiyhfzxD5ER5OIRIugfU1KiiRiprSZ8UU3ekz/AoYs4jUYTvnCkdXXa8EUoee8rbEBP5WX0jzwppuGT0Nskk/h4HaP7JRcxhHAJ6eQsWgCXqY62MwyfRmXPGxAcg2EEo8dD+iUEUOiP/0REE5WjUoX/+JMLm9DF01hYkD/loYsecoFK9AvJicctui8ig8gKXWDEy4nHLUbOJHMZ3Re5ACIlPJdx44nHInoOomWONZcxcniejjtEFk2EGxk30StEyMXLmQg3QgQQGeNhHD0eKodXhdd99JpIdi7j5yNaR3Lxx3GRNRMvZ9RcRu2R6DU+1t6KIUHJXHIIk7ij5MQRqBPOZVzd6L7I2iQlPJdRRGz82UEwJus+tAeSGTuZy6TWTDJzGXWexe/L+DUf/Z6cMVwy+z/m3CTnjERMjrW+oveEdM6Q/R88Y+P3Zdy5GX/OhPbOWGd57NqMm8sJ9j/HEeIwcpaP+s2I0ymWoI+dy9BvRHywZ527F6b+/VCrxPDYCw0+rKxswYXVrbigug16tR82jx6/2rsCLxxfCLJOCK4+XQEcxUsR4A3gvSOoPPE7GOEMEy9jrc3os3yycyb6e7o2CTETJKUn/82ImsvgfilquhxlF9xA1wIJ+kyCP5MSGo/0WkVJzNB5RjC3d58OkwQxazP+NyNuX4YXHnuRFAKm2sWoveqfkmqTSmXr4Z3o3vG/qTSd8m2USg3/3Rfn4v1TBVMer2wMgBFAyqHOCCDlsFZMEiOAFIM6bUFZIYCIG9cEMYCirX5IfB9C8ESCRIdcxpqxfNONWICj+N3mp1BF600NFzB78Vnor10TnDsR5oED0Dm7Up5Ll7kOzsIF0sWWq1fKEJZGfykrwhoyBBgCDAGGQAwC8cGeDSMtMAZdt+YWDuLC6jacX92GxaWRgP/xEL5yqhG/3ns2ep0m+pXXUI6R4iUAx0Pn7Ebl8f8BgiRNLsGvMReh4XPfpyo5Wg9g5HRzQup9ouoQCoRWPP2mNF5W5Eeg9NxrUbziStkFzUTrnxCoJCD0T245hHyDZPkmVyExgEgsIFaSR4ARQMljlmoLRgClilwOt2MEUA5PTpxq6RNAKbiAAYhkAQtl+VqGOzaFMnhFsoC5o7N9Ud0jMYNAMokV7KYxgiSiKPcJIGvlKljLL6AjocGeB/dD7ZFcANIpxBVspGQZ7YL3O6UMYbbpnV0jHbxYW4YAQ4AhIDcC8cGezUOH8MmCd6iFzzmV7ag022NUGPHpsKe3Fh/11sLmMeDm+R9hfqFEDLWN5ONXe8/B9hYpG5jbXANH4SL62jB8EuWnnpd7OEn3P/vGTdAVVcFr7cFg898nbV9usGH93PewqvIQrbt1Ry1e2Fs+aTtWIX0E6j/9LzBUyBs7ZiZb/4Rm6AsXtWPDOd3pT9gEPXQM6XH300tklTFdO2cEkHIzywgg5bBWTBIjgBSDOm1B6RBA33/86/jonofwx7S1IB0swx33NWHPI1Jmr+lWiAvAQM3lsBdJP8pSsOd9UAWkeDZjlflF/bh7+Yeostjwdnsdnj6wHDa3ftz6xJ1spPgsCGoDrVPc/hos/XunG5RsPAwBhgBDIOcRiA/2fH/VL3Hr7DehU0fc48gguhz52NNXQ0kf8jq+rKk/jOvm7At//IfDS7B1z0oa48OZNweufOmindxMKG59JWdwKV91EwqXXELdqAf2vgLf8MCEul1SvR/XN7yPIv0IrTfs0eGWny/NmfFMZ0XUBgvm3vZD2YfY8pf/mvZp3ycDsabQTa2AtGrJ7VWusvGpJei0jv9/US65U71fRgApN4OMAFIOa8UkMQJIMajTFpQ7BFDaQ8nZDny6QgzUrokK9twJ8+CBcfWttgxj4/LduKQuNi3wGVsBfrt/Gf5+pmHctgKvg72IZIqRAocW9LyLgq5dOYsNU4whwBBgCEw3BLSN5+CY6VI6rDpDD35x1vdQq4+4eB2zlmJvn2TpM+Kd/CJtVt4Abp73EWotQ7TPA/1l1BpoT3clHAUL4LZI7h75Pe+hMAcyQppqFqL26vuoTsMndsPZcWzcKa40DeL6Oe/hgspIRrM/ta7G08fOh+/gm9NtaeTkeMyzmlCz9kuy6uZoP4y2lx6RVcZU6fxLl7biqrN6ZVX3Fzvq8OJelg4+WZAZAZQsYqnXZwRQ6tjlbEtGAOXs1IxSLC0C6Mknsbx8LPPsNmwLB4WeOljIoSlxASDxfkLBnompvjEY7DleXr7Og7tX7MZVDZE/wp32fGzvaMS1s/fBrJUyDL18spFaA3WOWMZWmeNgL1oMj7GKfk/uDBe1bgNHbsWywhBgCDAEGAIZRcCk82PlbBuW1LrwunADXh6QUmlfVvIBHln8X3D6dDg6VIo9/bX4uLcWgsilJH99QzMurztC25KQP4QE+p+DTdTy02usoJ8XdbyBvL6PUuo/U40av/Ajmk3K3XcG1kNvj9vtp2qbcX3Du8jTSlkhh71GfOfgF/CW/Xy4BB0K299Afn92x5IpTHK5n4rVN6Ng8cWyqti947ewHh5/LUjCK3Dpxvvx+aua4NsenU12Je7acg/WLqmAiSfZHIawe+st2PRCvMoNuOnfv4EN59VK9VxDOPzGL/HQo2+COl1VXYOv//ttuKjWBC0PeIdPYtvP/h8e3z6WSxZJaLIGNEfrqRdx+5cfl/oIlxuw5bm70ETCVLVtw7qND2PlV7fiGxcBH2zdiIdeHR/OBZUkI5i0j+Uqfz9Ugodfk9xFWUkcAUYAJY5VujUZAZQugjnYnhFAOTgp46iUFgGUURewqYNZopoSF4D+2rVSdVGEefAQdE4pA0p04VUC7l72IT67aH/44wG3CTs6GrG9vZGa+hfpHbh29n6cWyGlxe1zmvD0/mV44bgU/Hms4syfC1feHPoVyRBW3LYNap9kXs8KQ4AhwBBgCKSOwKwSF5bXDaOpVnp0eivw3eN34r0hyW3ptqq/4DzjB9jbV40jQxI5k4myqLgbN8/7EMV6B+3unfY6PLb3QhzSXgyfTrL8LDv9JxhtJzIhLuk+qq/YCMucFRC8Lgzs2YaAW9IzutRa+rF+zns4tzwSp+7V9rPxRMenccA9j1bViB5UN/8kafmsQfIIkPTvmrzS5Bsm2MJnH8TpZzdD8LrHbdG04d/wj9evREOhltZpezVEAK3E/Vv/DWtqge6Db2P77h6UL28C3vkaHoojgJq+uhVbrqiF4/g2PPd3L5bddA2aCh1o3roBD/6pAnc99gvcMAfo/ngbdrfXYeXaJlT4mvGrDQ+OEcogigBCG7bduREPd0apf8uP8ZdbF4JqGySAbvjec7hrBYLyJgbnyTv3ocQs3dSToxzuMuGBZxfK0fW07pMRQMpNLyOAlMNaMUmMAFIM6rQFMQIobQjH7MBacSGsFRfR73i/C6ahg9C4I+nZQ41uXboXty5pho6XskI4fDrs6JiL7e3zYPdJf4Siy7nlZ3DtnAOUECJlR9tsPLVvGU4OSX/840t0oFCWIUyeuWa9MgQYAjMDgRX1QcKnZhhzy53hQb9vXYrvHrsTZ1yV9LOL9DvAOyeOeZMOYuT34jONe3Bh5Snajc2tw4/2XI4XHOsR0JjBiQIqj/2WZoVUshQuuRTlqz5LRVoP7YS7r3WU+DV1e7Fh7jswqKX4dwOuPPz46Gewy7ESA/5C+lm1pguz7O+i4/BJJdWfkbJUGh3m3Smva9bQge3o2fX7CfG94XvP4ObqbrzRVohrzqmIEEBBomVw5ybc/v3dE/ex5Tnc1eTF29++Bf/v/UiCEolMChI6nW/i9jsfotY8FV96FL+5tgEn/7QO926N7zpY3+GAw2TCyPYHcfsPQlnsKnDPY7/BNYVDGCosRGGQAEpmAT145UmsapRcOuUoI241bv6FlBiElcQRYARQ4lilW5MRQOkimIPtGQGUg5MyjkrpEEBTZ5TKaSpyKhrvJxLseZCmeVcFYu98rZ93CLcubUaxQbqI8Is83qLETyP6XROnvjVrPdQlbFWV9Off4dPit/ub8LtDZ405UJIhzF68BCKnhsrnQEn7ayxDmHJLgkliCDAEpigCJG1zU80wmurs1Mon/o6916/Ck6cvx8+6boVP1NBRLhe3wyKOJvvlgOCc8lZqDWRQ+2j3jx26Alt7PoeASgfeO4Lqo0+O+u2RQw/SJ2+woDEYSNjRfhQjJz+METXL0ov1De/h7LIIqfNW5xI82XEtPnA2heuuMB5AEW+Fq7+XEUByTVZUv9r8csy5+TuySurY9nOMnE4wIcVXt+LlK2rDBNBt//0X3LSgZ7QFzhgaV2x8FL9Y34DB1x/Cvz4DXP+t+3HNHAd2//ct2PTqaAIIG7bguTubgOZfYcOD8elMgvXbdmO3eSVWYjceumUTaFSqqvux9ddroNn+NnyXXITakAUQJaASswAiMYBILCA5y+d+uQxWp1pOEdOub0YAKTeljABSDmvFJDECSDGo0xbECKC0IQx34NcVUJcvt5l6jUPn7KTkT3S5YvYJ/MOSZszKj6R+f7tzDnZ0zEO7fXQGmIm0W17ahmsbDqDcMEyrfdhdjSf3Lcf+3tFxmfzaPBocOqCRyCWWISxz8856YgjIgcDFy9VonKXHu2dKcaLFA89QlxT4hRXZEWgoc+Iz53Th/AYb1KrYbD02lxrtg3q0DRnwbP+1+IC7gupjgAPLhO3QYPzMjnIoTqxBN8zdi2Wl7bT7/235FP7z9F0Ax0Hn7KaWQEqUuuv+GcbKRvjtQ+j/eBsgRrKdrav/CJ9pfAdalWTp2ukowm9OrMMux9lo81XTzwr4YZxjjGQ7YwSQErMGGKvmoe7ar8kmTBQFHP/1/RD8Cbo7xRBAl2LzM1/HSu1J7O6swMpG6f+L48ybeOq7D+HFaJcs+k0Fbvjuj3HXOZIlGeBF2yv/DxsfIZZDTfj6r7fg0iovuj9+G4eHzJh7/krUmgDHhATQNjx4sglbLtEFiSSg6Ru/wZbVDry48QSW/XpNSgRQZb4Hv/xCxO1fjgn4xv/Nx8HOcWJFyiFwGvTJCCDlJpERQMphrZgkRgApBnXaghgBlDaEtAO3uQ79dWujgj2fionBcEF1Gz63ZC+WlEZM8j/qqcP2zkactJakrIRe7cPVsw7gk7WRLCskNtCvm88e1SfNEFa4GD6DJC+/+x0Udk8WlDFl1VjDFBDIM/hRW+RGTYELNUVu+trh4bHtQCn2tbM/cilAOqWazCu344rlHlzS2Am9KkIknBTOxq7AZ/HR4CK4BzrhHeqihFDoGaK8KYWnFIhpKDu71IV1S/uwbkkv4U/CpdumQ9uQnhI/HUN6BDgNdqrW4wh3Dq1TLHZisfheGpLTb3px9Ql8dp4UMPl/OtZiy4nb6WuSeKD81PPpC5igh5KV16Lk7CtpjcG9r8Frk37n5uR344aGd9FUImW09ApqvN25CH/suQw77SsRAInUC8zTn0SdpitGAiOAZJ2ycOd5jStRddmdsgmztx5A+98eTbz/GAIoEmjZcfxNvPj3VhR+agPWNJrgPfgUrvuXWLcyEoT5364oh6N5G373Whtqr74N1ywAmn99Lx58rhs47y5s+dI1aCrXAgEH2g4MoqipdhILoG1Y920vHt16DWqPEJlD2PzM/Vg5RAJDa7GZBIpOwQKIAPLM3XuRp5dIUTnKT1+vp/8dWEkcAUYAJY5VujUZAZQugjnYnhFAOTgp46iUEQIo+IMdEhEJ3jd1cEhHU+Lu1V+3LtiFAPPgYegcUrDnpWU9uHXxXpxXLd2dJeXgQCW2d8zDwYHMBQZdXNSFaxv2o9Ys+ZQf7i/DE83L8UFXzaihOQoXgcQGIsU8sI8Gh04tJ006qM3sthX5Hkru1Ba6UV3okl4XuWGZ4M9gp1VH/8y9cqAEDg8z654uK6jU4sWlCwbwqcVWVOU7cGhkDpqHG/H+yAp0uUuwpngHbqh4A/kaO2xiGXYJn8WuwE3wibowBF5rTxQhFCSIBrsgChErjOmClxzjqC92Ye2SPlzV1AcVJ1lZ9Y1ocbjbjPZBHQbtkXhsNq4Ub6nWo4ObS+vVi4dQL8qb0SfRMdeYrdgwdw/mFfbiJ2duxtaWT9OmJBNkcesriXaTVD1D5VzUX/cvtI399F7YWw/S19fM3o0b574NLojnaVsZ/ty2CrvsZ+OoR8LOoHLjHMM+6FSjrUMYAZTUNKRcuajpcpRdcEPK7Sdr2Pf+nzGwJ4m1N6YFUHSg5iApFGjG4599EC+GFbgGW/5wD5r46Lp34dGXbkADIWi+9PBoVTc+ipfXN6DtlXXYOCoMUsgFjGT4+r0U86fyMJ76rRcbNi5E62+vw9eeia7zMG5IwgWMKPODzxzB4ir7ZBCm/P2f95TjV29JFumsJIYAI4ASwykTtRgBlAkUc6wPRgDl2IRMoE76BBD5AVyEQ+G07/Hvpw4WqWgaHexZ5XPCbD0MjXsAs/MHcevSfbhsViTewQlbKXa0NeKjPnl+kNVcAFfNPoQ19YfCQ3nuyCL8fM958AVUMcNz5TXAmd8g/QkfPhXMECbfH5FUsJ3qbTS8ECZ2iDUPseqRiB4PSOa3sYovwGHAocWgXUOfB+wazC11Yn6lHRo+4v6z63ghJYP2tOZNdZhmpP6EZPjkwkGsmOeDz1RFCR/y2Dc8Dz5RsoqIL5cUf4TPVr2G1UV76Ffv+a/F28It6BKli+mxSiwxFLEYEgPy3XWeShNK9uPaJb24uqkPvEraX/0jWhzoMOMAcZ2I87jrUDXiLW49bJxkRUmsfoj1T66VdfWHcM2c/fiPY3fjj12fpOoVdL+DAhksPufc9B1oC8rhGezC0P43MK+gCxvmvo1FRW1Urt1nwDtdC/D6wHl4y34uRgTJjada242FuvEzlTECSJlVRcgfQgLJVTrf+A2Gj5GIzAmWsWIANbbhxY334nG61W7Dj5+/CQvdUTF5aNdBYghjEECdUpr22BIM5DynG29+63Y89HG8frHkDoLBqH3DXpj4w8HMYekRQF/5VAuuWNyXIDDJV/vwTD6+/ZfG5BvO4BaMAFJu8hkBpBzWikliBJBiUKctiBFAqUEogsNA3drYYM9Dh1Ch6aMxfj4973C443Z7Iba3z8U7XVJK9mSLKq8W8DogeKxIxNWD3P0lKePn5PdTUWdsBfhN89nY3jorRrTHXAN74SL6mdbVg+K2V2nMCFaSQ6DA6EdN0IonQvR4UJY3fiwQQvQMUqJHHSZ6BuxaOL1jX/xr1CIWVNgxv8IBYj0UKj3DWmw7UEatgoZdzCoouZlTvvbshjwUVRXBaaimZE+He7T7p4H3oUBlRT4/DDXnR4e3HEOBgrCyxRobPlP1OtZXvIFqfR+OjjTgTdvl2Oe/FBpTPnhTPlS8FJB4vOIb7otYDA1K7mSewU6IASmY8HQv1YUeSvxcs6wvHOOnf0SDgx0WSvyMFWrpiGoldfsKQNpn5wivwYiRnIVqfkEPbmjci4da/hFv9EuuanP6XoTQkTlrpYqLP4eChauopVn/h3/DtVWv4YaGd8KYHB2qxo7Os2isn49dS+nnak7AUv1hFKsnzoDECCBllhZx/yJuYHKV1hd+DGdnxEV9UjlxBBCu2IxnvroSpv7D2N3cDW3DuVg5y4RumhXMLMUIsm/D7RsfxkXUAkeDoYNv4oWXu1G3YQMuDdfdjWu++SjWGE7gUCdQcdYq2o/j419hw7fiA0ATLeMIIKyRXL8KgaEPH8Yt/75tVJ1kLYDWr+jBnaslolSOsr/dgn/943w5up62fTICSLmpZQSQclgrJokRQIpBnbag9AmgSKrNkDLT3QXMr82nLl/hYM+OTpSM7MWti/fg+gWHYQxmZOl1mfFWeyO2dzRCEJNzslLl10Nduog+wEWsd0TPCESPFYLLCtFrg+iyQnBbIXpsEH2RtMRkLkJ3gUPz8vLJRvzs43Nh8+jD64bEA7IXLYZAssb4HZQEMtrGvyub9oKbwh1UFXhiiR5C+hR6YJ7AbStM9DjUIAQPIX2IVQ+J65NqqSzwhMkgdZRV0LsnC/HK/hJ81JJcMPFU9WDtJkbAr7HAY6qCrrgMqoJytAdmQYhztiQBhkvNKuj1euT7W5DnPQMtN5qEcQl6dPnL0eGtgCeYbYpIP69gP26ofBNXlr2NQbcZr7Ytw6utyxFQ54FBkC6rAAAgAElEQVQ35kuEkDEf6uBrTh1xZRpLe+9wf2x8ocEOeAbaIQrTI8ZQeZ4HVy7twzXLeqBVS+Y9ZD8e6LDgYId53HP6Q9XlIA9SSLDnc4RXwcWbB+XghtCoAvjUrJP4/eD1aB6eRzW80rcVhw7a0tY2v/FcVF52B+2nvP23uK74/zCvQLKGGvRY8G7XfHxoW4y3HOeixycRnSS7F8nylUhhBFAiKKVfhwSAJoGg5Sqnnvl3eIeTsHKJJ4AArLxzC+65qgkVBkixe7Y/hU0/ehHdK/4Nv/neRXC8cDvu/Rm5ebUSd225B2uXVMBEfmK9DrTtfAo/+NGLILbYl37zN7j/wgpox/hu9PjjCSDg0m8/g6+f54myGErPAuicWTZ8+7rjckEPRgAlDy0jgJLHLNUWjABKFbkcbscIoByenDjVMkIATZ3hpq0pIX0I+UNIIHoxMHwKd9U8j+vnHUapSXKhGvbqsaO9ETs658Lpm/iCK1ohlakCfOlCqEsXggtm60pKYb+XWgmJbisEQgi5rZitPoR1ZduxIF+6y9TnNNEA0YQMChVyoeooWhQeEyGBLAPNSYmejpUvarRideNAOFaPKugiMtZYo4keybJHQy8s7SnE6vHkLYA7b6H0yF8ITvDB1LcL5v5d0A1H7qSqVSIWVdkxv9IBcmEbKv12YhVUSsmgIefEliA5PW8cR7MKEcuUgDu33ROJRSAhe7ymquBzJXzq0UG7q3R9qLU4YLSUwGNaAIvGDaGvGaLtdMJTMeAvQruvHH3+4nAbPe/Bhoo3cX3l65hnasX29iXY1rYcbSOxFkYqrQEaYz54c770TIghYz44TSSe0FiKeIJEkLu/jRJC5DngdiSsc7Yrllo8WLe0H9ct74FOLZFZhJA92GnCwXYLAuMQ9LkY7DkVLOuLnHjddQU6PWXQcH58veC7eH6XES5frGtwon2rNDrMvXULeJ0Ol7m3YG1eJMj0vv5Z+LB3Lk3tvstxbrjLRt1p1Gul2HiJFEYAJYJS+nXkJoCO/vJeyOZySmL4XIso97D08VCyB2LR+1+fjViLZ1o2I4CSR5QRQMljlmoLRgClilwOt2MEUA5PTpxqmSCAiNnrzfgdNjwIbHnuLhS9vQ4b/3vqYJCopjHBnkUBF2rewIOLn8OcAsmU3SvwNJ379rYGDHmkOAeTFZU+H6rSRdAULwRnjFzQkXaEwBGHz0AYbgH8LnBaC6C1SM+6PHAaCzidBeDJbbGJyyX8b7FW/TjUkKwL3rcuxxNHLkfbAA+PYxhev0BJIK+hjH6f2XgRHHidESqdQXrWRj+b6Pvoz9RxdVUaPdx9LXD3tsDddwau3jOUFJCjnN9ASJ9BrJ43FA4GGy1nLKJn0KHBiDs19yuR11OSx22RyB6vZSHE6PRDcYNUe3opGWTqextah5RZh5SQVdCCSjv4qGu6D04XUCKIPE+FQi4szbOXw0IfTWGVnR1HMXzyI4yc+jgnyCBCABPCx2MkhE8lPMbKUfCSlNdNecewxHwC+VoPBMs8tBqvgFs0U2s9sb8ZwmASrhFxEnyiGh2+CnT5yuEQImfAEstJXF/xBrUMOjZUSa2CdvdMHAdCpdVLhJBJshYKPcjn4xW/Y4gSQSFCiDx7bUnc6VdgQRabvTSr16eX90CvkYgfQtASax9i9ROYwLBJ6WDPnMYIlbkKqrxq8JZq+iy4BhDoP4LAwFEIzoG0EPNr87BHXA1XQIcK3QB+1fgAfrOrGh+dST6OWPWaL2JFgwdXqn6KWl5yKetyFuL97nk44ajDDvt5OO2VYt1ZeDua9EegV7mT0p8RQEnBlXJluQmgIz//Ysq6TfeGtUUu/OxWKWi6HIURQMmjygig5DFLtQUjgFJFLofbMQIohycnTrX0CaD7sfW5Cmzb8CAkL2oSiG8NujdsxBg5F6YOMHGaRgd7NnM2fKXuf3HLrB3hWjs759I4P12Oyd1vOLUO6pJFUJUsBJ9XHSvJ74IwfAbicAtER09ieBHCQJMHldYCUWeJEEOULIroU80dwRWaX2IxJ+nthgmv+L+MXYEbEfB54LEP40jHMHqDxhaF7laUdL4O33B/HGlDSBwjeH0smUOJmyhyh9ahn41/EZnYAEfXEvw+iRTqOxMkhlrCqYeT7XPlbFuQ9BmMCbRM+um06nG630AtetIhekI6BXTFQbJnATyWhfCaY+MykXpkOg2uMzC4W2B0t8Clq8aweRm8mliCUONso1ZBxv73QV6TQgLZkqwiCyodMTGIiCUQIYKIZRCxEMqlojbmwTxrGSV9TLULY1Tz2wehNhfFfObsOELJIPuZZvidw7IPReT4INlTCY+pmr4OqI2j5Nboe7A8/xia8o6jyXKMulQecJ+NI/rrMGiUYrAg4IHQfxBC//6M6m0N5KPTV45On0TghsqnK3ZQMmiWrj3sHuYNJE5Wkr2rNhVCYy6gz/S1qQDjpQ0UfO4YQihEECntQlZo9FHih8TYMGilTGhkD1BXr3Yz/MJol1wRKnRxs9DNzUY3V49ubha8kM4uOYI9qwzFUFkI4VMjPRti13n8ApHIoKPwDxyBmCIZ1MvV4ggnxXtZbD6JP5z9Tfzhgwr89t3R2SLHW6Blyy7B51f14hL+aVrFL/Bo7p+N5v5ZOOCeh+32C+AVpTOmRtOFBfpIIoRkFj0jgJJBK/W6jABKHbt0W5ZYvHjyjn3pdjNue0YAJQ8tI4CSxyzVFowAShW5HG7HCKAcnpw41dIngOIJn+mXBYy4fBHrH1IWGI7jR0sfwyxDF33/Qc8s7Gifi9PDsRfnY60ANSF8SuZDVTgXXIyVhwjBehog1j4jMgQEVBvBUYshM7UgWpW/C2vN/wcjJwUwPSqcjxf9X0W3KGUFO9lpxfFW6W5zaYEJS+aUQKdN/KJx0tUvihB8HojEZS3gAyFzRL8Hgs8LkbwOeCOf+b0ghJnGUgSNmVyIFmG8OCaC10Wtg9zk0dcCV18L/PaxA42uqB+m7l3E0idkGRDSu8umw4keE471GOEaJyjzpGMMVvAZauAhFj5Bly6/PvYCnVRTC44g4dMKk1sifsYqbl01bJZlsJmb4Odj79pr7Sdg7nsbhsEPoXFJ1lEkWDQhg4iZebT7GokRRMggEjMoW0WbVxK09FkGQ4W07kLFN0Li0JC05t3wWruhLayErrACusJKqM2xOjvaDmPk1Eewtx6A32EdNRwS5UVUaSHyWggqDX1Nn+n70Ou4zznpe/Lwq43wGspH9ctBQI26HRcVH8BFpQeppU+RZhhdzjzs66vBQd95aMu7Bnx+ndRWCEAYPAyh5yNZISeuaCRodKe/AsMBc1jWbGMn1le8SdPJ7+mZNaZ7WDKKhUgh3lQAramAzgshf8crSrmQ5Rv8WLe0lxI/Jl2E+KEWP+2WUcRPH1dLSZ8erh5d3Gw4Mdptb6Wwjcb9Sa9w4POqwFlq6LPKXANOM5oYFwUf4OyB6OyD6OwFlz8LqrzZAB9L2obJoP5DEF0TB1OO15ukrz/JnUU//mTJbvxk8Y9o8OutO2pxsm80sRnd/sImDW6/uB+VnBS3pGWkjFqX9bgLsNNxPiWASCHWPgt0J1EySaDniTBlBFB6Ky7R1owAShSpzNczaf34w5f2Zr7jYI+MAEoeWkYAJY9Zqi0YAZQqcjncjhFAOTw5caqlTwBN7yDQ0ZY/6yu2498bfwni2rGvv5pa/BwZqphwsvmCWeCLF4AvagAx8Y8u4khH0MXrDCAom5a5XD+INZW7saIw4oLybP9N2Oa4GVq9Af1O4EjbEM2Gk2fSobLEDJ2Gh1ajhk7NgwQXJWnnCYlDiRwfIXEIoSO9J0ROgDz7CJnjpaQO+Ux6nd5Yeb2ZWoVoLBIhRB7jWRkRCxFqJdTXggbhXZxXsh8XzekNXxyG5qNnmJA+Rkr6OFKI2xPqx2OZB0/+AmrlQ4ifwBhxYHS+XhhcLZToIYSP1idlawuVYcGMVm81Wnw1OOOpBrmor9L0olLdg0pND33tN9ZQImjY3ISAKvbCW287SF3EDLZmqF3d4DkRi6pHsKjSgdI8b0SOS02zh5EsYiSbmNxFV1QlWfnULYGhfHaMOCkrVQ8lfEjqclIC4OFSmSBABQE8AhwPlbEQMOQBWjMlaAIBAf6AiIAgwOu0w+dxwR8IICDyEomjykwMJJXPCb3firPyjuG6mt24pu7DsP5OvxbNfdVo7q/GYWEVVOUrwBdGMv6Jg0ch9H5M94CSxS6Y0OmtQIe/HAEx4hd4WckH2FD5BkrQl5B7WKI6S25kEhmkDpJCkrXQ2AHwM+lCZtH7ceVZksWPWSedL1Zq8WPGwU4LfH5JhyGuHN0gVj716FTNwQhGW93oRCfyuEHkiUMoRDeMYvKZvkgMN0r4mKuplSex8BmriN4RwNkL0dULwdELkEyPYxSOuobVg8ufDcSt6TAZ1HuAJgNIpJzmlqCNk8iaW2texjcankRA4PCrnbV4ce9oktqgEXDrhe24dlkvbWMTi3GgqxRHrTXU1etN+wUgVmiklKv7sdSQfqYxRgAlMpPp12EEUPoYptqDihPxwlfkuynACKDkZ4YRQMljlmoLRgClilwOt2MEUA5PTpxq6RNA8S5gU2fsiWhaVW2Ar/GTWJl/EPfMeg5HhsrxVsdc7O0b32SeBHNWl8wHXzQXXLxZv3uAWvuQ2D6iL927yomMYOI6FxQfxNqqD5Cvkfy+DtvqsfX4VThiq4ObM8CqLoMv6uIxujcVAtDAB7UoPTTkOfheAy80gvSefE4sJuQsxNWMXHgSMkhNrYWKqPtZg+pjNHGvoon/O0xc7MVVt6cMx/qKcLLdC4dDshZIphBrEhK3h7hy0ec8Er8nNrsXyRRkIFY9rhaYPC30mRdis7WRWC6tvmqc8dagxVMNqzC5GyFJoUwIIUIGFVgM4IrmYdh0FkQu1lLLMLQHxoH3oR9qhsbTi/J8D5ZUB62COCkLEil7WvOoe9iu45m1CjKUzaKWPqbq+dCXxbq7SaRPN7xD3XDZBinZ41QZ4eTMcHEmeLjMug5yokCJVpXoByf4wdHnAA2yzYnBZ/I+9Dr4fH7pMVw7ez8uqY8N1HxwoJKSPvv7qzFimA9NxTLwxZFsOqL1BITefRB9yRMIyazDROp2+0tHpZMv1VpxQ+Ub+GTh+9jXW0OzhyXjHpaIXFJHIoMKqOuY2lhIX5O9OVaJdyEj64MEAJceo89LozZAU7lft7wbecFsfFanOpjO3YzBQHGE8OHmYogbTW7o4YJFHEAeyGMIFnEw0aGF66mMxJ0r6MpFCB/9OPvI1QfB0UcJH9HZA/iTi4tDBKrM1QCxDCJkUNx5EyGD9oFkjJyoHOXOppZPpHyx6hnc2/gX+pqcAcQaiMRKIuWChiF8/sIOGgyflA+Ea3GoVQfBOYSd9pXY7VpGP+c5AQ3aM6jTZiY+GyOAkl6GKTWQmwA69quv0Bs/rIxGoCzPiyduZy5gubQ2GAGk3GwwAkg5rBWTxAggxaBOW1D6BND0jPkTAnZpzQi+tuYMnKIZ2zvm4v2u0TFbSF1OXwC+eD7UhXOhyou920uIHtF6Uorr407+4iLtSZ6kgxLtMK6o+gDnFkWyUfz+9KV46tQa+DgNnJwFAsfDH7LEgJq+j9AHk2s4JkFESCNKGHnD5BEvpmcdRDSZX9iJ88qO4rzK48jXxl40dgmN2Ctegb2BT2FAlIKUkqJxtkNnPwntyAn6rLOfAMRYUihAAv8SV66gdY/HHOu6RPpRB+yU8DG6WmAkhI+7dUxwOnzlaPFWo9VXQ2O3RBdyV7CYH0Sx2gpC9Kggwuq30DvsVsGCkSjXnlA7LeelZFCRUYQ5vwTaskVQR0eDBmDsfw/GoY9gsO6DxtuHRdV26iJWaon8OSfWT5JVUCk6rRNnhhpv1klKYXPdEhhrFkBfEnSBClYm7l3DfZ2wDdkw4vLDpTLDqTLBi/FlERJNJQpQcQIIiUPwIIQi+YzjpGeDyQCDwQij2QKjUQODKgAd74VJ40Ng6AxgO42ArQu8zwqd2g8974de44eOPPMB+l6n8Umfq0lb6fv5Rf2waCMZ1tpGCinps6+/Bu32fBqoV12xHMS9M1RE2xkIAwcgutIL2jv5rkq+RiidPIkV5BYimIfSyRu9trTdwxLRimQdC7mOUTcyajVUOK61UKjPgGuEkkFqzyBWG/+Cywu3wayW9rjVY8bbPQvxRudidHhL0SVUY4AbHZxbJ7qQj35YiJWPMAgLknOhAqcKB2mmsXssNdRNNb5Qiy9XD8QQ4UMsfJI6NSdHkjPXgiuol9zEuNiMXqEA0v7u5nFvNhzgLsIgJ50/Xyn7GTYu3E5fDzk0lAQ6q3aExlIipVuci7/770RXrxv+/qPY7rgQ5BwjhaR3X2g4AQOXPKE13igZATT5/GeihtwE0Jnnt1C3bFZGI0Bc0Td/OvVEAJNhSty8v/fS6P8pk7Wbyd8zAki52WcEkHJYKyaJEUCKQZ22oPQJIBLzZw0il9JEpTZsWzd9gkBb8nUorB9t8cOp9fSOP184l7p4xRRRgEBJn9MQ7VK8oFwvK4uO4IrKD1Cqk9wIztgrqDXQnsGxMghx8IOX3HM4tUQOceQ9cdVRU/cd8j4QJI0SHXvIqohaEwmEIPKCF33Qix4Q1wy96AIhBOLL3IIunFd+DOdVHEORLjZlOLkwPG0rx6nhMgz5i2lQZbe2Cm5dFdz6ang0o60CSP86+2mQ2Doip6LEj88w2o1D5+2hgZqNJGizp3WUO1dIz8FAgeTWRV27quEXYy11SKacYl4ifAr5id04iDuPTciDLZAHa0AihqJdfEIyC7QuFJi0sBRVoMCsh8kQdPMSA0EXsX3UMqha34XF1XYsrLLHxPbd126hRBAJnktJGJUU+5fjRKg48jr0mQhDWR0MxVXQF1VCaymkBA152D08uqwiOoc4dDuN6PUWYDgwfoY8QnqVawdQQR/9qNT0wqJxUjJHp/JCr/ZBpwo+eELYSJ/reOkz8r2aS59EjF5fVo+BunxSF69ByeVTZSqXiJ/ypeGq4kgbhIHDEB1TY7+PlU7ewHtwQ8WbWGY8gKN95ZNmD0t0Xydaj2Yfo0GnpWcaVF6rA6cxgFOpoIYXq/lncDH/vzBzQ3ALWuy0XoQXrVdhr3U2BkdGzz1xXS00qVCgCyBP60Ue74Doc0uZ2PxO+hr0tYs+SLym6MJpTVCRrFyWKvDUymc0qUTre4Yhukjsnh7JwsedmDtWothMVo+z1EGVP0tyE4srlAzqOwR/916IUVZHPuiwj7sIDk7KEviVvB9gw7z9KDJJ2SJD5S3v9diG+6G1n0Hf6Y9poOdQmaNrwxzt2HHLJtN5ou8ZAZQOeom3rVnzRZhnS1ZccpSuN5+C7ei7cnQ95fskLpUbLx77JlEmBve3faV4/E3Jyo+VxBBgBFBiOGWiFiOAMoFijvXBCKAcm5AJ1GEE0ORzFU8AUdKnaC7UhPThY91UyEUgsfYRhsmPejI2MpProUSNfI0Dayo/wIUlB8LiXmi7EJ2uEgz7jBj2mWDzkmcjbF4zPMLkMVYIgUIIIUIGBYLWQ4QoogQSJYnII3GrIq3ohl50o0wzgLMKTuDS8mY0FRynQXhDZdhrxElbOU4Pl1PLgImKyGkkUkhXCY+uGk5dNTza0Rd5hNAg2bko4RMM1swLY9/xJtYVLcSlyyeRPiNCrA5azkctfIqClj7kfTplJGCipJCVkEL+PLjF0RYJGpWI/DwjJYPow6KHVvTAOEhcxPbBaNuDpaUd1EUs2iooUb263CU47JiNQyOzccg+B4dHZqPPO376+XnmViwyn8ZC8yksskjPelV6OEymK7ng9cIAn6iDN8DD6we8fgFeH+AVeOkz8hDU8AlqeP0qvN4+H26/tM5J5ia+cjk0FcvDogRHF8SBoxBHMn8RPNl4MvF9KJ18X6AYNn8kCDJJJ39x0cdQcz7worR7iSenIIjw+zkEBBW8Ph4uvwbDXgNGvAYM+wwICLFukJnQkecCWDt7H66s+xCn3NV4f2gJ3hlqwse2+aO612p4FOUZ6KPApEOeOUlLNhqvTCKGCMlPrDvHLM5eCITwcUgxfFJx58oENmP1weWR4NEkZtBoi1VKBvXsh6+nGQh44eDysZ+7iGY8I3P8RdW3cUlDJxZV2akV4OveW9Gc/0V4XXa0Hv0IJ9zSzRCzyo5GXSuK1fJYtTICSK7VEdtv2QU3oKjpctmEDe59Fb3vPS9b/1O543subaGxy+Qqz7xXhWfeHzv+mFwyp3q/jABSbgYZAaQc1opJYgSQYlCnLSh9AihehfuxdSuwceP0SQJPCKCSsy6EqnAO1EWNoy4I6F1f6ykprk8KMR3SnkQZOlhWeAJrKj5ApWFiNxanXy8RQ34TbB6JIAq/90qvrV4zCCEz7DdT8miiIlkQSUF//YQUIs8qNfycFl5RQwmj8Uq+2o5ybT8sGIGZc6KIECxqK/JVyacKJymhqYWQropmjqJBmz0TZ2gjFj5niFuXvxq9vpJRahLLHmLhQyx9iMWPnMUjaikRRK2EhLyYjFDRcs1GLfJNOhTl6VGk86HU1QyDtRn1/vdwVnkPdRMjPKYoSnZXIsdBEFVo81Tg8MgcHLHPwmHHLBwdqceQb3yirdHcinnGVsw1tqHR2Ia5plZqG0b6Iw5dpH9iMyTJIc9ErPTaR4gZQQOfoKHETJiciX4fUIMQGaQe+d5P6pH3AdJOeu031kO0zAHMVaMCsgeGTiFga4FgbYHgHP2HnNPnU9KHr1gOThW03nL2IjB0lO796VKINVm3vwTt3nGsXMYYKCFnzGoXzLwLJt4FI++CjpMsszScH9Stk7jriQL1qgwEOPhD5JFPDV9AFSSYRscJIytgeXU7SMig/fZGvD+0GD4xlnTWcn4U8lYUqm0o4EcoMUELb5AybakNAK+jZA55TZ95A0DIHULgawyjYumMGmbAQ7NyRT+mypxTq6C82eDyYt0xif4SGdSMvu4O7McFdL8Rl7h/8P8nHZ697BL0z/sndA3YcfRkO9xBwr9G20WzfMlZGAEkJ7qRvgsXX4zy1TfLJoxkaGz/26Oy9T+VO/7PG46ChBmQqxDrH2IFxEriCDACKHGs0q3JCKB0EczB9owAysFJGUelzBNA0ysmkEqjw6xP/zO0xbF/nkWvXYrrYzsN0ausqb9Sq4tcyJFMYXWmXph5N4xqN0xqV1riyQWGZEFkDloRSSSRjZBFhESipJEZVkIqeSUrowrDID5R3oxPlO+HWePGKWc1TjhqcNpVgyP2ehy319IYOeMVEjumiLehiCfuVcTNiljekIctLXehXl8RWv01wVg+1ZS8iC4kHgYlfEgsH34QJLZPtoogcjS4tI26jEnEkF8cTaapeY5aBhXpAygTW1Hj+ZDGiunWnoV+VTWGPFrYHB74/WMHzSYX7Hm8HRaVAxaVnRJdeaqRSWO7KI0Lyc7E5dXT+C2UIIgqAesZiQyytUD0OqAuXwZ15YpwnBcSx0sYPApxSL7YDUrjES8vlE7eBy04FWXjaIBzYgdECTlRS63/PIIuISvARMZDgggbeDf0nAfEIk7D+dDvL4IjEDs/5LsCfhiFaisK+WGYVRkIpq9Sg+MNEAkpFHwQ604x4KIp2ZFgdq1ExpmtOsQSU0Usg/Jn03T08aW9oxMH2qTzvUo8hSvVz6Nt+Y9xuM2B1h7pN44Qe3N1p1Gpkc9qIaQXI4CUWSnmusWoufKfZBPmd9pw4ulvyNa/1PHt+N4TqzGKtu7aiTu+9Zs42WvxwAOV+OEP4z8PVbsd33usBDu//EO8IqPWapWAP//TxzJKAI3/Q+IAsZI4AowAShyrdGsyAihdBHOwPSOAcnBSxlEpfQJojBhAbduwbppYAJGAtiRIIi2CH6LtJARi7eOU0uHOtEIu8E1BIog8kzv/Rl56JuQMIYmoJYBGeibvSVyRTBabz4w9Q3OxZ6gRLQ4pJgshMxyCEfaAEU7RGH49litUtC55KrtEBqmHUKQmJJFEDhlVo4kuklY7FMOHWPs4hdgL0/jgzZkMiJpJ/EJ92QMmGlTaRoJLB/LhEpJLBU+CMefxIxLZQ0kfQvhk4GJcjsFO0CdJsc1Z6qmFBLUOiSqE6OW0kmUTSbFNU7oPRoKlK6xqToojxCdx5yR7UMMHoFX5aUYonvCLJPOaipwaEnlE6ngFLdyiFi6/Fs6AEXa/AfaAYRTRExqsRe1Evb4TKsEPI4il0dRbYzk3cSoe1E2MkEEkq1iwnO6y4miLZPVZl++lVn0jTilIfLlmgGb5GutslGN8jACSA9XRfWrzyzHn5u/IKuzU7zbBa1PmP9PaBx7D6oEv41tPjDOkKx7AYxf348ujiKFQfWUIoOV1w/juenlvIjzwfwtxuHP8mHuyTvoU7ZwRQMpNHCOAlMNaMUmMAFIM6rQFpU8AxaswvSyAyOgqz70cltKiYFyftCGfcR0QFxGJNHJTFxFCFJFnSiBpiNuIZFlECaQgmaSNiwVj9xvx8dBc7B2ah1P2xN1TSHBkQgxRckgwwhl87RQmTjGu4zyUECrmh6glAiF+BgOj76QlE7w51yeeuo0R6yCUwSYWwuaOWDTxPIc8jZ+6h+RhkBI+JlVsOvtcH18i+nHmyiAZVB8mg2iw4MEjEAaPAIK8MYoS0XG61CHngkVNzgEXLBoXzCoX1Go/NLwAnlrLiRjw5KHFXkZdS1mRCQGVJhw8mjNVUgKIEEGhQojtuTS9e4dMCozdLSOAlIGbU/GYv/ExWYV1vv4Eho9/IKuMUOcxBNAd38MTq4L/F1yH8eyX92PpYzdioQFwHX4WX25eisduWojQrZyuXXfgW08oQwB97oIO3HSuvAkD7npyKbptScZAU2SWclcII4CUmxtGACmHtWKSGAGkGNRpC2IE0FPnrJsAACAASURBVOQQFlYUo7hx3uQVWY2MIUBihxByiBBCBrUXJ0Yid6kzIYS4RFFSSDRKVghhcijWqideVqaDN2diLHL1QSw7bNpZ0IpOGP09conJ2X45UwU4jQWivV3KDsUKQ2C6I8BrKRl0wFaFTqsfRYYAGrgDyOfli1MyHqSMAFJusTX8w/ehsRTJJnBw/xvofftZ2fqP7jhCABG3sHNg/f2X8cNXAfL5NXhRIn2CFkBr77gdeOI3kqsXIYsaTuCOb0ERF7AfbDiKxdXy7qsNj6+A26dSBPfpIoQRQMrNJCOAlMNaMUmMAFIM6rQFZYsAWn7bJty8kFhhuHHk2c14IsYVeh3u37IaNHdB1058/ZGXo8YpfVd0+Flsemqv9PnV9+KhVUU48uwLwNWr0LP5Ufw1bWQiHTACKINg5nhXJPiwI+hC5ghIlkMk+LRSwZtzHB6mHkOAITBDEBgK5IMErs9WYQSQcsgTN3fi7i5XcfeewZnnt8jVfUy/MQRQdCyfEMGzoyTKBWwtHghaBNFOaMwg+Qmg2iIXfnbrQVnx6LDqcfdTS2SVMR07ZwSQcrPKCCDlsFZMEiOAFIM6bUHpEEDff/JJLC8vH0OHNmxbtxHj5wEjJE4Djj/4KP5KyJuGkzEkDyGH1uMFbHoKuGPTtcBL0QTROty/aSWK0II/bX4KewBcdd8mnJcPnImplzY04Q4YAZQ5LFlPDAGGAEOAIcAQmAwBRgBNhlDmvi8552qQh5yl/eXHYG/ZL6cI2ncyFkC3f+8xlOyQLISUtAAirl/EBUzO8qePy/HrnbVyipiWfTMCSLlpZQSQclgrJokRQIpBnbagdAiglIWvuA2bV/diE7XsIYROGXYEyRzSJyF0yndKpA8hgy4e2IyHXwpJk+oP2+oBWif6PbMASnlOWEOGAEOAIcAQYAjkCAKMAFJuIozV81F3zVdlFWg7+i663nxKVhmxBFCQ1ImJAfRDvEKCQJO4P1078az1HNxIAgKR0tWFrgIrdn65H6tlzgL2k1sOYk6pvG7F33p+Hprb8mTHe7oJYASQcjPKCCDlsFZMEiOAFIM6bUFTlQA63lKPRkIM4V5sLt6F9wuuRfnOyQkgjUYNn88fxk2v08LtkbKckKLTauHxSu95leQ7nVdWiKK6GqhUPAQhkv46/j3HcRCJDxFI4hsVBJIBJ1h4FY/AOG1JO1LCbePkxLedSM4oHTkOQlAn2o7mc5aUmnA8HAeiVUQnFQRhgvFEyVFFvZ5MzuixJyMnFuPR44n0NZmc0bhF+o4fz+i5nEjOxGsmuu/JcYuVQ6cxtN4mWpscQGYzsjYja2LM+Ylau9FrTdoTmVvH0XskXs5EazPZ/TIRxumMZ6K9Numaicc4Zi4n3gPJ7f/IOpb2f4JrBkBacoLrcuz9HzU+Wc+ZxPflqHUQc55NdpanuC8nwXiyc2aiuZxwPKrY9TXpb0bUXE60X5D0XMatzbg147TZ0HH4pPS7rNPCE/ydVqlUdG0GAtJvsVargdfLgrOH/2yk8EKl0WHenY+k0DLxJoLfi5Y//QCeAXktXxLXKDs1z51txaZrT8gq3OXj8dmfL4MgRBI5yCpwGnXOCCDlJpMRQMphrZgkRgApBnXagqYqAbTjJWD96l68j5XUWqhnNbEampwAIn8kCQEUIjNMRgMczsidGINeB5dbSluuUavpBZPfLxFGBoMeLpc7jLnRYIDTJbXleR5qNR/+k6rX6SiRFLroNhr0cEa1jZaj1WgoSTO+nEhbIofnVeE/vITA8nh9UXIiOpE/yWS87uB44uVE60/GEK0jlaNSweuT/liT8bg9kXTu0XWpHK0mTKSR1/5AAIGARBjFjz36PcGYtA/L0evC+sa3JfXIGEIEHRkbwSwkJ34u4+WQ/nzBuYzXKbotwVetVofnkpCCRL/x5lIfpTPRj9QbT04sxiqoeZ7On4Rx/FzGrpnoOSByAoIQvggajXFkHZCxEEIiGmNyMRUZT9yaiZpLcnFF8A1dbI1ax1F7Il5O9Bofay4JrqE1Jc0lWTPSRV382ozee0QO+VsbwjheTvRckotFQvqGLh6JTJ/fB0GQWNDR+18Pl1va4xqNhhJsETmR76iORgOcwbOD7BW6ZoLkMZlLclEaIl8n2v9EP3LQjCsn6uyga5OPkqPX0bEldM5oNRACAt2bk+1LcpYRgi60ZgjGhCgfS45KRfblRHM5/tlH5JB9HSLlDfo4jKPGPvZcRs7y6Pmg53X0WU4wJmsmSP7Hn+Xxa4bsr9DapHMZ9Zsx2VwSjMhangxj+ptB9790w4GcI16vN7w24+XEnDNkLgVhXDkx+4XnoYr7zYi+6RG/1+LPGSonuGZG/wZG5paMhVNF5jJa33gsyHmk0Wpi9iU9y4M3GSb7zSAHQGTNRH6zwz/O7EXSCMgdB8jnsKGn7Qzs23+WtG7TqcFXrziDyxb2yzqkHUeL8MNX5sgqY7p2zggg5WaWEUDKYa2YJEYAKQZ12oKyQgARt6+0YgARl7FmLN90IxbgKH63+SlUUbexsQkg8uee/JkPEQVpg8Y6mDIIaLVaGPU6WIflzbYxZQBhijIEGAIMAYYAQyAOgdJzr0PxinUZx8U7MoDu9nacsmngCwioOPEHaFx9GZczFTpcXjeM764/JruqP329HtsOlMouZzoKYASQcrPKCCDlsFZMEiOAFIM6bUHZIYCk2D5SFrBO7CDBoLEMd2wKZfCKZAFzR2f7oqONxAwC6aNgNw0gLcUNGpsAInfnQ3cW0waMdTDlENDwPHzBO9hTTnmmMEOAIcAQYAgwBGRGwDyrCTVrv5QxKe6hbnR1dOPkiAF+TrLAI8UyuA/FrdsyJmcqdUTIH0ICyV3ufnoJOobI/2tWkkWAEUDJIpZ6fUYApY5dzrZkBFDOTs0oxbJFAI1GaBnuuK8Jex6RMnuxwhBgCDAEGAIMAYYAQ4AhID8CamM+5n7+B2kLcvR1oKu7Bycd+aFwg6P6LD/xBxjsrWnLmkodrF3ah3s/2SK7yke7zfjnPyyQXc50FcAIIOVmlhFAymGtmCRGACkGddqCcocASnsorAOGAEOAIcAQYAgwBBgCDIEUEKj61J3Im7syhZbASE8LuroHcMqVP2l7o+0Eyk7/adJ606WCURvAo/9wEGV5kYQjco3tiV01eP6jCrm6n/b9MgJIuSlmBJByWCsmiRFAikGdtqCZQADlWcw0WHMoMGfqoEW7qaXeS1Itr74XD62qCjfp3PVNPPxSUj1ksHIWxh/WPjXZBp2OBusdGLImj8NMxz4r44+4f46esJC7aPJTmVKLrIw/qGk2ZRMVZrr8mAWT2tmT0poLNco2/tkef07JT2smp1Rjc/1ZqFl3T1I6D3eeRHvvMFrdyaUcz+t5H0VdbyUla6pWts1ag8Ul3di8/P9QZpTPBcztU+Ge/1mM3mHdVIUq63ozAki5KWAEkHJYKyaJEUCKQZ22oJlAAKUNUtY6iAqWTXWIf581xWaA4JmOPRt/OFC94nsv29jPdPnZPt6yjX+2x8/kZxOB+vVfh6F88gxSQ23H0NbnQKc3OeInemwlbdtgHtiXzeHKLnu4eBkGay+ncsr8p3BL1d9w18Kdssj9+6FiPPzabFn6nimdMgJIuZlmBJByWCsmiRFAikGdtiBGAKUNoYwdsAsBGcGdpOuZjn22xh8K8t6Li7esRsT2jUyXkhZA2Rr/WESv0sRvNseeC+PP3qkjSc42/tkeP5OfTQQKl1yC8lU3jatC/+nDaBv0osdnTltNlehH2cnnoLe3pd1XLnbgMVagu/EWiBwfVo8TAzhfvQMPnfM0CvWujKr97b804sMzk7vgZVToNOuMEUDKTSgjgJTDWjFJjABSDOq0Bc0EAkilUkEQhLSxQkymsgx0l0gXzBUgiFLqbhgpz/9Mxz6r449k+8taUPhsjj+bssmOm+nyY87m1M+eRI74MetkG/9sjz+n5Kc8i1OyoUqjw5ybvwu1MWLZIwZ86DtzFC1DAgb8poyOS+PuR9npP0PjGcpov7nQWc/cz8JlrhtTlWJ/G26uehlfXPh6RlQ91mPC136/MCN9zeROGAGk3OwzAkg5rBWTxAggxaBOW9BMIIDMJiNcLvcUTAWfAxfBaa+w7Hag1WphMuoxZE3W755hn92Zy8JFd3YHzKQzBIIIsLOHLYXsIlB63noUL1+DgMeB3tZTaLEC1oBRNqV0zi6UnfoTeL9DNhlKdiyotOirvxqu/IZJxa5U78Rj526FUZNegGgW/HlSqBOqwAighGDKSCVGAGUExtzqhBFAuTUfE2kzEwigqTMb8Zqyi+DszR3Dfvltm7AeL2DTU8Adm25E3sdKBiAfKxi0Ei5gueGCdtV938fFldGrX4mxR+RlV348ATLT9uJMG2/2TnkmeWwE1KVzYFiyFqdtatgFZQIKk7TwZaeeByf4pvS0+DVm9NdfDbe5NuFx5Pu7cFv1i9i4IDVrIBb8OWGoJ63ICKBJIcpYBUYAZQzK3OmIEUC5MxeTacIIoMkQiv5e6T/m2boIHg8TpcfPsI8goDT2Y12E34gF5Caw8yh+t/kpZM01K5ktOyXrZtsCJHvyCel480L96FnL6prLwt7LavyrXLsRoTT+U/LQyLjSg9WfxHDp2Rnvd6IOjbbjKG39G7hAetYwiiodJcyrK8JA/VUgsX9SKSs07+HX5z0MDS8m1fyv+8rwszfHdjVLqiNWGYwAUm4RMAJIOawVk8QIIMWgTlvQTCCA9DotPF4vxOR+U9PGlnWQfQRI/B+jXg+705l9ZaaUBvEXXZHAtLjvXuCRR/FXuceT5Tgo2bOCyfYFb7blr8O/fu9CmI/9Ec/hWkoIuQ8/i01P7ZV7xbH+GQIMgSACAW0eOuZ9HoLaoCgmxB2ssGM79I52ReWmK8xRMA/Wqkvg06YXhNkc6Mfd1c/i9vk7ElJpyKnGA88uRLdNGUuthJSawpUYAaTc5DECSDmsFZPECCDFoE5b0EwggLRaDbzeKWpWnOWL4LQXWA50YDQa4HQmmm0jN1yAaCagTWXYkU1Lm6yuvWxnQopaB3QeenGx7PMxlsVfaAMp4QKWbfmhsUbvwQYcf3AXyjetQs9mBUjHHDivqApZ3Xu5AgLTI9sI2MrOxVDVxYqrQTJlFXbuQF7fR4rLTkXgUOVq2MrPT6XpuG2W8h/hfy78IXjVxHcun3y7Bs99mJrFUUYVniadMQJIuYlkBJByWCsmiRFAikGdtqCZQAClBVLoj3jXTvzOujIYE0WpO9HZvgiOuhDJxvizin1aqyYDjbNvhZFdAmoMCyTZCZjoaQuREM1YTsmHGUhCZGAVp9ZFEPuXgPWre7HpkS7coTQBlNWzZ4af+9EEWDZ+d1JbtNOylcDx6Jp3K3yG0qyMzzR4EIU970KdoxnCvIYyDFV+Aq682bLgow9YcX/t0/hc49tj9k8yfz343Hx4/SpZ5M/EThkBpNysMwJIOawVk6QUAWQ2GmBP+M6+YsPPmKA8sxHDdnldVxgBNNF0Rd2Jvg94WPELkVy5CO7FxYqPP9vYZ5n8IhZAWY0Dki0CKlesUIBQEOw/Bd2Q0LUTX3/k5Yyd7xN1lB33s9zBPjT+zl3fxPGG7+M8q5IuYNk+e2byuU92RbbxV2SLTxkhI0VLMVC3Nmv6ksxg+d3vIa//46zpMJZgYvFjLTsPIq+VXa+lqvfxzKr/BsfFWgP9aNtsbD9SLLv8mSSAEUDKzTYjgJTDWjFJShBAD9yxASuXzsPd//ETDA3bFRubUoLI+C5YthD/uOlhDFhHZBM7Ewggkgbe7fbAHwgkiWP8H1Hg/i3EJUFuV4RcuRDL1vjHughIDXudTgOj3oAhW6pp4LNBfiW5TGWpnm0CSpZBTZFOc8D9b4ogJY+a2Tr32LkvzWe28JdnNU2HXrsbboTbUp/VoRhHTiO/5z3o7NmNDeS0zKbuXh5zjaJ4aAUHvla1FZ+b/x6V+86JQnz/r5OnmVdUyWkgjBFAyk0iI4CUw1oxSXITQP/8heuxYc1qOp4fPvEcnn9tbPNIxQacYUHlxQX47Q8egMVkRFt3H770nZ/KRgLNBAKI4ziIqUaAnumxGLI5/mzKzoWLkKy6oWT4UEuhu+xYwUQUzZ78bFlfhcaeA+RfVvc+i8GT9RhE2Z7/FM6r6dzEmdeA3jnX58QQjdajMNmOgzxzoqCYTsTNy1GwAPaiJYrJHEvQWXgXz1z8ML75x3nY156XVV2mo3BGACk3q4wAUg5rxSTJSQARy5jrL7+IjuVnv38JT//ldcXGpaSghtpKPL7pXhA3sPbufnzxOz+RhQSaCQSQkvOWWVnZvhCT5GPXN/HwS5kd2ZToLasXIdl3g8geAUJWRzaCMEevymxa4WR738fvznW4n7qAKuP+Ruc+xtIy/v2UOD3SUDLb8z/Dz/00Zm46N7VWroK1/IKcGaLaY4XJdgwkdbzO0SmLXgG1kZI+zsIFcJuqZZGRSqfVtnegOT29bnyngoMcbRgBJAeqY/fJCCDlsFZMklwEUDT58+s/bsOvnntFsTFlQ5ASJBAjgCaa2fiLwBy4M6/ohZiETYQIUCITUTZ2Wi7KzLYbRK4QMNkKwpztvZ5La1JpLLJNALFzn537ubT/ckeXnjk3wJU3J3cUCmqi9tqgd3RAP3waxFVM5U806+fooXiMFfCYa+E21cBjqUVAlVvp1U3Woyg980LOzcF0UYgRQMrNJCOAlMNaMUlyEED3f/7T+Ow6KR0lsfoh1j8zoRAS6Off/grMRj21BPrH/3gE1gzGPJoJBJDFbILL5U4qBhAJAHvzQv3oJeY8it9lLTW30hdi8cNX8k68dBe66HAo+GtqY9fpdDCb9BgYtCV9XGTXAibbbijZz4KVzSDMsRfAoaWjFAGaGxYgVdE7RsEA2FRslqzv2Lk/1jGp5LlP5Gfm7E/6wGcNJkXAqy8BiQckaEyT1s1mBd47DK1nEBr3ADTB53h9BJUWAa0FAY0ZfrWZvvYYKyHwuUX4ROut9o2g4vgzUHuTjWmYzdmYWrIZAaTcfDECSDmsFZOUaQJoppI/oQmbP7sGj/7blykJ1NLZiy9+56cZI4FmAgGU+sLPphtI5I9wVi/EsmYBJLmd7LCupESclA3oXuARuQNwh1ZLbsx9Nt3vsk3ApL5vM9Ey2/MfPQalXbAygd9U7iPbcz8GAag0AZe1cz/4u5fVs38qr135dScxcPrr1skviEkYhUDFid9Db29jyMiIACOAZAQ3rmtGACmHtWKSMkkAzXTyR24SiBFAk2yLGR2IN5uxIGIvwiRrHKUsMMiaSM3iKNOHbDbd77JuAZVpMJPs76r7lCQcJ1JOqbUY5fa3ZTViiOeQeopYQI6fDYsQwYrEI2PnfhZjv2X77E/yoJiB1QerL8Nw6YoZOPLsDbm47VVYBpqzp8AMkcwIIOUmmhFAymGtmKRMEUCM/ImdMjksgWYCAaRWq+H3+1NY/9kOxJtrsShSgDAHmpBU8B6PL0lNsu2GE69uFtwwNpVhR9bcHZOcroxXz+b854YFSMYhTbjDeMIr3h1RbitAdu4nPFWs4oxEQODU6J17Y04FRp7OE6EfaUXFyT9M5yHmzNgYAaTcVDACSDmsFZOUCQKIkT9jT1c8CbTxPx7BsN2Z8tzOBALIaNDD7fFCEJJNGZq9QLw5E4siS7E46ILOwF14rVoNg0EP24g95T2SzYbZswBSyuokm+gy2bmJwHhBoHehfNMq9GxWmgBCXFYy+VBj534Q2wyc/fLNEuuZIEDiAfXOug5+fREDRE4ERAGzmv9LTgms7ygEGAGk3HJgBJByWCsmKV0C6Es3XY3PX3cZ1fcPL+/Aw0//WTHdp4IgQgL9bNO9MOh1ONnWhXs2P5oyCTQTCKC05jSbBEg4FfZT2JPWIFJtnM1sPNm+Cx+d/SyEn5IuaNl0v5PGO9NdwFLdNam3yxUXrNRHkLGWY5y7O4o34eaC3fi6Euno2bmP4w+GiLZsWR/24mKa9bILdyhC/GVs9c6YjryGMvTMXo+ANm/GjFnJgZJsZnUHHlVS5IyXxQgg5ZYAI4CUw1oxSekQQIz8SWyaFs+tx0+/9aW0SSBGAE2Md3wgXHc4K1Vi85RerWy6oRDNc4kAUu4uvDRn2U6Dnt7KSb91tgPhpj8C1gNDIFUE2LnfkEMEkNJnf6qrZma28+sK0dV4CwJq48wEQKZRa7w2VB/aKlPvrNvxEGAEkHJrgxFAymGtmKRUCaC7b7wSX1h/OdWTWLYcPtkqm87f+8XvZes7uuNPnteEC5YtlEVWQZ4Z5zctgJrn0TNgxecf/GHSlkD/v72zgY3quvL4f/w59th8DASMG2IiCCERLkkUJ6rEh9LVLnJDUNlYkRJWmzbN0s2WCKNtuy5qrcpNUjdqBUlpuyVpulRJqLKO2G5gLVa77Wax+mUFcJOCCbAJgTjYxsafeDz22Kv7xjPzPPaYmXnzzntv3v9JCH/ce8+5v/PmyfOfc851gwCkSoBGjZaANao/iKVKEBLdLhacBmTlJ+EZsK36P/nSKgGz/hj0TJTAGXnw2KcJspFdcK4TCVibfabPxOJzX90/Ys23IzdrBp79TrzvneqzOkr94zu+BHW0Oi/jBApGOlF+9hfGF+IKKROgAJQysrQnUABKG519J6YjAFVVrsaLe54S2dTv29qxu/GnIraUAPRs7RdEbB1reQff/tGrKdlygwCUn5eHMSNNoI8A2zZ0od7yVHT2ZUnp5p4aXFRYiJHR0ZSnWnsMutUlcFZnn6UcLk7IGgJWZ99N2edzP2vuKG7EfAITuQW4tPZpTHpyzDeWxRa8Qx+h7DwbPlsVYgpAcuQpAMmxFrOUjgCknKt/6jFUb6zS/Dx55gIuXek2zefvHpB5wCoB6P51a0zZR2FBPjbeW4miwgIMjwSw/Wvf0zKBUrncIAClwiN+bOSTaPUJ6LmVz+H+vjdQf/CUkSVTmGv9aUDyn8QnPgIakOzBk0KYTBlqXQNyU7bDRUkgaQLWZ9/xuf8cNi3TB0zi2ctnf9IvEZsOnIQHlyp3YiLXa1MP7e1Wcf95LPngsL2dzHLvKADJBZgCkBxrMUvpCkCqlEn1tbnrjpUYD4Xw9LM/wakzF8T8dpIhJfq89J1arFy+DCOjQfzdt/ZpZXOpXhSAUiXmpvFW9oFJdBS02Q2xrW7Eq7P/TBXK82J/SIuXYbjpVudebUXA2uw7W6GwwBkrn/tqu1Y9+y1AnaUmu1dsxfCC27N0d+Zsa15XK/wd/2PO4lw1aQIUgJJGZXggBSDDCO23QLoCkNqJ6tfxs2d2o6J8iZbV8qVv7sXFji77bdJCj3JycrCv7stQZXPqaPPaxp+i9d330/LIDQJQaYkP10cCCIVCaTGydJKlvRCsLDnLTANqr7cAvuJi9PSmlhlnZcxnZl1FvJH4FN7KndM2CZCARsC1z321+cw8+3knWUtg0P9p9Nyy2VonHGBdnfSlhJ+S3vcc4G32u0gBSC7GFIDkWItZMiIAKSdv8s/Hvzz3j/DPL0V3bz++sOcH6O0fFPPf7oa+9dRj+NxUqdx3fvI6/uN/W9N22Q0CUNpwLJ9o9R/CFveBsfRNkNXBt/pTeKv3T/sk4FYCLn/uWy6AufW+y/y+R+bdiq5b/5p9gRKg9Q5dwsKPf4PCkc7Mw+eKaRGgAJQWtrQmUQBKC5u9JxkVgNTuVGmTKnFSpU6qtEllAo0Gx+y9cQHv/uahz+Irjz2kWXrtrV9j/+tvGbJKAcgQPpMnW/1GwOTtcXkSIAESIIE4Anzu85bIHgJj3sW4evNfYrTk5uzZVAZ2Unr1JPwf/waeSQdmpmdg/3ZdggKQXGQoAMmxFrOUCQFIOatKnPZ94++R4/Hgt6fO4GvPv4SJyUmxfdjN0KaqSnx39xfh8Xjwduu7+Mben2PSIA8KQHaLcpw/rs6CsXls6B4JkAAJmEGAz30zqHJNiwhM5Bbi2qcewKC/0iIP7GM2NzSCBZ+0oPSq1GEi9tm7EzyhACQXJQpAcqzFLGVKAFIOf/4vPoN/evIRzfd/++/f4XsvvyG2DzsZWntbBX5c/zTy83Lx3rmL+IeGH2Js3PgnB24QgBzdA8hON6EDffEWFMBX4qweQA7ETJdJgARIgARIYE4CI/NXoX9JFQI+d2YDlfT8CfO7/oj80Wu8U2xKgAKQXGAoAMmxFrOUSQFIOb1z+1Zs3/KA5v+Lr/4Kh466q1P+zWWL8cozu1HqK8blK1fxxDf3YnD4ekbi6QYBKCOguAgJkAAJkAAJkAAJkIAhAgM33asJQaH8EkPrOGWy6vWjhJ+igf9zisuu9ZMCkFzoKQDJsRazlGkBSJU8qdInVQKlSp6++vxLWkmYGy4l+vyi8asoW7xQE33+tu77uHI1c58eUAByw13EPZIACZAACZAACZCAPQiMF8xH/5L7MLj4Lns4ZIIXeWNDmNf1R8zrfseE1bmkGQQoAJlBdfY1KQDJsRazlGkBSDmuSp9UCZQqhVLNoL/87Rdx9oPLYnuywpB+z6rcS5V9qfKvTF5uEIAK8vMRHGMD8UzeN05ay1dUhOGRESe5TF9JgARIgARIIOsJBOatwOCidRievzpr9pozOQ7f1T9hfncr8oIDWbMvN2yEApBclCkAybEWs2SGAKSc12fD9A0O44t7fpDRbBgxQEkYis96Ug2fVePnTF9uEIC8hYUYDQYNN8zONHuuZz6BnJwclBR7MTCUmZJJ8z2mBRIgARIgARJwF4Fg0RIML1iD4YVroLKDnHgVBLrhu9aO4mvtyA/2OXELrveZApDcLUABSI61mCWzBCC1ATP74YgBSsLQzscewvaHPquN/OGrv8LrJvU9coMAlARuxw65+/F6PHqHV/O/o2UP9h0BoDtBJvozbUQ1auuX4O2Ggzipvo2OtDDL4QAADRlJREFUC6D9jQa8csKxGOg4CbiOwIO7nsOmZWrbsddv7HkQ95q+53E0bOhC/QvNOk534Yn6rcARvvZdd/NwwyRgUwKTOfkYUkLQgjVQ2UFOuIr73oevrx2+vrNOcJc+zkGAApDc7UEBSI61mCUzBSC1icrVt+LH9V9BXm4uXn3r1/jR62+J7U3C0IpPLcWh79dppg7/12/x/M/+1TSzFIBMQyuwsF7QiXzdhrsjb+rwOBq2AIeV4KPeAD5yO7zXz+KQJgCpN3/r0dmwH0dnfXMo4D5NkAAJpEdA/5qNfg3UNq7Eubr9OKrE3ZUX8HUl+ESE3k+Oh7+fusJiESj+phcBziIBEjCZgDot7PqC1dqpYcHipSZbS235/MBVFPVfQElfOwpGulKbzNG2JUABSC40FIDkWItZMlsAUht54L512Fi1Fs/+8y8xHjJ+HLoYnCQNbbx3LT638T7s2ftzTExOJjkr9WFuEIB8xUUIBEYRmphIHZBjZkQEoC5simb5xESeji3VwBHofqfb2JadaFjUgvqDpxyz22QdLVDHwBd5ca2fdfjJMuM4hxGICEDHl+iyfGLicPmWahzt0P8OgJqzBfiwvwI4zgwgh0Wc7pKA6wiMFy7ESMktCJQsx2jJcowLnyCWGxxA8dBHKBy+jMLhDuQHelwXAzdsmAKQXJQpAMmxFrMkIQCJbSbLDblBAFJ9YCayWvwBVDnIbRdUCZg+K0iX5aPdx3ElYADckAWQl5eH8fHxLH8lc3vuJKAr41IZf9Eyr7jX+rQsv9iczg31WEoByJ23DndNAg4mEPTehEDpLRgrWoJg4UKMeRdhIjdcDm/08kyGkBfs10SeosGL8A59RMHHKFSHzKcAJBcoCkByrMUsUQASQ23YkBsEIMOQbL2AejP3COadmOr/M03kubEAFN5a/Dhbb5jOkQAJRATdxioMRPp3TRN55hCAIuWgEYrRslBiJQESIAHnEgjlFWOs0I8xr/q3SPta9RSa68oL9iE/OKAJPrmjfdr/6vh2Xu4kQAFILu4UgORYi1miACSG2rAhCkCGEVq6wIO74j/Bj8sIiPQAirxhjJaHVcf6hSjRKNI7xNLd0DgJkEByBGYTbXWvY30PILVggj5fM58fyVnnKBIgARIgARLINgIUgOQiSgFIjrWYJQpAYqgNG3KDADSvtATXR0YwPp5lvaLiP8lHB96ONIBdXz7tdKDwjZLoFDDdCWKG7yh7LVBUWIji4iL0XOORrPaKDL0xREB30p+2zlQWD6KnAk49CyJGKAAZws3JJEACziNQWbkWf/7z6axvAeC8yNjXYwpAcrGhACTHWswSBSAx1IYNuUEAMgyJC5AACZAACZAACZAACTiCgOr9uO7TlTh5qs0R/tJJexCgACQXBwpAcqzFLFEAEkNt2BAFIMMIuQAJkAAJkAAJkAAJZJ5ANNsvgPZIv6+olXAPwDXFsSzAk1pPv/ifRSaoMtEN8J95I3bqp7a+X1v7ZGU9NvU0YN8R/TZ0p4nOyDDU2frkOL7+QvOs+48dUgFglv2o329aBgQifm3ZiVrsD/uR5iml6gTQ21evxrvvvZf5mHDFrCVAAUgutBSA5FiLWaIAJIbasCE3CEBuOAXM8I2QxQsw/lkcXG6NBEiABLKWgK7X1yxlnOoUz4hgE/0aO/H8yguaGDNNeNEYqTLwKvhxEYcbDuIk1Ami9bh/PvDhkQa8cmIWkFExRldCHhFletajYVGLJiYl7Cc2Jfh0tEydUhrtNxhZrwubtN6Ekf/bcPeudTj5Qtg/dT24ayfwwn4cTSHOxUVFWLGiAqfPtKcwi0PdToACkNwdQAFIjrWYJQpAYqgNG3KDAOQrLkJgdBSh0IRhXlzAWQTUp4C+Ii+u9Q84y3F6SwIkQAIkQAIRArNkwihh5DaUo3yZLgNIJxTNFGXCostAfwVwXAk+07+fmQE0+wmheuEp7F6ik0TDjekHzvgxT8ss0vchjM2BPgOoZ30s+2eOvd/oxigtLcWysjK8f+7cjYby9yQQJUABSO5moAAkx1rMEgUgMdSGDblBADIMiQuQAAmQAAmQAAmQgAUElODy6B2YUQKmz/BRY7bh37VsnPB4b6ykKupzWIA5d7ECtylBBju1DJ4/LNiKpcdnKwGLOzhCy8ZR5Vr6JvPhsrLyWUrAIv69vSiSqXSj00fvwhNx2T+a67NkP920ePGckZhXWoq8gnycPfu+BRGjSacSoAAkFzkKQHKsxSxRABJDbdgQBSDDCLkACZAACZAACZAACZhIYGaWzbTSqKkMocPYOk0IiohCYcemBJ0jwLYNXfgDqjThp3ND/ewCUILTA2ecKKqWnpGhNCUMRYnEn1LagY5PgHP60q6pcrNzK8M9gRAVlWYKURUVt8zJWpV+d3dfxdDQkIkx4dLZRoACkFxEKQDJsRazRAFIDLVhQxSADCPkAiRAAjYm8HBjE55c14tj1Tuwz8Z+0jUSIAESmE5g7oyZ+Kwf1Q8olm2TQJTR+u204W7VKBpncajhIMp3JRCAIoKR6hekxKAtCPcOmvr6xMUK3KPLOpouNsV2EisZ04tY8aJOJPsn0gNI+bgenQ37cTShEMX7hQQyS4ACUGZ5zrUaBSA51mKWKACJoTZsiAKQYYRcgARIwDICtTjQvBn+tpdRU/dm2IvdB9D8V360HahB3eGH0di0GTjvxyocio2xzF8aJgESIIEUCERPzQLCjZTDjZtV5s4rJ2Y78UufeaMv1VI2Y6ILVJnYgtapZtGJBKDpWUeR0jIgciLZLPZv0Kx6tlPAlGfxDa1VCVs0AyjNk8BSoMyhJKARoAAkdyNQAJJjLWaJApAYasOGKAAZRsgFSIAELCNQiwNN6+HHeRyqqYOSgGoPNGG9Hzj/WlgAenjbm3jzsGUO0jAJkAAJZJRAOqdipe2A/kj2ZBa553HUVrZh38FTyYxOaozofpPyiIOylQAFILnIUgCSYy1miQKQGGrDhigAGUbIBUiABCwjoASgMvT2rgKaleAz/fvW+1X5l0/z7tJ/VmPHXiUQNWPzcvWT4aksIcucp2ESIAESsDmBRCd8CbnN7B8h0DSj/VUwPIxQKEQYAgQoAAlAljZBAUiaePr2KAClz44zSYAErCYQFnxOn1+FOztrsAMH0LT0GFr8j6KsuQX+7WU4pmUGhUvBrtScxp1NkZ9Z7TvtkwAJkAAJkAAJ2IUABSC5SFAAkmMtZokCkBhqw4ZyPj4FhIIJ11EnKZSUlBi2wwVIgARIIPMEwgLQsdeAR6uvoAXrUdZcgyvVTSi7fB6rPrMO4fwfdYUzfmbLCsq8X1yRBEiABEiABEjASQQoAMlFiwKQHGsxSxSAxFAbNpRz+R1gInG6IwUgw4i5AAmQgGkEpgSgmlZUNT2JdWjDyzV1WH6gKS4DaBYHtjWiqfoKanbwbDDTwsOFSYAESIAESMAhBCgAyQWKApAcazFLFIDEUBs2lPNRK4DJhOtQADKMmAuQAAmYRiAiANUB6rh3fwuqd+zTGkGrTCB9tg9wCceqT+PO5s3QWgCxB5BpUeHCJEACJEACJOA0AhSA5CJGAUiOtZglCkBiqA0Z8owOwdN5es41KAAZQszJJEACJEACJEACJEACJEACNidAAUguQBSA5FiLWaIAJIbakCFPzwV4hnsoABmiyMkkQAIkQAIkQAIkQAIkQAJOJkABSC56FIDkWItZogAkhjp9Q6EgcjragMnE5V9qcWYApY+YM0mABEiABEiABEiABEiABOxPYGhoCBMTE/Z3NAs8pACUBUGM3wIFIPsH1dPVDk9g4IaOejwelJaW3nAcB5AACZAACZAACZAACZAACZCAEwlQAJKLGgUgOdZiligAiaFOy5BnqBue3g+SmksBKClMHEQCJEACJEACJEACJEACJOBQAoODg5i8QWWEQ7dmO7cpANkuJMYdogBknKFpK4yPhku/Uri8Xi8KCgpSmMGhJEACJEACJEACJEACJEACJGB/AsFgEIFAwP6OZomHFICyJJD6bVAAsmdQPUNd8PR+mJZzqgxMZQPxIgESIAESIAESIAESIAESIIFsIKCyflT5F7N/5KJJAUiOtZglCkBiqJMzNDkBT88H8Fyf+8SvuRbLzc2Fz+dLzh5HkQAJkAAJkAAJkAAJkAAJkIDNCfD0L/kAUQCSZ266RQpApiNOyoBn5Bow2JlUs+ekFgTAcrBkSXEcCZAACZAACZAACZAACZCAHQmMjY1pZV/M/JGPDgUgeeamW5wsYKaI6ZATGPBMhoDQOKD+N7GRmSoHY0mYVVGmXRIgARIgARIgARIgARIggVQJKMGHok+q1DI7ngJQZnlyNRIgARIgARIgARIgARIgARIgARIgARKwHQEKQLYLCR0iARIgARIgARIgARIgARIgARIgARIggcwSoACUWZ5cjQRIgARIgARIgARIgARIgARIgARIgARsR8BKAej/AVenIDAXZWWFAAAAAElFTkSuQmCC&quot;"/>
    <we:property name="snapshotTimestamp" value="&quot;1725831801741&quot;"/>
    <we:property name="snapshotAltText" value="&quot;desafio_8, Detalhes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8cb448f-aee1-4787-89f8-56c5cda04726}">
  <we:reference id="WA200003233" version="2.0.0.3" store="pt-BR" storeType="OMEX"/>
  <we:alternateReferences/>
  <we:properties>
    <we:property name="Microsoft.Office.CampaignId" value="&quot;none&quot;"/>
    <we:property name="artifactViewState" value="&quot;publicSnapshot&quot;"/>
    <we:property name="backgroundColor" value="&quot;#3A3A3A&quot;"/>
    <we:property name="bookmark" value="&quot;H4sIAAAAAAAAA+1Z207cSBD9FeQXXkarbt/NG5dEixISFCJWqwitqrvLMx157Fm7TWAjfmil/Yr82Fa3PcAMHiaQwBI2L8h9oepUdZ2q6p7PntLNrIDzNzBFb8vbL5WWoKp6w/dGXtlN7rx9++pg+92rP95sH7yg6WpmdFU23tZnz0A9RnOsmxYKK4ImP5yMPCiKQxjbUQ5FgyNvhnVTlVDov7DbTEumbvFi5OHZrKhqsCKPDBi0Yk9pO41JN/+Fc1IJ0uhTPEJpuukgUwgCuVRRGqQ08ENB25pug4M2uMXKdvp3q9KALkmPnUM/USqO/SgFHgHjzIfMzue6MP0Wcf7ibFaTeWT0+cy6ZVudQilRec6GGpsO8mfvV4011HJy/hpPsbAzL4bXby4d1hW5ypwfQ607l1RtLfHmxm7+HeZuqTTakDTCWxIkbd17Qa7tD/VSGCGdK6DpPetsu+0anv77z1bDhsINBQY6Ub0p3nZZufGk+rRbI0lQ3ha7GF06ZZemxlVNQVT8r/xy8OXv5lbHrIyWA4Smre9ryjXc7ysDxREUOATkhGYaXY6Lnn9XTHjf4QPauzuB2liCi49EJBv2F3PqkZ6P18jVH/O548NzPtc+3p+3kX3w2hiZLZ7z7+6AHyZEqU5cC6OyLYqR/eNQQE1WzlNvBwJd+qXQq4p2Wn4tlmOg4rIM42pSlwrPiB8jr8BybCbeFic32JUwThECLkXmh1mcsiCIorUl4bbsdzfcq324W7WlIZf9yMlGFm1DXkS1A/Vg0qlqhfVOl172dD2v+/5oCfbD2GNDc33a+/4HOkDAh9Y4eliK3+Dygj33o/ScZHDDrIWFQWqP/qNkgnmYpoyhUIlMMYpD6ZLJrSTRU2qhF4lhZakQOMSMpVL4kVAklK2X1UxgNiArElEQxknMhIwxzljgJ3BvXJjnAcapSsIIw1jEPovXyjJ4ZkR1dlNaIpKUh8CAjOQ+mcgTuVYaON7stMa4srhsLMuDJPejyCdbWRjHSSrua6yMRBoxxuMQZZAwoGP4VngxQEyVhkccQpUkachBPImCc9lS3DHJN4WWWC8Y6k2R7ov2wzYhzpBZp0hjt14ptzzn52tNtneyiWetFbu5g+YTYrlpE7VNMavLBV8uF9/ZJSvrhMPafNec3avs8gkXLIU8ZH4chExwTDO2nrcrcgAC9zMRQypEkPkpVz7L7iuLxWmuOF25eRDQHVqmKlVPIoafQ9OkqrI1P7uln93Ss++WklDmuWKhYCJKJI9YzB4xi3ylx+76vtJnlyNXFftNw7VxjGVX9G6Ux84Di1/H87dSovvLupq6f+sfCSRpGLBr5HWgmD3i3yZoI9kRplTa9L7ZX/LXHarZ/HmD1K/y4MYuTGdV/wpwWS0/DBf8zc0rAm1ufuj5eGIbgJOTrgXo+wAJcoLqpfPNXvewvW9w2mHXrhQ1ktDsqy4spkQ33cyDZD56RaHpAvM15uYh4ufK+pH3To8nZlWrc4vlXc+98Hh/CF/+IaHOExnSLSNK4gSRaOQHKlLwiBxaw/0fgTun17nTQX8s3pwOeu5bOHNVZ54sbVaHzH3psmT0AGOOsVQwp0wahHnKfRFm3A8YD8NIrW+EV15gOc/9RLGMBEGYAiQJrL+mr5QW5pniWcJsj54yyUQmk7V0fuoNrYRaDZD5STS0S43l3vy6+lid36XCR+29XKwNpdWqNc0MJB5CiQO5lUACiVT996qru/sx2HNKKBC0KNbd9e1PxJfX/IuLfwHHof0prh4AAA==&quot;"/>
    <we:property name="creatorSessionId" value="&quot;780cf0bd-7fdc-4f9c-a068-69280e5fb86c&quot;"/>
    <we:property name="creatorTenantId" value="&quot;b93c5f1e-f089-4e3c-adfa-0a8a347ce9a0&quot;"/>
    <we:property name="creatorUserId" value="&quot;10032003BCF84FCD&quot;"/>
    <we:property name="datasetId" value="&quot;85d325f3-329e-4c61-8431-de15c6c4b793&quot;"/>
    <we:property name="embedUrl" value="&quot;/reportEmbed?reportId=41c329de-ccd6-498d-a975-9a37272060ff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Z207cSBD9FeQXXkarbt/NG5dEixISFCJWqwitqrvLMx157Fm7TWAjfmil/Yr82Fa3PcAMHiaQwBI2L8h9oepUdZ2q6p7PntLNrIDzNzBFb8vbL5WWoKp6w/dGXtlN7rx9++pg+92rP95sH7yg6WpmdFU23tZnz0A9RnOsmxYKK4ImP5yMPCiKQxjbUQ5FgyNvhnVTlVDov7DbTEumbvFi5OHZrKhqsCKPDBi0Yk9pO41JN/+Fc1IJ0uhTPEJpuukgUwgCuVRRGqQ08ENB25pug4M2uMXKdvp3q9KALkmPnUM/USqO/SgFHgHjzIfMzue6MP0Wcf7ibFaTeWT0+cy6ZVudQilRec6GGpsO8mfvV4011HJy/hpPsbAzL4bXby4d1hW5ypwfQ607l1RtLfHmxm7+HeZuqTTakDTCWxIkbd17Qa7tD/VSGCGdK6DpPetsu+0anv77z1bDhsINBQY6Ub0p3nZZufGk+rRbI0lQ3ha7GF06ZZemxlVNQVT8r/xy8OXv5lbHrIyWA4Smre9ryjXc7ysDxREUOATkhGYaXY6Lnn9XTHjf4QPauzuB2liCi49EJBv2F3PqkZ6P18jVH/O548NzPtc+3p+3kX3w2hiZLZ7z7+6AHyZEqU5cC6OyLYqR/eNQQE1WzlNvBwJd+qXQq4p2Wn4tlmOg4rIM42pSlwrPiB8jr8BybCbeFic32JUwThECLkXmh1mcsiCIorUl4bbsdzfcq324W7WlIZf9yMlGFm1DXkS1A/Vg0qlqhfVOl172dD2v+/5oCfbD2GNDc33a+/4HOkDAh9Y4eliK3+Dygj33o/ScZHDDrIWFQWqP/qNkgnmYpoyhUIlMMYpD6ZLJrSTRU2qhF4lhZakQOMSMpVL4kVAklK2X1UxgNiArElEQxknMhIwxzljgJ3BvXJjnAcapSsIIw1jEPovXyjJ4ZkR1dlNaIpKUh8CAjOQ+mcgTuVYaON7stMa4srhsLMuDJPejyCdbWRjHSSrua6yMRBoxxuMQZZAwoGP4VngxQEyVhkccQpUkachBPImCc9lS3DHJN4WWWC8Y6k2R7ov2wzYhzpBZp0hjt14ptzzn52tNtneyiWetFbu5g+YTYrlpE7VNMavLBV8uF9/ZJSvrhMPafNec3avs8gkXLIU8ZH4chExwTDO2nrcrcgAC9zMRQypEkPkpVz7L7iuLxWmuOF25eRDQHVqmKlVPIoafQ9OkqrI1P7uln93Ss++WklDmuWKhYCJKJI9YzB4xi3ylx+76vtJnlyNXFftNw7VxjGVX9G6Ux84Di1/H87dSovvLupq6f+sfCSRpGLBr5HWgmD3i3yZoI9kRplTa9L7ZX/LXHarZ/HmD1K/y4MYuTGdV/wpwWS0/DBf8zc0rAm1ufuj5eGIbgJOTrgXo+wAJcoLqpfPNXvewvW9w2mHXrhQ1ktDsqy4spkQ33cyDZD56RaHpAvM15uYh4ufK+pH3To8nZlWrc4vlXc+98Hh/CF/+IaHOExnSLSNK4gSRaOQHKlLwiBxaw/0fgTun17nTQX8s3pwOeu5bOHNVZ54sbVaHzH3psmT0AGOOsVQwp0wahHnKfRFm3A8YD8NIrW+EV15gOc/9RLGMBEGYAiQJrL+mr5QW5pniWcJsj54yyUQmk7V0fuoNrYRaDZD5STS0S43l3vy6+lid36XCR+29XKwNpdWqNc0MJB5CiQO5lUACiVT996qru/sx2HNKKBC0KNbd9e1PxJfX/IuLfwHHof0prh4AAA==&quot;"/>
    <we:property name="isFiltersActionButtonVisible" value="true"/>
    <we:property name="isVisualContainerHeaderHidden" value="false"/>
    <we:property name="pageDisplayName" value="&quot;Self-Service&quot;"/>
    <we:property name="pageName" value="&quot;39deabe1cd58389de24b&quot;"/>
    <we:property name="reportEmbeddedTime" value="&quot;2024-09-08T21:43:00.701Z&quot;"/>
    <we:property name="reportName" value="&quot;desafio_8&quot;"/>
    <we:property name="reportState" value="&quot;CONNECTED&quot;"/>
    <we:property name="reportUrl" value="&quot;/groups/me/reports/41c329de-ccd6-498d-a975-9a37272060ff/39deabe1cd58389de24b?bookmarkGuid=98338cbf-c146-4186-b456-759e1e3e186b&amp;bookmarkUsage=1&amp;ctid=b93c5f1e-f089-4e3c-adfa-0a8a347ce9a0&amp;fromEntryPoint=export&quot;"/>
    <we:property name="snapshotLastRefreshTime" value="&quot;08/09/24, 18:39&quot;"/>
    <we:property name="snapshot" value="&quot;data:image/png;base64,iVBORw0KGgoAAAANSUhEUgAABIAAAAIUCAYAAABij1c1AAAAAXNSR0IArs4c6QAAIABJREFUeF7snQlYlOX6/7/DvsnqAu6441Jim9BijulJyBZISzhahlqGekpoUcjKQFtA+6WkpyRPecDSwFMGpiZqJtgiWC7kkuDKKvsyLDPz/z/vzMDMMPsKdr/X1XUl86yf530H5jP3cz+84OBgMegyOQHR4LtN3iY1qBsBXrsAaGsGmuuA5mrwhK26VaRSRIAIEAEiQASIABEgAkSACBABIkAEzEhgXuRcbE/bYcYe1DfNIwFkHu4kgMzD1aBW2wSwqb4MCGoNqk6ViAARIAJEgAgQASJABIgAESACRIAImIIACSBTUOxmbZAA6mYLwobT0gCbmxeBdooI6oarQ0MiAkSACBABIkAEiAARIAJEgAjc8gRIAN2CS0wCqPsuKq/0DHitjd13gDQyIkAEiAARIAJEgAgQASJABIgAEbglCZAAugWXlQRQ915U3vUC8IRteg3SyckJfD4fM2bMwLBhw/SqS4WJABEgAkSACBABIkAEiAARIALWJnD16lUcOHAABw8eRH19vbWH87fsnwTQLbjsJIC696LyRO3gXT8JiEU6DTQwMBDr16+Hg4ODTuWpEBEgAkSACBABIkAEiAARIAJEoLsSEIlEeOONN3D48OHuOsRbdlwkgG7BpSUB1P0XlVd3A7yaa1oHOnToUKSlpWktRwWIABEgAkSACBABIkAEiAARIAI9icDSpUtRUFDQk4bc48dKAqjHL2HXCZAA6hmLanO9ANCwFYzH4yE7Oxvu7u49Y0I0SiJABIgAESACRIAIEAEiQASIgI4Empub8Y9//ANCoVDHGlTMWAIkgIwl2A3rkwDqhouiYki82utg/6m7mPjZu3dvz5gMjZIIEAEiQASIABEgAkSACBABIqAngSeffBIlJSV61qLihhIgAWQouW5cjwRQN14c+aEJ22FzPV/tYIcMGYL09PQeMhkaJhEgAkSACBABIkAEiAARIAJEQD8CtA1MP17GliYBZCzBblifBFA3XBQ1Q7K5+pvaZNBjxoxBampqz5kMjZQIEAEiQASIABEgAkSACBABIqAHgVdffRXHjh3TowYVNYYACSBj6HXTuiSAuunCqBiWzbV8QNSucsAkgHrOOtJIiQARIAJEgAgQASJABIgAEdCfAAkg/ZkZU4MEkDH0umldEkDddGFUDIsdB88TtpIA6jlLRiMlAkSACBABIkAEiAARIAJEwEQESACZCKSOzZAA0hFUTypGAqjnrJZNyR9Am4AEUM9ZMhopESACRIAIEAEiQASIABEgAiYiQALIRCB1bIYEkI6gelIxEkA9Z7VIAPWctaKREgEiQASIABEgAkSACBABImBaAiSATMtTW2skgLQR6oGvkwDqOYtGAqjnrBWNlAgQASJABIgAESACRIAIEAHTEiABZFqe2lozSgA5D8WMF1Zg8b2OyM08hf6PzIBf4SeIe+c7FGvrGAAvODhYrEM5KqInARJAegKzYnESQFaET10TASJABIgAESACRIAIEAEiYFUCJIAsi99gAeQ8CuHLV2Lxw/1R+fsJNAwJwqjWE/jPhnX4/PhNnSZBAkgnTPoXIgGkPzNr1SABZC3y1C8RIAJEgAgQASJABIgAESAC1iZAAsiyK2CQAHIej/CXY7B4en/c+PUEWscEYWhDHv6zIRk7ftVN/rBZkgAy01qTADITWDM0SwLIDFCpSSJABIgAESACRIAIEAEiQAR6BAESQJZdJv0FkB9mxL6FmIf9UPxTHlpun4HRDYcl8ie/Qa/BkwDSC5fuhUkA6c7K2iVJAFl7Bah/IkAEiAARIAJEgAgQASJABEQiMZpbhWhpE8PR3gYujrbg8czPhQSQ+RnL96C/APJB0IKViIm8Ayg8jGLPYNzhUYw9H6/D+u91yfzT2TsJIDOtdXcWQG4uThg5ZAAG9OsNJ0cHfH/0VzQ0SY5B7+fjidvHDIOPpzuaBa24eOU6/rx0De1CoZlIWb9ZEkDWX4O/1QhOJmNSYCwK2KR9I5CWl4aIoX8rAjRZIkAEiAARIAJEgAgQASUC7UIxrlQ04fAfFSgqa8IIP1dMm9gXA3ycwDOzBSIBZNnbUX8BxMbng6AXViLmyTuA04dR3DcYdzifQ8bGddiUU6LzBEgA6YxKv4LdUQCxN46pd9+GR/lBGOTbGx69XNHW1o7n4jegpKIKd08YjeefCsGAfj5wcXJCe3s7Kqpqsefwz8g4cAzNghb9IPSQ0iSAeshC3RLDFCBnlT+mrSsFEISEvBzETXa6JWZGkyACRIAIEIGeQaCtrQ2tra09Y7C30ChdXV1vodnQVExNoLVdhFPFtdiw+yK+/PEqhCLA3cUO8/mD8c68cfB0szd1lwrtkQAyK94ujRsmgFgzfpgSvRIxT4xG/e+5uDnwQUywPYUdG9fhkyO6SSASQGZa6+4mgJwdHbDi2TCETrlbwSA3NDVj/utJcHFyRPJri7kIIOWLiZ/3U7/G/mMnIBLfeofGkQAy00Ogttk8JPKCEa+lW//JfAQGhiDyxSiEje96X+o/6lKkz/FD5C5JzbD0EmTM9dW/GRU1ak6nI+FoAJKWBGpurzITC/uEIxW+iEjPRdpcf8P7P54IXpCMYgJyxXEIMrw1nWvWXMxGxieZSD+ag5zjRZJ6vgHg389HyBORiJwdBF87nZvTUFCH9SrNQfKqRKTuzUEhc2psHFNjsCk9CgG6DKG9FHm70pC2Oxs5R6VtAGD3Hv/+CIQtDkfICFPce7oMxtAyOnAytGmqRwSIwC1JQCaA7O3N+4HyloRn4KQaGxvh5eVlYG2qdisTEIvZli8RcgtvImHHn/jxTCXkP24N7O2Md58dh6ceGAg7WxuzoSABZDa0Khs2XAABYMfAL1qBZya14sh35zHqkSlw+P1zrNuwH7ooIBJAZlprSwsgW1sbuDo7wdnJEWybaLtQhCaBgNvG5e7qgheeDuXkj72drcKMmQB6dtV6PMafjLmhD8LOVvF1WeFfTp1D/P99gfrGJo3EWJQR68PF2QlODpI/LFrb2tHYLEBLa5uZaBvXLAkg4/jpX1s3AdTZrglkCdeYGT4o1xQifc1SxGzIQemaXIjf0KxgiraFYthz2Qhak4ucN4JgVOyPxQWQAAUbwhGyIhvMtai9RkQh48BWhBm9rU3Lel3LRORd4UhXHsySLFR/HAKt2qY4G0vnhiLluKbJ+IK/NhNZK41cK/0fEj1qmOG+1qN3KkoEiEDPIyATQBSRYrm1q66uJgFkOdw9picmemob27C/oAzxX5zBhRuNXcZuZ8vD3aO88NlLd2D0wF5mmxsJILOhNb0AMnKoJICMBKiuuqUEUC9XF9w5biRGDu2P/n184O3RC0wGCVrbUFldi9KKai7Pz5Mz7oOLs2OX4TIBtCxhM559Yjqm3DVBLY2augbMe+0DVNbUqSzDxM+Q/n0xYZQ/hg/yRR9vT3j2cuUMNuujoqoGxdfLcOpCMf66WgIhi2vsJhcJIEsvhL4CiI0vBFsvZCFqhDFjNf0H5bx3eAheLR2TDgLImNF3qWthAVSzZykCHk3RLH9kg5ycgPxDcQg0ynBpXq/SXZHwm5Mu6XFiHA4eSgDfExAIACet/RYgOWgSYjXKH9lkfBGxswBps00TLWbSe4BrzPT3tenHSC0SASLQnQiQALL8apAAsjzz7t4jS/ZcXtuCzGM3EL/9LKob1G/L9HKzx8J/DMXquQFwczZJmHUXPCSALHvHGBUBZORQSQAZCVBddXMLIAd7O0wLCkT49HvRv68PPNxcYGPTNSyQiZbW9nawLWCqLiZnlq/dgmcfn44H7hyvlgYrNzf2PU4qKV+9Pd3xxPR78eBdE9DXxwuuzo4qE5U1t7SirLIax3//EzuyDqO8qsZM9PVrlgSQfryML60ogBLyxIibrNRqew0KdsQjan6KJFkygMD1+ch/WcsWK42DM/0HZasKIOMXQo8WFNn5ztuEzDVRCBoqNS2CGhRsj0bI4vQOQRT9bTU2zdIah6NhDJrXq2DDJExaIb073siFeI0eG+COJ8IvKF461iDEZaYidmYAPGXTKc5GwtxQJMoE0cQk5BfEwJi7Tw/YVJQIEAEiYFYCJIDMildl4ySALM+8O/coFIlxubwJ2w9eQeJXf6JNqD3Fxgg/N3y4+DbMvKsfbMyQEJoEkGXvGBJAluVtkd7MKYDc3Vyw5OlQPPLgPWq3bOk6SSZ2FsStx1MzpyBs+r1q31BOnS/CKx+korZBMTRxQF8frFk+H2OHD9a1S67c9fKbiHnvE1y+Ua5XPXMUJgFkDqqa2tRBAHHVi5AeNgyRu6VtqYqwaS9FzuYEpKRnI5PLR+OPoNkhCJ8bjagnApS2AWkXQKWHUpCwOQ3Zu/IgyW7ji4CpoQiZF4HYefzO3DYK0TfKc+2aj0dwLQdpH6UjfW8Wck6XduTMCVsSj+ipXSNL5MVSWPolJLmlYOmKZGRf9EXArHDEr92EiAYdcgBVFiBzWyrSMuX4TOcjdEkMorvw0X3N4o6KkXCfcvkaZD7nhfBtGtYLNSjcnYLkjWnIOlSIUnV8uSY0r5cx8q10Rzj8IjIlA30iDZcyI9AlG5P8aW0IQ9rVDEQMVJxzzelMpKxPQZo0B5HveD5CZ0YgYkUU+ErLqtDnmlw0z8pH1LwEpJ8uhf/kKEQ9NxAZi9+WCE81wklwKB7+/ESJuOooo/2+RpfnhOU5CkNIRBRi5oXAX5Wn0+vZsvR7CPVHBIiAMQRIABlDz7C6JIAM43Yr1mprF+H05TpszrqErfuKoV39SCiwI+EfmtgXm6MDMaiPs8nRkAAyOVKNDZIAsixvi/RmLgHEtni9NP9xPBQUaJLjAGVJoPv39cbKRU9xR8MrX03NLfh4xx78LyevY+sW2/I1bsRgvLV0HpgEMuRi7b79cRryTp5FW7v1jpknAWTI6hlTR3cBlDpjGBYeUCMUKnMQP2taZ5SG0pB8ZyUhOz0GgW6yFzR9UBYg7x0+glfnqZ2Y77w05H4hFQU6CyDteXP8F2xF1kdRCOgYJyAvN/jzItC8PR2dI5Nuh6vULICK9ixF5KMpcvUUp+Y7NQ5pOxPA7/rIq2BQBIW1mByNrRtiEHmnP5x0jURuKETqi3ws3K4mg9DkaGTt2ISQjtxBatZLI3vVokZ5QoIDsXCekSz9sS9C1qYiaREfAb217h2T1hGg8NMo8OUinhT7CEL0t2nYNKtTKykIoNkRiDiaLpe/yBdxOf+D14rJiD3JWvJFQl6JUmScADmvOmPaB5KeQj67hKwFrH0tAqg4EwunhyP1oppbW1XOJr2fLWPeD6guESACliZAAsjSxAESQJZn3h17FLQKuWTP7+46jwMF+n8J3s/TES8/PhL/emw4nBxU5201dN4kgAwlZ1g9EkCGcevWtcwhgFjkz6tRszFt8kSTzV0mgMpu1oB/z+1cLiD/gb4dkUAs4idj/zF8ve8oqusaOvplET9vLInA0AH9jBrLtdJKJG37Gr+cOg+WBd8aFwkgS1PXQQA1lKJgR4zClqKozGpsfUIWqlCE9DnDOk70UjcD3yVZKOxICKzhg/LJZAQHxkpkyexNOPtJNAI8gZpDiQjhx0slityHch0FEMtTEzinc1uU2nHOy0DBF2GQBY0oRLcoVPJFwMupyF0fAk8NOYAEvyWCf5ds3BrWV49cPQoCo6NJScQVfyYfoUF8BI7xVJPYWoC81cEIfke2oU/NmCYnIT9PttXKfAIIgjwkBgUjnpMtnZckgicM/KnBCLo/EP5yUk6+nOCneATfn9ixPVH1bIKQVJCLGOnbtWp+kpr+MzchIzsantIk4exnvisPomgtv5OnIAexztMg0VbyObE03NeCAiROnYR4bbmOZm7FpewoaRSUIc+Wpd9DqD8iQASMIUACyBh6htUlAWQYt1ulFvuM0yAQYt+JMqz6/LTKZM+6zJXt/JowxAMpL07EvWO9TRIMIOuXBJAuK2C6MiSATMey27RkDgHE5MzC8Ie5JM+mumQCqKSiipM+I4cOQFT4PzD5tjGoqK7FR//9Br+ePg8WrSO7WHLn2OeexNR7bjd6Dyo7Vp7lBHrv051WywlEAshUd5Ou7RiQBFpJVChshfGNwNa9KYiayOSQAKV7ExAWkiiVNrp9UM57xw/Bq7lzxJUiLxS3oSkfHa9xG5IgB/H+05AoDXjxnZWAtI9jwB/oBAhKkbMhCpGrZCdqsQiQIiRMlUSgKAugoJVZyFwToni8uloBVITUkGFYuFe6HpOjkbY5ARGMD8uttCse0RGdkUGdkSTa1q8I2csjEbpRfZQURoQgenkM4pfIbZdjzV5MRejIhcjmughCXHYm4mf6cnKj5mQqomculEbDyHMw3xYwNgrByWSEz4xFttojzXwRMHcpElZFI2y8/B4pRb7c2qwOgS+bTGUBUleEdEQ5yUscZQHkO28rcljkl3zT8px843CwKAF8aVASS8Lt9WiKZJEWZKD6szDpFkf1nGp2L4RXWKp0YeW4s/tgm3zOps773rBnS9u9Q68TASLQnQiQALL8apAAsjzz7tIj+377Zn0L/pdXgtitp1DbZNypyG5OdngiqD+SF01AH4+uB/wYOm8SQIaSM6weCSDDuHXrWqYWQCOH9Oe2Ww0baNqTaGQCqLSyGqOGDsB7MVHo59P5iUTQ0oqPd3yHzB+OdWz/YhFIry96Cm4uum6X0LxUzIqv+Tgd3//0m1XWlASQpbHrJ4BUbVXKW81D8DuScYd9cQkZ8xQzuMi/HrGzRHqCkw65UrqgKEJq2DAslOYh0kcAKWwz8o3BwQtJ4CtElLAtPf6Y9oHUQMgdX64ogKKQUbEVYcpbtdQJoIupmDZyIXK4uag+Pa3o01AMWyzRMeryzai7K7g8SR8kI2WvJEuSymtyAnIPxCFIOt+i7eEYNl+ac0dFwmb5133X5qNkJUu3bF4BxI27phCZGxMQ/3E6CjWIoIj0XKTNld5jxekI94+EZDZxyBUnQCH9tPzrvgnIL4njkkcrCqBAJBXkd0QHdTKUz6MkL8MU8yspRsOp41SD7Be9ELpZ0nrg+/nIf0U+jXUBkkPiUTQ1EmGzQhAsjd4y7Nmy9HsI9UcEiIAxBHQRQPLvWSoPa7iWjvBBRYgVx8m9B7L3o2hgPcuZJve7fnYaSnZGdES5KudEE78h9y7Kfrcd4EO8oAjhg2TvtYD637+qt/6y36NJI0qQMbcjthaJvGDES/5yUJnXzRim2uqSANJG6NZ8nZ30daWiCV/9eA1rd56Hn7cTzl2rN3qyg/u44M2IMXhuRse+eaPbJAFkNEK9GiABpBeunlHYlAKIRebMfvgBvDj3EbDTv0x5yQSQm4sz1r38rMocQOwI+PWf78bB4yfh4uSAFc+GY+b9d5pyGDh9oRjPv/kRWESQpS8SQJYmrpsACliyFanLwxE0RjlDreIHXq2j70gerYMAaheg6HQuCgoKkHs0G9nS5L6yPvQRQAXr/DBpldQqvHIQze/LbeeRNqgoiTplgYIAUpekWI0AUjgeffpWXNov29ojR0pBEkUgoyQNYXq6ZUFNEQrz8pB7KAdpu1ORp5RjRn77nfotbSpWr+ODgqECSMP9ofQhpKP3dgFKLxYgNy8LObszkbGHJaiWv+S2c2nc/qc8n84PGYoCSIU4klZViNqR3TeVmVjYJxySWJ4YHGxO6ogMUi/KCpDoNwnx0omoTtytPF5Dny2tTyEVIAJEoBsR0CqAuPc5IJfJHU70ZCBcPhE+9zMmZ5QOPWA/XwGk7OQjZ44fMp6QCBjudwBywYkeru18qYCRvOfIyjFErGzO9BL4r5eJJABKY+DeT3eHS6SS/FiljGW/c+R/Z0valZ46qqKOQcsjKEDqmmwIRkoiWiWXAKUXnBCyOgqBct+TkgAyiHCPrsRO+jpdXIet3xfhy6PXMOtuP0wP7IdFG/PRKGg3am72tjzMuqc/MuLuMaod+cokgEyGUqeGSADphKlnFTKlAHJxdsSqxU+bNPePjCYTQM/FbcCj/Ml4OmSK2lPF2DatNz76Ar1cnbHlrWXo623M8c5d17JdKMT815NQdE3t1/BmuwFIAJkNrZqG1eQAaihC9vsLEfVOjvTDty9C1mcj4+VApbwyhn5I1SAU2ouQvS4WS1dnSk//Uj10fQSQTqdUqZE4CnXVSQt1Akj+hCt1dTv+eGfzNM03oYJreUh7PwYLO7aIdYqlbi+AlJe7vQaFB1IQ+1x8xxaxjsgkkwigrifFdX52kN86GI2s6k0IPtS5latLbiC1kVI65Nrqcpsb+mxZ+j2E+iMCRMAYAtoEECdYLsZKhI30PaZD0sgETl44MoKUIoBk0TtvAIm8JPjLpJGccPFXaBsSIbTeXxohJB9BJD9DRVGkGN0jea9DHpM70vewCbnIRbBSBJB8e6yO3PgMhXk8FSlO4YhUDsIoTkOGIBpRkzsbJgFkKOSeWY+d9PXTmZtYv/sCTl2uw9wpg5AwfywaBUK8sKkAO45cNWpiLDjgocA+2PdOlyNZDW6XBJDB6AyqSALIIGzdu5IpBZCPZy9sjHuRS85s6osJoOVrt+DZx6fjgTvHq22eRQHNe+0DDB/sh/WvP2907h9VHW387zdIzzps6ilqbY8EkFZEJi6g6YOp8mlcvlDYfsONRPFDavS31dg0SxchqU4AKW3FYkl5J0chLIIP/v3+KFkTbNAWsIINkzBphTTpsTERQB0RTErLoEYAKeSKMVEEUNGn0zBssWRTGdRJJfaaQqJiQLZtQF4ABa7PR/7L8luR1N1eZooA+sIXSR3JlFWdttU5HpXzlueu5rh2VTNSPAVMcTuEYnkBclb5Y9o6iQyP2V8C/m4/6VYuVeNVx0kxAihmfzOSpmvbtmvos2XitwhqjggQAbMS0CaAlLdPKUTwyEamYgtYR5TNQKXtYXIRPPyj8nJJKoDko424CKLO7WKS7rpKnqIV0mgeZUElHV/XLWBySE0VAXQ8FfFX/bueplmZg6JBCSSAzHoXd9/GBa0i7P2tFG+mFcLWhofnpg/BskeHcwNmGx2KyxoxPf4n/FXSaPAk3JztMPeBgfhk+SSD21CuSALIZCh1aogEkE6YelYhUwogvz7e+O97r4JFApn6YgIo5v1PseCJGZh8+xi1zbNcQHNWrAX/noncMfTmuPYfy8ebm7abo2mNbZIAsjRyLZEJDXlInB4sd3JREBJ+zUHcnbIPr4rHYfu+chBFKrZXdZ2Vmg/KpZmI9AtHOlchEHE5OUiYKhNKhkoIQEHEGJMDSE8BhJPJmBQYKz2hykQ5gI4nwi8oXhqZpXi6lQJnhciizjw3CiJF4cQpTfee4ew139GK7SqeFCdfk8nIYASvlko8WY4mHXIsqepfdwEEyK+h77wIBG9Pl+QcUimc1HEqReZ8P4RL31K75gBiomkSkmuiEDk7BCFBAfB0MvTZsvR7CPVHBIiAMQQ0C6A6pM/x6LItq2MLl6zjLgKI/W7PAZ9tG1MWLPJbuK7JbwGTHXogiYpk0UHRSJHL2yPpTFFAycsg9mrXbWSyOoo5gDrLRu7qmlPIIJ7H05E+MBDNO4oQOrUEWQiF36Es+M91RsG1CERQBJBBWHtypeqGVnyTV4LX/nOaO63r5SdGIPQuxS/w2VHw//nhCpZtOYl2of6pL1wcbXHf2N54JXwkHgrsazJcJIBMhlKnhkgA6YSpZxUypQAa0NcHOzesgo2N6U7/ktHUVwA9zg/Cc+H/MMti/PzHOby0botZ2tbUKAkgSyPXYWuK/LHsbHgKx4MryRX4IuKTbKQsCISnnfKpUvLJdtV8UFaQFsr5VfKQ6BfckUdF4xawZVlo/igETg0CwM0JqMnG0oBQpBh7Cpi+AgiFSAkai6Wyo79NcgpYAZIDJyFWdmz6iDAkfZKEqCB/eDIvx3LonM5EwpJIpMj6lT/FSkFKAfInZwmuZSNhdigSpfU6ExybSwABiqdj+YL/cjKSXg1DIHeUF8DyG+VuXip3ShvQeVqaEovJccjaFY8Q6elu2WvCELpOelKa3GldegkgKPUhfURVR08ZcApYl9PyAFnbCuJS52fL0u8h1B8RIALGEDBLBFBH/p8I+CrLIaUcPvJRoQlrEhB/SrIFrEg+T490glzZU/JRk5L3PKMigNRII72ZcgIoDEECAfx9BSiFL3zZ4QfX0pFOAkhvnD29wpXyJnx19BoSvzyHaRP74J15YzF2sLvKaVXVtyLy/V+xr6Ac7DAcXa9eznaYHtgXL4YOA//2PnQMvK7gumE5EkDdcFGMHZIpBVD/vj74av1Ktfl5jBlrfWMTXlr3byyaPVOnCKBHptyDxXNmGtOl2rrHCs4i9v1PzdI2CSCLY9XQoQ4CCAIUrONj0qrOI8dDPrmErEWy074KkBw0CbEy2aCmN8XoDjUflJmo8QqF5IBtJpNykLIoAJ6CImS+GolwuWPP+Z9cwsGOMQAKiZ47xtCZU6doRySCI9KVEgp3HaxyFIox+YM4gXE8EfygeGg4sF0yCCWxpukuYQmr/Wcka52LpA3lrXvsRKoAhG7WkuNLYTzmE0CA4lHuWp8OpVPNmCQJeDRFCwvFSCn9BBBQtC0Uw56TntTGDVB1NJfG09IEBUicOkkumk7dgxKBjF/TEDaQvW7Is6WVIBUgAkSgGxHQJoA05gCSzUNJ8rA6ndE7Sjl2NGy56uyL5Q2SRhBxfXTm81E4JUwaEdQZ3aMcESQZoMYtYF2iigxcHCaAfMMQ1FADP99qFCEAAezEzuJ0pJdSBJCBVHtcNSZwTl+ux9Z9xUg/fAWP3uOH956bgN7uDmrnIksQHfJmLm5UNWudM48HeLs54PGg/njpseEYN8QD7GemvCgCyJQ0tbdFAkg7ox5XwpQCiB3L/lniCnh79DI5h5r6Rix840PELgjXSQDdc9sYxD3/tMlJbIRCAAAgAElEQVTHwRrc/UMu3k/dZZa2NTVKEUCWRq6LAGIWQ/nDaxjSijIQIUu2WJyJhdPDkap0+pRsNr5TE5D5bedR5Jo+KBdsnIaQ5bLk04o8/Ef4o+ii9MhzpVw+gkPx8OcnKokA+aTKAhRsCEfIimy1ssB/QRoOfhIBf7kD/owVQGwGRXuWIvLRFLUSiOOTGYcgXdInSZEU7ViIaRGpGhNlM/mjMnk329r3aBjiD6mRQCOikHFgK8I6kmmaUwCxI+DzkBimYTyy22ByNLJ2bEKIQpJPAfLWhSJslep7BvBH1M6D2DpbJiyVjoHXlEdJ4cNV5xHIULt1TsvpdlqeEyAIcfuzkTBd7kbQ+9my9HsI9UcEiIAxBLQJIMlJXRpOAWOdKwgg5eTNXZM2K5wC1pH0WU7eQHr8u/RIeJV5h6ST1nYKWFcBpBw1pFoa6c2UTgHTG9mtWIEd6/7aZ6fxe1EtnnpgIN6MDICzg63WqTY0t+P9r89j3a5zGreCsTxC/b2d8PQDA/HS4yPQ38dZa9uGFCABZAg1w+uQADKcXbetaUoB5OnuhuRXF2Hs8MEmn++JMxfx9sf/5U4Z0yUHkI+HO1ITXzZLEui3U9Lw/U+/wd7OFj6e7phy120sXRoKCv9C8fUytLYZd2SiOngkgEx+W2lpUEcBpCKSxXdeBgq+CEPHbur2UuRsTkDK7hzkHpIc3e0/OQwhEdGIX8KHr5xU0RgpAQEKdycj+f1UpB5nsscfQQvCEDUvFlGB+XIRQlHIqNiKMPYNH3cp1fMNAH9mJOLWxoEvt+VbcC0HaR+lI31vFnJOlwJcuRBEsPandk3ubgoBxA2vsgCZ21KRlpmNTNm8ZocgfG40op4IgB7up3NNS/OQvj0NGXs7mTPpEzA1GPyZ4YicG4Ygth1K5VWDwt0pSN6chZwDeZxI8h3PR+icaMQsC0OAwoDMLIC48dWgaG8GUnalI/doTudR9iOCwL8/GBGzoxA+PYDbWqjqqjmdiZT1KciS1ZWuf/SKaISNV6SrbwQQG1vmc14I3ybpuXNrnPJItAggVlz2nKTL7gP2nPDBD4lC1KIIBKk6X0CvZ8vS7yHUHxEgAsYQ0CqAWPyN3ImSsoT+Cn0qCCC5/D8dheR+1ytJb/nfcbKt1V0jiIIRrzRJ5WPdg1ezAqpPsuwaAaT4t4fylm5jeOpSl04B04VSzyvDdm+99MnvSD90lRM/L4QMg52t7qE5JVUCzH3vF/x45qbKrWDsuPfRA3thHn8wXgjxh7uLvdkgkQAyG1qVDZMAsixvi/RmSgHk6GDPJV5+jB9k0r2eDETyfzJx5Nc/tAog2SlgLN5w/WuLMXJIf5NybGwW4MmXEmFnY4O5j0zFY/zJcHWWfIhsa2vHoV/+QGrG97hSUmHSfllj3UUAtTY3ofRiIWorSrl19uzXH/2Gj4G9o7aTe0yOhBokAkSACBABIkAEblECugigW3TqVpsWCSCroTdrx23tYkx48Qf08XDA4ffuh62e+Vpb20XIOVmOfyb/hpt1rQpjdXKwxd2jvBA1YygXWeRob/pcsPIdkgAy663SpXESQJblbZHeTCmAmAyYce8krHgmDO5uLiYb/82aesx77X3Y2dlqFUBn/7qCFe9+AkFrKxY++TAiHplq0iigA7n5eGvTf/H8UyF4auYUMOmlfP125gJWrt8GlrjalFd3EECXT53A/i3voepaMQRNDdz0nHt5oPfgYZjx/GsYGMCioegiAkSACBABIkAEiIBxBEgAGcfPkNokgAyh1n3rfHO8BKMHuGGYnyumvHYETAQdXHs/PFz1j9BhJ4e9sf0stmRfglAkmbOrky2mB/bDkhB/TJvYlztO3twXCSBzE1ZsnwSQZXlbpDdTCiA2YJb/553l8zFp7AiTjf/TXXvxWeZ+9PH20CqAdn7/Iz7e8R23DWvimGFc+YG+HftgjBpTbUMj4j/8HOeKryPzo3i4uaje28oigVZu2AaWLNqUl7UF0JXT+fjqzaWoKb3eZVrsXABXn36Y9+5WDB5LEsiU605tEQEiQASIABH4OxIgAWT5VScBZHnm5uzxjuUHMWm4FzYsvg2f7S9G/Paz+HDx7XhuxhC9uxWJxLhwowGPvp2LCyVN8HCxwxPB/fGvR0dggr+7Sb9w1zQ4EkB6L51RFUgAGYWve1Y2tQBis7xv0jisWT4fzo7qs8rrQoNlqz9z8TLiPvwc5VU1WgUQSxSdsDm9Q7zY2tpgyVOheCpkitEnk4lEIny9/yds+Sobt4/2x4bXn1c7BZFYjE1p32JH1mFdpqlzGWsKIKGwHZ+vicXJvRmc3eeJxRCDh3axGK1CEZrbxRDABvNi38Qj/1xo8i2AOkOigkSACBABIkAEiMAtQYAEkOWXkQSQ5Zmbs8fV28/gm59Lse+d+2BnCzz97i+4WtmM/70RhIBB+h3aw7aBHTt7E6s+P40r5QI89cAALtnzoN4uJj/piwSQOe8K/domAaQfrx5R2hwCiG0Fm/coH/MefQhuLobnhblWWokNn2fi+O9/gkkVTRFAQqEI+46dwMb/fgMmgmSXl7sbXl80B/ffMd4oKfHzH+e4sVy+UY57bhuND1e+oFEApaR9i/RbSAC1tbTghYfvQemN65AEd7KYHx63Lva2tnCzt8Ejj4QiJPZdeHirj7hiIu3UqVNoamrC6NGj4e3t3SOeExokESACRIAIEAEiYFkCJIAsy5v1RgLI8szN2WNpdQsyjl3HAB8n3DHCi4vgiXj/F8y62w8bl9wOlr9Hl0vQKsSBgnJ8+n0xisoaMXfKICwJHQYvN/23kunSHwkgYymZrr45BNCoJ9/Em5GjcP6Lt/H27vNqB8sLDg5mnzjpMjEBcwggNkQWffPUww8gchbfoGPhSyqq8NF/v+GiediWKnZpEkCnzhfh3a27cOlqSRdCfb09sXjOTMy49w7u5C59r9yThdi84ztcvHKDq8q2uX2Z/Dp6uarOc8TGG/d/n+PoidP6dqWxvDUjgNpaBHg3/D7UVVWgXSQGCwNlkUAsiZwtT4xRQwZiznOL4fbQMxrnUF9fj19++YU7QaCyshK9e/dGQEAAvLy84OTkBBs9k9KZFDA1RgSIABEgAkSACHQbAiSALL8UJIAsz9zcPTa3CjHrrTxMHuONlXNG4620s9i6rxifvXQHt4VL29UoEHIS6eOsv7gvfdn2saenDNTpCHltbRvyOm0BM4Sa4XVMJYDcJoXjWb4Pzn+XgZtBTAANRXHa24jddgKKacU7x0oCyPB101jTXAKIdepgb4egiQF4ce4sDPbro/MM8k4W4sPt/wOLAGIRI7JLnQD69dR5rP3kS5TdrFF5NCGr7+HmisemTUbkI3ydE1Q3C1qwa99RbiuXfFSRDY+HZf98DE+HTFE5p6JrpVi0+v/ATgwz5WVNASRsb8e66Pk4m5sDe1tJdn8He3sIRWL07+2JhSEPYPA902Az+QmNUy4tLUV5eTlGjBiBmpoa3LhxAyUlJXBwcOCigQYOHIi+ffvC1lZ/UWdK1tQWESACRIAIEAEiYF0CJIAsz58EkOWZm7vHNqEISz/+Hd8cv4HtsXdxSaGfXHuci+T/etU9GNxX9Rfa7Oj4yroWfHnkKlK+u4RRA9ywJHQ4pgf21esIeVPPjwSQqYlqbs80AsgBd7ywEWuf9MOpT1dhh8tiEkCWXUbF3swpgGQ9sRPBmCyZef9d6OXqDAc7Oy5CiG0YFYvEaBcK0dbejhvlVUjPOoRDP//OJXFWvnp7eWDl4qdw94RRXFRQdV0Dvsk5Dpb4WdCizh0qtjJicH88+8R03DFuJBzt7WDHxsIy1vN4nGxqaxeita0NZy5ewX92H8CZC8XcNifli8mo5f98DMETx3IngfF44MZ8tbQCr3ywlZNRpr6sKYAgFiMzdRP+/d7bnGRzc3bC60+H4MzlG/D1cMP0eybCdkokeH0Ga5z2X3/9xUX5+Pv7QygSorrpJn69fhwjbAJw7do13Lx5E46Ojhg3bhyGDRtmaoTUHhEgAkSACBABItBDCJAAsvxCkQCyPHNz9tjSJkK7UIQzl+sQ+cGvGNLXBWmv3I2jZyrx/MYCPD9zKFY+NaZLAmf22ae0SoDtOVeQur8YQQE+WDZrGCaN8ARPmgxCl3Gzz0f2djZwsDPd0fAkgHQhb7oyhgsgB4yftxZvhfkg9+O3cWT4SokA+mwVdjiSADLdChnQkiUEkLwIGjt8MIb07wcfz16cOGFRMhVVtfjragnOF1/XKHJYPqFpkwO5LViXS8px+nwxlxzakKt/Xx+wsQzo5wN3N1fuja+uoQls61nhpSu4UlKhNppI1h8bz53jR2GM/yBOaLHIn9yCswrRQoaMTV0dSwugxuY2tLS2QyzmobVVhJKsjdj++X9wubIG/X08ERfxCMprGzB2sB/sbuODN/Y+rdMtKCiAR193DPAdgJ3ntsPBxgGXas7j5X7PQuzVG1WNTZwIun79OhcVNHXqVLi6umptlwoQASJABIgAESACtxYBmQBifw/QZRkCDQ0N3LZ8um4NAluyi1DV0AK2oeLrn66j8Go9PnhuAhY+PBTLNv+O7365gaWzRsDWVvH4dpbqoai0EemHr3KvPf3AIPj7qooU0nzsO/uOfWR/Nzx53wCTASUBZDKUOjVkuAByQ9DyZLz1qA9ObHkLe3ovw1skgHRibvZClhRAZp/MLd6BpQRQS6sQe49c5P6rqRfAybU3nJ17Yc3j7ag6dwLFf12Eky1w55jhcEU7eA5OEE8OB8/dR+MKiKtKcOWPn3HU7Som+T+IfcXfcuUDXEdh3JYs9FnyCpxGjwP7g4/9AXLy5ElMmDCByxNEFxEgAkSACBABIvD3IsD+Hmhpafl7TbobzNbNza0bjIKGYAoCC9b/hhvVAhbIz32xzVI33D+uN97+51icvVKHVz87jZY2ocqDclhZVo9F8XC7JZQuduiPtott+LhntDfejAjQVlTn10kA6YzKJAVJAJkEY/dqhARQ91oPTaOxlADad/QvLH37e9Q3SrbV2Ts4waP3YATd7ov5IQMwebyH5BeBWIy6ulp4eHqBZ+cg+Q2h5hJXXgXv2C4Uu/fBLtcLmD7kURy4koVWUQuihjwLwSsvwW/tx3AcNLSjhX379mHatGncNj1rXWKhCOX/PQJ7Xy94/2OitYZB/RIBIkAEiAARIAJEgAgQAb0I/FFUi/pmxbQaA3ycMbSfC0Ri4I+iGjRIX9dF6OjVOTsUyIaH3u6OGNHfdNH8JID0XQXjyhsugIChDy/FMw/0wvmv/4Pzd79FW8CMWwrT1SYBZDqW5m7JUgLo7Y+OYPOO/C7TcXTxgKOzJzzcXTHa3xN+vV1QWtmI558cicm3eXdJCCcUitDOvjkQ1MP+12/w1/Uy/DViPIqdz8HdwQNVLTfRKmzBcxXjULd3N4QVZej90htwu/teLgLot99+w4MPPmhurKrbF4vRcuoqrq7/FjVHzmJI0jz0CQ+yzlioVyJABIgAESACRIAIEAEiQARAAsiyN4ExAqhzpA64Y2ES3ny6P05veQsZvSgHkGVXUak3EkBWxa9X55YSQB99/jPWbslVOTb27YCtnSNs7R1h7+AKO0cX9O/riYiZg/DMrMFcore6hhbknbyGo79eQXObCJEh/gi4ehBlVdU47TkMvQb74DLvAhzsHCAUCzHl02Ow8fCE4NdcDN6xH3a93HH+/HkuWTQ7LczSl6hBAMHuAjRlnUTZ6b/Q3NhEAsjSi0D9EQEiQASIABEgAkSACBABJQIkgCx7S5hGAMmP2QF3LEiiU8Asu4yKvZEAsiZ9/fq2lADaf/Qcnn31W4igfesVJ4Rs7eHk6oHgSQPh5dyC7CMX0Sxo5/YZA2L8Y8ogJDzuhQFXjqNeaIOTrW64YusJ/3FD0X9Qfwgeug/ez0SjpfAUBv/7Kw7K4cOHERwczCWC1nSJyurAs7MFz8c0oaWiqkY0vL8X7b9d5k4pY0fWkwDS7z6l0kSACBABIkAEiAARIAJEwBwESACZg6r6Nk0vgAC/6UuxcvZQnP8yGZtyStR2zgsODu56Frdl539L9kYCqOcsq6UE0K8nL+DZVzNxs16/UzfEojaIhc2wsXUCRE0Qt1VD3FyCIYM88X/x8xEkvMjlCRK790HzyHtxoagYdXV1cGtvQa+qCnjUluPKHX4Qeg9AS7EIDzzwgNrFEVXUQ7yvEDZ5xRCP9wNvwWTwnOwNXkxxUyva8i+jceuPEF+t5toRikUdAmjwB/9E3yeDDW6fKhIBIkAEiAARIAJEgAgQASJgHAESQMbx07e2OQSQrmMgAaQrKT3LkQDSE5gVi1tKAP1VdB0LY7eh8IaOUTXidrQ13UCroArCplK4OPcCD0wGtcDRwR6zw6bhlaVz0d/DEbC1B8/BGbCx4U4jYKd73CwrhaDwFzi0NqHEwRW2g4fCGa4YO3asatqt7RJRk3MBbt4eENvwIJ4+CjZhEzUmola3dMKqRjRvz0XbD4VgIkh2kQCy4s1OXRMBIkAEiMDfnoDsGPi/PQgLA3B11fHvPwuPi7ojAowACSDL3gckgCzL2yK9kQCyCGaTdGIpAVRX14hFL72PI4XuAGw0j10sgrDhPOocfNFq1xu2rVVwqToGHy83RDw5HS+/OBe9fTxVtsEEkPjanxCfyIJNv2EQTZqJc38V4eLFi5g8eTL69u2rsl5b4Q00rMyEmB1R39cTLr0kx5WKng+GzR2DdWctBtquVKIhfjfEN2q71CMBpDtKKmleAuxZaWxpYzsq6bIiAXbQoYuTA7QffKt+kO1CERpahNzRunRZjwA7yNLNyU7l0ca6jorWUldShpfj/k4Qi1UeUS1rldbScL6qagqFQqudvkpradq1tGZrplhLdeMnAWTZlSUBZFneFumNBJBFMJukE0sJIPbH1urET/BpxjnAaZDGsbMtX+2VPwE2PAhcRkHgOBA2PDESlwThhTl3wd1VcRsZ+9BzvbwBv/1ZjqbaakywuYJxLefAc/MCL3g20MtbY3+i5lbUx++G8ORVrhzP3g5u/bxh7+gA8QAPYFEweP09tPJm8kiw9xSa044DDS0qy5MA0oqRCpiZQH1zK1ra2tHb3cXMPVHz+hCoqG2Em5MDnB1133a64/h17PzlOv4sadCnKyprZgK3D3bHgvsH4x/jVX/hoKr7r3+9gbS8a7SWZl4bfZuntdSXWPctT2vZfddG35EZspba+iABpI2QaV8nAWRant2iNRJA3WIZdBqEpQQQG0zuz3/giWfWgOd1r2YB1N6ItvKDsLF1AHg2aHP0RaPLOLi698IzoWOwLjoYrtLcPPWNrdiSeQpfH7yIM5eqIBK1I2ikDdIWDEK/qvPAAxHgeffX2F/jtp8gSDsOnty353auTujl6wOejQ1EdwyEzSLNY2YdNH2TD8HWnwC5LV/KHZMA0um2pEJmIlBW3YB+Xm74/VIpfjl/HeevVULEJVany1oEnBzsMGpgb0yZMBRD+3mivKYRfT21b5VY9t9T+OFMBYJHeOOhcX0QOMQDtlqCK601x79Lv00tQpy8Uof/5ZdwIueFqUPxrxnDtE6/Yy1HemP6uD6YOJjWUis0MxdobhWh4HItvikoReGNer3XMmiEN2aM74PbB7nDztaY+D4zT/Rv0Lyxazl5uBe3lpL3WFpLa94ykrWswbcny3D2ej0n2l8NMc3JviSALLuyJIAsy9sivZEAsghmk3RiSQHEBrz0lSTs/qkNQjipHb+ovQktJT/A3t6OE0DsEts6o979LrTZ9sLd4/rh8zen48DPV/DGlp9R29gKnlgIB1ENXBoKYdNWg39/vBpPOBfB5u7HAOdeavtqO3MdDXG7ua1fypeDdy+4eUkif0RzJsJm2miN+YDEQhFaf7qApn8fASobwP5NAsgktyk1YgICVfXN8O7ljK+OnMbXP50xQYvUhKkJRP1jEh6+cyS3Nc9VQyTQ5pxifHTgEpZPH4Yl/KGmHga1ZwICiXvO47+517D5mdvw4JjealuUreWyh/zx4jR/E/RMTZiawNo9F7A99yo2zZuAaWP7qG3+08OXsX7fX1j20DC8OI2eS1OvgynaW7vnPLbnXtN5LZc+5I9oei5Ngd7kbaz77gK+OHYVyU+PQ8jt/YxunwSQ0Qj1aoAEkF64ekZhEkA9Y53YKC0tgFpb2/DsqxnI+Vn98Xzs5K+m0qMQCcrg6OQGG1vJlgixjROaXUdC4DgIzk4OaG5ph42wCQ5tlXBouQG71kqunIuzE/634z0EDvEBz0P9H2uiBgGaNhxA65FzKvOgiHmAa19vOLm5AHY2EL1wL2wmDIC2ZB2i6kbUvfk/iM50nSNFAPWcZ+NWHGlu4VVsyMy9Fad2y8xp7bMPwde7F3o5qz4xkUWZ3PHWETw8oS82RIy/ZeZ9K07k6c0nUFYrwKHXVUeQ0lr2nFWfu/kESrWs5f1rf8L9o3zwYSQ9l915ZSO2nEBJjfrnsrlViPsSf8J9o7zxf5ETuvNU/vZj07aW+gAiAaQPLePLkgAynmG3a4EEULdbErUDsrQAYgP55Kt8rP7wiAZIYrTWnkdj2S/shHc4OfeCnb0kYkjMs0O7Uz80O4+CY8s12LWUwFbYDIiF3Ose7m5YET0XS6LCYGOjeT9Ey6E/0ZS0D2JBW8dYxBCDJ2d4bBzsuXxAdg72EPt7g7cwGOgjSRCt7mq7UIaG2J0Qq8gDRAKo5zwbt9JIq+qa4O3ugpXbDuDijapbaWq33FzuGzcE/3p8MgRt7XBiUZBK14niGvzz3/nYGX0XJgxUH914y4HpgRPK+r0MsV+ewQ+vBmOAV9eo1xPFtfjnv09gZ/SdmDCQHZBAV3clkP17GWI0rqXkufzqxTtx2yBay+66jmxce/8ow4od6p/L/Mu1iNxyAl++eCe3hY+u7ktg7x/lWLHjNA68EoSB3s5GDZQEkFH49K5MAkhvZN2/Agmg7r9GshFaQwB9/+NFPP9GNlpaJdJG1cUSQddd2QdhSw13UoeTixscHd0gUnHMjZ2dLTw9euHhaZPxcvTTGDLIT+sCiGqbULvwc4irGjvKCkUilFWWo1/vvrCVk0f2vZzh1sebG4fowRGweXoSd+S8ynE3t6L2tV0K0T9szG3CNji4ukAkaEV5eTkELQIMSZqP3o/drXWsVIAIGEvg/PWbGNTHA/M/yDC2KapvZgJ9PFzx8dJHcONmPfr7dBU8TCqs3v0nTrw1xcwjoeaNJXCjRoBp7+Uic9ndCOjf9YsDJhXiM/9E/tu0lsayNnd9FjHCfy8XGUvvwtgBXZ/L/afL8drOQhSsobU091oY235pbQumvnsMGcvuwtj+XdfywJkKvPrVWVpLY0FboL5sLb9eehfGqXgu9RkCCSB9aBlflgSQ8Qy7XQskgLrdkqgdkDUEUF7BNSyKy0JldZNGUK21f6Kh5HhHmUkTJ8DRpRfO/lnEHeFqa2uDcQHDOPHzyMP3Yexo3fInsIifhg370fZDYUfbrL3q2hrUVNfAva83env7AC3tktd5gKO3O1w83cGzs4F4TiB4D47sOnaRGII9J9H8yY8KUUWNzU2od+VhyCuPo/34Jdw8dwXO949G79lBsFfxAa/n3D000p5C4Ny1SjCx8PxH3/aUIf9tx8mSQm9/JRzXb9ZhgE/Xb5/Zt9fvZl3EkZXaE9P/bSF2k4mzrSST3jyiVgCxb69ZHosfV9FadpMlUzsMQZsQgauPqJUG358qB8v7dHTVfd19Kn/78QnaRAhcfRjqpMG+U+V459vz+CmO1rK73ywt7SJMfOMwdkXfhfFGRsSSALLsapMAsixvi/RGAsgimE3SiTUE0Onz5VgYl4XiazWa5yAWorZoN4StkiOO77nzNmzZ+Da279iLK9fK8NgjD+CB4ED06e0JO1tbnXm0HDmHpuR9EDe2dtRpaW1FaVkphG3tGBD7KNxq2tF2iOUGkp6QxOPBpZ83nFydIXaxB56/F7wAX4U+hRX1aHj9awiLbyqIpes3y9Dv5VD0m/8gFwHEjp238+6lNZeQzhOigkRACwESQD3nFiEB1HPWSttISQBpI9RzXicB1HPWSttISQBpI9RzXicB1HPWSnmkugugZ7B2+wwM0Wmql7F/3ip8rqUsLzg4mM6/1QmofoVIAOnHy5qlrSGALl2pxnMr9+DPS52iRB2DlurTaCz7jXt5uP8g7P7yI4wZpf1YXXXtiaqb0PDOHrT/frVT0kCMsooKNNU3wCVwKAJ2xkBUUY/al77kTvOSXbaODlw+IFt7O4hH9wUvKgjwlO45FonRkJKD1v8VKLR7s7oKwuG9MWLzItj3pr3k1rzX/859kwDqOatPAqjnrJW2kZIA0kao57xOAqjnrJW2kZIA0kao57xOAqjnrJXhAmgl0o49At3OVSzGd/dGYh0JIOvcGCSArMPdkF6tIYCultTiuZXf4dS5cq1DFrXWcLmARO3N8PRwx2dbEvDIw4bvsW/angfBF7mAqNP91jbW42Z5Bez7eWLktmi4jBnAjav196toePtboLZZMk4eYN/LFb36eEFswwOmjQKenMjlBmrJvYhGVra98+j3JkEzKqpvYti/n4fH/QFa50oFiIC5CJAAMhdZ07dLAsj0TK3VIgkga5E3fb8kgEzP1FotkgCyFnnT90sCyPRMLdWi7hFAoxD08FDIZ+saFRaDuePqceSdT3BYOmDJzypJAFlqAVX1QwLImvT169saAuh6WT2iVu7BycIyrYMVi1rRWPIjWuuvcaJl3dsv4+Wl87n/1/dqPXsdDTE7Abnk063tbSi9UYJ2sQh+/wpB/xcfBs+2M8GzIPMEmv59pFPs/P8xOPb2gKu7G8QsH9C8OyEe2QcNqzIh/KuiY0gsoXR5RQXc59+LQbGPAUwY0UUErESABJCVwMOMrBkAACAASURBVBvQLQkgA6B10yokgLrpwhgwLBJABkDrplVIAHXThTFgWCSADIDWTaroLoC6Dnjuxn1YOklR9qj6mbqp0hYwM90EJIDMBNYMzVpDAF25wSKA9uD0+U5hon5qYggqC9BUeYodAo+I2aHYsvEtODk66EVDVNuMutX/g+j09Y56LPFzZdVN1NfWwWX8YAz/eCEcB/VWaJedFtaYvB9txy52/pzHg1v/3nBwcoTY1QHNg9wg2HdaIfqnvrEBjX2dMOrzZbDzctVrrFTYNARKd4TDL2IScsVxCDJNkz22FRJAPWfpSAD1nLXSNlISQNoI9ZzXSQD1nLXSNlISQNoI9ZzXSQD1nLVSHikJoJ67dmpHTgKo5yyqNQTQ+aKbiFr1HS4UV+kEqq2hGA03jkEsasPYMcPx474v4O7e9Uhd9TekGM3fFKD50x87T/YC0CgU4IqwAo7lQgz78Dl48ccCxReAgUPBc+0MNmz7qwINK7+G+GbnkfG2zo5w6+vFnUZWX1IJcVvnkfZt7e0oratC/7gn0CdsssWjfyTiI1OKIwxpVzMQMVAVnTwk8oIRvyYX4jd0VCTX0hE+KBKZ+tTRaZVNXIgbZxFiZfLneCJ4QVAtg0wyJwnL/PQSZPinqu9LfpqaxiQtJ1lLIO2XcGTcHYlJeWLETdafFQkg/ZlZqwYJIGuRN32/JIBMz9RaLZIAshZ50/dLAsj0TK3VIgkga5E3vl8SQMYz7HYtkADqdkuidkDWEEC/nbqBRfFZKClvAMTsqHUewFN/ipckD9D3ELULYGNjg9O/foMRwwbrDFlY1YC6ZekQl9Z11GlzEONgeDWu3SWCb0kvPH7bHLj9eBg2JVchdvcEHgwBb9hoQLrVjNs+tuIroK0zx4+9pxtELa0QNneeJsYyC5WWlcE+cBBGfPoCbJz0i1TSeVLqCkplBpiImKt4SlnXKgYIIKMHaKEGrpWidKAvZATMHQ2U9w4PwafSULIzAtAx8kiXMXUIoKsZ4B8Nh9/ucK4PbSurTJkEkIXuOxN0QwLIBBC7SRMkgLrJQphgGCSATACxmzRBAqibLIQJhkECyAQQrdSEMQLIb9IUTOjbiuLv83BeOv47IlbgkeENOPHOJ/hOy5xoC5iZFp0EkJnAmqFZawigg3lFeD4+Cw1NbUB7I2BjC9g4qZ+duB21Rd9A2FrPlflgbSz+tWSebjTaRWjY9ANa9/yBZjcR6nuLUNerDT8/2Yx6P0ki6NGnqhF6yh5Ojm4S4SMWo625GU2Dh8NjwTJJP2Kg6fNjaPnyl45oH1ZbObMP2/pV0y7AyLRlcBktSSZt0UsWzTJbIiPkRQEnKVZLRhPGCaIihQigrq/7ArL2uFoJyBXzkSMXNSRfB7I+uciWeITNDkPmLhaJ1BmFpLIPGSCFvoCELtEuUmE1OwxhuzLBtbwmAVgdL/l/mfSS9s81y8a0ogh+QfHSXthYUoAVfojcJWOxB5MiZnVGQinXXw9Es6gnaQvqxgU2XkjmLm1ZEn0FadSUfP0u5RTHBGmElbwAkrSTgXCZDGKRQWqjuxTvOhJAFn0KjeqsuwggQY0ATp4a3peNmqUVKwtqUANPWGJqJICsuM4m7poEkImBWrE5EkBWhG/irkkAmRioBZszRgAZO0wSQMYSVFOfBJCZwJqhWWsIoIzvC7HsnX0QicQQt1YBNvbg2cnnd+860cbrP6Cl/hr3wn3Bk5CTtU0rDZFYhMZjZ9GauB9XRwhwmt+C8iFtqKuuRa2LAO4eHnB0dMSUL3/H5NxSYMAQ8IYOR92li6g+VQChdx+M2Cs5gp5dwsoGNL63F+35l1X23S4UoqyqAn1iH4Hv/Ae1js9cBRS2gEmljCQqRSoMrjFJkY+0q7EoGiTZAlYyIknj651bxDqjhhTqDJSLJpqeIxFATMjcn8NtGWMRSSmIVtGH6u1p8hE1nRJLJoCY3PJHKhNR3Pz4yJnjh0ikoUQqayQRUBLBxbZlSfqW5QMqRTorv4sJLZYfSG7sC4o6xqsqgkrluDhxJREzbKudYmSPYpRVl4geVTmKOAHF1kca9dMhejq3mSmwVLm9r2cIoFETApD4aABO/5CJt39mYx6NN2MmYjzK8EXyYewx5CG550H856F+qPn9K7yk7WsgQ9o3cx3TC6AKpM/pi6IVndsHufvwYqz6rZ+lmYgMzEXkhSSEyO+2Zffmen8do9DY/ZoEfx0lZSfWAiQHhkCwuaRzu+PFVITeX4SYogTwDXFScuMuWeeHWM8cHFyieDKjViYGrPutJIDYe1/SCF0iSw0A1QOqWFMA1R18Cx7/HiX33AmQs8ofySNzkbXA3wB6kt+B8u8JOjci/0WNbwAiVqUhdVkgDHksde7TxAW7uwCS/6LMdzwfofPjkPAyH752JgZxCzRHAqjnLqLuAmgFtv0wS8Mx8MXY89ACrMdcfJS9FHfgBDaFLMcODWhIAJnpviEBZCawZmjWGgLo24PnsWLdATQ0su1TN8CzdYKNg7fG2TVX/Irmm2e4Mmwb2I2Lh+Ht5aG2jggiHCr/Hn/c/Bk+J4W4MUkIkR0L7hGj6mYVautrYMOzgbBFiIf3XED4GRZdxEOtQICSGze4KCCHCZMw4vsTCn20X76JusWfKyR8lhWoqquBMKAfhm+Mgp2HixlWS78mZSKIiZjYi34d0T+yVhLycoEgiQDKRXDX179JQ/5jEnnTKUM6hYakjkyiSKXKhFyIpQJIEinTKS1Uj0Eup4185A03SFnbshHLyxR/icRh/b0RhA4xoxDtI63XIbiUBBATRlyUVFd5pRDlo21cmgSQ8pa8LnJHNibpGOSWmI0hqkhO3A2UMM54Qv8PYd02AmjAUPzn2XuAyyfx7H/PAVJ50/Fv/W55SWkSQErUDBBA6rhbRAABRZ9OQ3BpAkqkucmKtoUi+Fp8x7/1vi10GDcJIM1USQAJEbj6CDKW3YWx/bt+YfX9qXIk7jmPo6vu0/v21FqhJQ+xTkmYJJOpghzE+6dg7K/q8vtpa9FYASTNr9eQjaW9UhGsh+Qt3bMU/NOROLtSx7yD2qZiwOs9QQB1yFZBKbLXhCGqJh6FH4fA04D5GlKlYGMwUnpnYqvWVAKGtG66OiSATMfS0i3pLoBWIu3YIxoF0Hf3RmIdlmLbobkYhfPYMXUBNmmYEAkgM602CSAzgTVDs9YQQGwa3+4/iUWvf4l2QRUnf2yd+2mcXWttIRpKfsZw/0GYMS0YK2MXw7ef4oldrAEmeP6qP4cfaw+gtPUG12ZZaRl3bLy7uzvs7e1RUVGBJoEkoXPNzVo8mVOCOYWSf9c2NKKkTHI8vSoBxH4uyDmLpg0/AE2duX8ErS0ob6jBkA/mweuh28ywUgY0KScfVEeMqIvmkfWlKkeQ5gigziTI8dItXLpHrchH1xRx29UMEEAKEUCdsUMKW6mkIoWLGFIWQCoigLSOS6UAkm3PUhUBJJE+/iqjsjIQwUVoSfgpCiDdWSrfLd1WAMEHb8Y81BHxg3+GYf4QSCKC+szErtvdJVMRSCKCZK83Cuzhyn3lXIecxL3YjLvwYdwwyG+6vM4igCDXBtok7UISISQ5m68OaxP3osCAx8tcVSwbAQQuSqd5vT8KPktDfp+lyPw2DkGnOyN9PP9MxdLZ8UitHIuY2Z5ILpXkoar+NBRLdwjQfLUIXovTkPFKEJwaCpG6Ihzxn1Zj7Mvh8NxQIomMa89G7PJkFFSUAEFJ2Lo+BH4nUxC1JA2lvZzhOXsTMhbJReRwET+liC9hEXpFSA0JR83afMR4dm3HmT1HecHY1JCB5G2l4O88iK2z/SFQOW5JtKAs8qHmQCIiX4xHNsIQM70GyX4JEC+rRnxYMvJQgqKKYCTt2YqwoUXIfnUpEo4K4NwnCG9+noAHvLTfAbd2BJBihBd7n8yZzoS+AIXbYhG1NgV5F/2R9OslRF4Ih1/BJCT9tgm5iwqQFpCBqHkJSD9dCv+ZCdj6RRz4XX+dawdswRLWjAACWpCzaihSJhRwX8YIDsXDf/skFH4WgqKNUYjdXYqSCk9Eb09D9MQC1c+0Ww1y3onEwtXZwOwYhNQkw2+NGHFuqQhdng5BcxGKvKKRtjMGQZXZiH0xAbntzvC6MwZpa+XEg/wBC8WpCJ9bg/i8GARykhVIcktFrH+aJKpYFmXI6qwAUl6tRuSCBOQI/MGfFY+01cAmLc/ad7sT4Kw+RaRBd0CPEkCSPzoR65wJfvUmhNTo8l7q3+UZjLlT8h629INsFPkGIGptBjYt8ELmHD/k3rUJgsxkpFbykXFgK4JPxSJsRTKKnPgYuzgJB5cFoGBjFCLXpqOw1B8ha7Yi7Q0+nDS9hxu0MvpXIgGkP7PuUkN3AaTHiMcEYYpLMY7kl2isRAJID6b6FCUBpA8t65a1lgA6ePR3zI56F8KWGghFPDi4DYSdcx/Y2rM8PHZcch2xsIXL+yNsrUFr/RW0NtzA6ysW4s1V0bC1tVEJjgmgLac34GLzn/Dw8ICdnR3KSsrQKGiAna0dWpra0NraAudekoBlTQLI6bY7MPS1d8Dz8gHv9rs7+2sXoWnrjxBk5gNCEYQiIcrKy+EyKxBD33oKNk721ltUpTw6HXl5INv2JB0at3VKuo2KyzcjjaiR5sXpqGdEDiDlCKCMuZBuvZIfg1yeIm2RNvKROrLxKkcAdSRhVjoFrSMPj1wOIFUCiEUcaMwhxMauWkxxOYDYCV0dzKS5j1TlAOpSTrodT+7O6SKAbtEcQLPkpE954FPgu5bhi5+A8If6SSOD3Dm543n5JDIwDvOH2ENe7rD/PzfwKfB9pDLoEYn04cp0bAGTbi1rvIQcDJP0YegWMzM/3ZYXQGGo3l+EpOlA9nJnpN1fgrRBqdKtXkHICglH0apcJNznhKLt4Ri2R5qInOXvZ1sSuCiAbIRUb0LA7lCEF8Ujd00QnIrTEe7PtkYmoXnxUuCjLESNECB7uT9ynyhC6E/OSBtfjU1PqPpOm0mfYJSuLkFc71SEzq5BQkEY8kO6trO0NBJ+20NwKTsK/n+mYNrUGiSVRCBf5bjlBNBEaRRFXgYihgqQtzoYwfYpCtviCjdPQ6QgCfmzCxE+twTxh2IQqMc2jL+jAIppjof/B17I3hmDQOn2QU7Avx+Ag4fYFj557uDuqeBfo3Djo5AuOfXM/Kjp1bx1BRAk0mfzWBTsDMPZVf5Iv6sQmzyTMHYvH2ff58OJ3fsrnLA1eyzSeV2f6dTem7j6uTsj4N+Qh/j7g+G8WYy4O6XPMdiz6Yzs6dWIb4hCWGk8cl8O7MpI4W+CIER/kYKEeYHwlEa3bi3KQNRQ6VZoZQEk+/2sYvupsc+aPovZ4wQQ97cP206r23spd68oPYMsirLjvZlb/xj4bc+E1xo/pE2/hKxF/mBrwK9JQsnKQC6qWhaFJLv3uHsHRUifE4zcBYWI/M1Lw3u4PitieFkSQIazs3ZNswggHSdFAkhHUPoWIwGkLzHrlbeWANqz72c8s+xDtDWWoqVJchy8vbMnHN38OlIrtzWVo6WxUgFOwpvLEbt8AbcNTNXFBNBHJ9/FqZsFnPCxhR0aGhpg7yz5q72mohY2tjZw95aEcKsUQBUV6DVmHAbwH4aNnaSeyHcAeI88BZ6nD5coWlhZj4b43RBeKEdNfR3qbdoxPudN2Lo4Wm8xqWerEeCihCDZjmaui/sQdUueAiaJ3vG8XIaaIf2ALpE7UqI3L+GLhkGdEULSSJ6a30+ierRc3iC5LWAHPVlEkZyQZZFE55wxXy6yaGXyYVw016IZ0K4lBBDbYhXrlibNk9WZp6fjj35/mQBikjgLQW0J4LO3QrmtVM0HEpG4MR/VKEHBHj8kXM2A/zYesu4TI2Eqm7jsQwuTm5HImu4PZymPwGVpSJpwFomrliKtJgTx6xMQMUYxiwi730OuxSOjdzwWtm/CwUWlSOR1bSe2IVox0mAQ257CktWrGrecABqYjvAXm5H0bRRYFpWOLWAvOyH11QRklwI1F3KRMycT4jcCUbAtFvHrc+A5PxVbXgmC5qx1kon+HQUQi1qMEiQp5Kbh2BbGQrwmSCLI5bijOBWhrzpjz84IqP6tbsBDZIYq1hZA3PPkl4qAvAjkB2WDX5SEsbvDEbi2BmPZn03cFYak/ZOQLZd7S/ZMsyjgznWR2wLmm4PENcnIrwFKTmXDb00JMmaVIPXVeCQf9UTU5hTE3CcnaeUjgFCD7OUByJ5ZiE1eKeC9749LmUwS6CiAGgq0PmvbXwky+X3R4wRQZSYWTshHRFEo8py1v5fyCyK7PIPsPuh8bwZyVvGQ92gJ/Nd3RkTKb4OVF0Ds5/LPNJNJsU6pyAjS/B5uhsewS5MkgCxB2Tx96C6AnsHa7TMwROdhXMb+eavwuYbyJIB0hqlfQRJA+vGyZmlrCaAdmUcQ/fpmtNRfR5tAcjy7rb0znNwHgmcj+cAmFjajsaqoA4+trS0++mAVFi14Ui0yeQHECt0srYKLiwuc3aURPzoIoBpBCwbe9yDsBg0Bz8mF21YmqChHs4MT3P/1Buz6SrYWtZ68grrE71DvbQefZ6fAPWi0NZeS+rYqgc7tWaqSRxs9NOm3rpO6nIymW8vddwuYZPxLXmARPOz/pFE8anIByUcLybZysWTPqiOApGKo8RJmb6n7f+y9CXhTZfq//+neQltaytKySUHLrkAHsKDjWAQUgRkoLsBPEVEcB2RGKDggDKgIX5VlBosoiogO4kLFYXEBZVGhAgIqIFiEFllaoNAlbdMlaf7/c06SJm3aJM1Jck76yXXNNdC8y/Pez8mR3H3e99Q+XFqsFArDv9d9gn3SblFFvOQXQEDGC3GYWrkBu/6VjKjiDLx4zxhoF2dh0Z3SdhHTQc21BVA3bOgzGfmv1qgAWhOFRdH7MUYQQ2XV54B0+7gvJuevqlEBNA85I1MR+t7XmNrTBuLd8+C3unvtg6WFLz1DdiH0piz0WSxUDwmHQ9cex+rsHvOX0+HYbytu44Hx4hawrp9hWvRaDMyyrgA6Ej4V86LSRYEh/Ea8e94iC7GbhbVjOkG3wIAnbrF/ufi2ADqKF+NSEbX7a0ztehKrhnZHwfMGTM2fhm7r+mD/+5MRb6yWssqR6fwasfLKWAF0ciouLU5mBZCdS+roK32xKmsgdkWNwS+Lk1G2dRqidw5H/krLs2Fqb80TKjnWhi9C9HsDcdaqAigffd6Nxv77BGkrVQCtTbI4Y07Y4hWfi1TxYQnGVy0BFC1WDaW1XGV1QHzuxxMQ9+0EaFcOBz6fhrB1A8XPuPhACqMMPLqir93PWspGA6Jk/r2aqgRQ3lG8/3wq0vu8hfRJBTbvgebLxngv/XXSftxR4zNYuwJoEeI/XouwufUIoI5nkf5QvLn6zLIC6Jcnhf9+GKW9cV69FyQuBZD9/w4ptYXjAsjeGUA1V5gN6Uygul8UQG66KiiA3ATWDcN6SwClrd2Gf730X5QV/g5dhXT+jp+/P5pEdRQPhZZeBpReP40qvbDXAGjaNAxv/Gch7k+5u04Sgqz54fL32HT6PVwrz0NeznU0beqcACrUaNCubVv4R0RC16Y9rufkQvPbKQR2SkC71R8iqH1HY3gGVP52GWjeFEHNjY+Qd0OOOCQJuEpA6QIIxm1buCbImkPiciXZY6rekc7vOXKTxRlB5gqgD/GPqxbn+pRVoiQ0SHwKmK0KoN9KWuNGUTYJhrh6PlcZy9XfHQIIxUexasoELNp4Erk3JmHy9FVIE5/cY/vLYrq5Amg8or5fhpSHUsVzctKmxGHaIeGLXDL2T0lGakYckh5NRvSMI9JBsFEZWHb/BKR+DoxZORVx0/eLPx+TtwqTH1qGoy3jERfYBzPfXYq4zfcidXMZtJpQpKxIx8xbaz5HqACfPBqNlNy3pO1dwlEYwpkTNcbpu9viiWYWX0771BG35RlAWR8/hnunr0V+t5lIvS0LqUGp0N6zHynjVqGs2xgk987CvKBUGJ7MR+r4ZTiq0ULbJxUfvTYGDjx8z+cqgAb+q/oqF7aojj//GAbfvxa4Lw1TO05D2RhhG2wBMl6ZisnL38dJdMPSrb9IZwBZbPuR8iicAQR0GzcPG9ZMNW8Xk+tzJPc43q8AAvDjMvTtsxTDd5m+fBvPddmcj/j4MGCkcF5LmW2pO06LT6bci6ni+VypSMpORdhsAybnPIbk2fsR128ykluk4kiSIIuWIuXVo9BqtOg7YwPS7rN40liNp4ANf2gp0l4ejviaB60LonnUGMw72R0z5yYj69t4rBLO3LvwCR67MwVrk9KRPT0Lf7PzWfvmtTHiTlM5X2oQQKbPWvytkzF59kzMHN1NfNKarXtg7XtpWa3PoNUZQDcOx8zlaVg6MszqaXCWorbsh2W4d2Qqfpl+BDlzLM4AQvWT306utncPlzNrtseiAHI/Y3fN4LgASkDS3R0dqrqVYtUg+4sMZNYTOAWQm7JKAeQmsG4Y1lsCaOEr72Plmi3QFpyFXlcuriw4OAjJdw3Dd4fOmldaobmACmOFUEzzKKxfsxhDBw+yS6JSX4lNp/+Lz3/ahrDwUOhDKsU+jmwBEwVQXKxYdlxaVoaLuZeh1+sR1rsf2r3+UbUAshsFG5CAMggoXgApA5MionCLAFLEyhpfEL5UAdT4sme9YkUIoMaeBJnWr3QBJNMyG8UwFEDqTbPjAkj+NVIAyc9UHJECyE1g3TCstwTQk7Nfw4ebv0Hp9V9RVVUlruyWXl3wxOMTMfuF/5pXqtNeQ1mx9FSudm1b44N3lqH/H3o5REJv0KO4TINvcr/GznPbUKorMQugZs0j0CK4GbJzL+HPX5+3egpYXQIo9JZ+aPvvdxCS0N2h+dmIBJRCgAJIKZmwHwcFkH1GamlBAaSWTNmPkwLIPiO1tKAAUkum7MdJAWSfkVJbyCGAxr36Jab1zbO75asmAwogN10VFEBuAuuGYb0hgCoqdXjob8vw1e5D0Fw7bV7VfWOG4ZVFs5E4ZAbKK6SKHYOuBCX558Q/39ipAz798FUk3GjcgmWDh6HkMAzaU0BQK/hHDAL8m6BcX4bTBafw6ZkP8fPZHxETFoV7O92KLhHt8cvVLIT8dzOGHpUeGSg8Bt5SAJUYK4Cq9HpEJt6KuOF/gV+nLvBLuhN+Ec3ckBEOSQLyE6AAkp+pu0akAHIXWc+PSwHkeebumpECyF1kPT8uBZDnmbtrRgogd5F1/7jOCKC40Quw8L5EdGwVgWDL0IKDERwAVGgrUHE2HcOmpDkUOAWQQ5icb0QB5Dwzb/XwhgDKLyzGw1OX49t9h1Ba8Lu4dOGpXrOfnozn501DyqTF2L3vmPjzKn05tPlnxYOYe3a/EV9sXoNWrUwHeFhQM+hRdWY8/AuF55gbxDcM4XfAL34DENxW/Lu+qhI//b4X7YMDUVlVgl8LsxHsH4j4wJZo9sF2hGQcgib3Sg0BVI5cTTFa3p6MZjd2gZ+fnzR2RBR0gwYjqFeit1LHeUnAYQIUQA6j8npDCiCvp0C2ACiAZEPp9YEogLyeAtkCoACSDaXXB6IA8noKGhyA4wJoBJZumYMkG1/9rCYvPoy0YdOx0YGIKIAcgNSQJhRADaHmnT7eEEC/X7iKh6ctx5EjP6BMc0VceFhYKN5a9TzuGz0MK9/cgoWvSB9hg74C2sJs8SDovr27Y8/n7yA0tPYjIfTlV1F5oDVCm0ryR3jp9NHw6/IF/CP/gIqya6jQXoKm9BKyNOdxWnMOWaXnRaHTLiwWPZt2QucLZfD7Yi+Kd3+DdpHNxDOASsrKUebnj+bdesKv3Q3wj4yCXqdDUeZJURR1TN/rncRxVhJwggAFkBOwvNyUAsjLCZBxegogGWF6eSgKIC8nQMbpKYBkhOnloSiAvJwAF6Z3XAAZnwJ2YQeWr8uAxmLOhDEzMa6HBntfWIM9Dhz+bOpKAeRC4urrSgHkJrBuGNYbAujoz2fwyPR/48yvR1FRJn2Uo5pF4Ps9G9GpY3scOJKJex5cIP68Sl+JMlEAVeKPg/6AnVvfMlfhWOIQBNC592IRFg4EN/VDVaUBWm0UWg7+BLrgKFSW5+OsJhuHr59An+huaBUWgwNXf8IJjbQFLdgvCG3CWuP28J6IzrqCiI+3IujsOUkAVVQiJjIchrAmKG8Ri9xfT6Ii7yr82rZHl32/uSErHJIE5CVAASQvT3eORgHkTrqeHZsCyLO83TkbBZA76Xp2bAogz/J252wUQO6k696xHRdAU/DGVxORcG4jxk9Og3Rgh/TiGUDuzZHTo1MAOY3Max28IYD+9/n3+OusVSi4fBJ6nXTWz4A/9MK3O6XDny/k5GHQvbOhKdbCUCUIoHPQ6yowZtRd+GD9Mpus9GV5yP00DqgyQFdeBb8AfwQ2CYeu8wKEtuiOQ/nHcDj/BISDoeNCW6JVSAyuVxSic3gHxDdti9CAUJTotThfcglB/kFoFxCN5ju/R9X2nai4chUxTZqI8xZpy3Dp0iXxzwEdO1MAee3K5cTOEKAAcoaWd9tSAHmXv5yzUwDJSdO7Y1EAeZe/nLNTAMlJ07tjUQB5l78rszsugFyZxXZfVgDJz1QckQLITWDdMKw3BNDT89/E+g92oDgv07yiZUtm46m/ThD/fiWvACPGP4/fsnOMW8DOiRVAjz2SgtdW/KtOAXTx41gEBEA8L0g4qqdcH4bDJWMR2aY3Yto3Q45/Hk4W/YZifSkiA8OR0n4YooIjao13pewaDl47jrjQGNx0PRgR3xxG5L4D8C8prSWA2u49Cn/4o0lgUzdkh0OSgDwEKIDk4eiJUSiAPEHZM3NQAHmGsydmoQDyBGXPzEEB5BnOnpiFAsgTlN0zh+MCKAFJd3dE7W9rprg0yP4iA9XfKO3HSwFkn1GDWlAANQibVzp5WgBVVRnQbdBfceVy9E4R3gAAIABJREFULkrys8U1C+fwZJ3YgTZxrcS/5xcU48EpL+PQj6etzgCa/Y9HsWjB321yqqq4ggsftkGl1oCQJgboKvxRXhWCg6UjkV/RCmGhobgpoSM6JMQi49pPyK8owoSOI2yOpakswfZLe3G5PA/Ng6JwW9TN6FTRBKHvboJ230HkXLgAQ4A/zv95AH5L/TMiApohOfoetG96g1dyyElJwB4BCiB7hJTzPgWQcnLhaiQUQK4SVE5/CiDl5MLVSCiAXCWonP4UQMrJhbOROC6AjGcA1TlBNh8D7yx8d7WnAHIXWfnH9bQAOvRjJobdvwC68gKUFUlbqfrc0g0H9nxgXlyhphSP/v0/2P3dzzDoy1FacBaGKgMWL/wHUv8+ySYEnfYq8nfEISBA2AJmELeA6fxD8FX2SFwvl8SS8IqOaoabb+mC0iZa+Af6I65JSwT7ByHAz1/cHqbVl+PXwiycLTmPsqpyFFZqEOgXgP7Nb0G/yK6o3Ps9cleswpHHknB5cDcYggLEcYUqoB6BfXBn7DCEh9TtqeXPIEckAfsELl4rQtuYSExZuQX5Gq39DmzhNQLdO7TEcw8lo7C0HM2a1D7w/rvMa3h83U/YM2cQWkfWft9rgXPiWgR+yCrAQ2uO4IuZt+KGFtI2YsvXvtPX8djbP2L3PwchthlzqeRL6HB2Af7fG0ewfcYAdGpZu+K3OpcDEdssVMlLafSxHc4uxP974zC2z7gVnVrW/lzu/+06Jq/9EbueGYi4KOZSyRfMkXOFmPB63bl0JvbZs2dj3759znRhWxcIOC6AJmLxe0NR81fsEa06Iia8AtfOZSB9/FysdyIWVgA5AcuZphRAztDybltPC6BlqzfjxRUfobL0MspLromLnzn9ESx57mkzCOHsH+GMoM+/PgyDTouS/CzxvddWzMdjj4y1CUxfdhWX0tuIAshQJVQVATq/cPyGkQgw/I6mISUo1wXj9+sdUFDWBrFxrdAhPg7+Uf44r81BUWUxKqoqkV9ZhKigCAxudStyy67hu7wfcHNkO/QIKUeEvw4FxSE4t2YvPprQHpERkWjStCl0lTrkXMhFeUE55vzxeSS07ubdpHJ2EqhBoFKvR1BAAN747BC+OnqWfBRMYNyfemH0oO7wqyPGC9e1GPJKBp4b3RX392+j4JUwtP/sOIs39mTj8MI7EBYs/bLA8nUxvwx3vbwfC//SBQ8MaEtgCibgaC4X/KULHmQuFZxJYOXOs3h9t/3P5b/+nIBxt7ZT9Foae3CvfpWF1buy6rzHOsOHAsgZWq63dVwA1TVXHIbOfxVzeh5D6gPP4bATIVEAOQHLmaYUQM7Q8m5bTwugidOWY+uOQygrOg9duUbc/rXpvyswcvidZhAlpWWY+sxqbPnyIAyVGpQUnBffW7d6ESY8ONImMENlHs79N1asFAoNB3QVgF4XiNiEQASHlMHPzwAYgOLycHx2/B7kFrVGUFAgbrihLW7unYCfNb/iSP4JVBp08PfzF58KdlN4R9wa3QatNKsQrDsBwSwZ4IfL50PxfPgQ6PwCEOgfhMsXrqCwqBBRYdFYPHw5usR2925SOTsJ2CBwragUzZqGIvWtL3Exr4iMFEigd+c4PPvgH3G1sBQtm9X+zbQp5Ade+wEnLxVj8/R+6NyK548pMJX4LvM6Hl/3I/7SNw5L7qv7lwJCLn+5pMGn0/szl0pMJABTdY8juTxxUcrlja35uVRiOk3VPY7mcvNT/XBTbLgSl9LoY9p/+jomv/0j7rm5NZaP6+EyDwoglxE6NYDrAkiYTtge1hPHB03AEidmpwByApYzTSmAnKHl3baeFkB3/PmfOPbLWWgLz0NfWYqWLZpjy0dpSOxTffMWBNC0f76O/31xAPryAmiNW8XefXMJHhw73CYwXVkBLm/tBn/DVfER8H4BfvAPCkZ4Mz3CIivFyqCqKqC4OAQ7Tw3DheLqYsImTcLQq+dNCIwJxDFtJnRVOvSN7oH2obHQFf2I5sX/h9CgAvO8xeVBeLHkLlz1C4dep8fFrBzo9Do0bxKDxfeuQELrrt5NKmcnARsE9FUGFJRoERIYiLVfHsF3J86Rk4II3Ns/AY8M6YNL1zVo07z+baRC5cikt46iUFuJeaMSMLJ3rIJWwlDe3XceS7adRt8bmuHNR3ujiY3qHxMlUy4LSisx/89dMLJ3awJUEAHLXK6eeAsiwwLrjM7yc/nsyASM6sPPpYJSiYbkUvhcCvdY5lJJmQTe238Bi7dmoneHZnjjkfo/l45GTgHkKCl52jVUAMX1vQMdS/ci45QQxwhMmd8Gl15Yg21OhEUB5AQsZ5pSADlDy7ttPS2Aug96Ejm5V8QKIL2uHL163ISP3luBzvHtzSAsBZBOew1lxZfF9+oTQML7xb9/jeIz6agqzYJfUHOENO+G8gtvQ1eUDf8AP7E6qCogHJfCp+DHc4EoLys1z+nv748WLaIR36kd4tq1RFV5FTSaElQV/YLoK6+hSWgRAgMNqCwHSsvDcKjbP7G38DeUlBeLAqhZSBTu6z0Bw3uM4hlA3r2kOXs9BKoMBlwtKEHr6HCUlFVCOByaL+8SCA4KQJd2LRAU4I9L1zRoE+PYGWLCF5On3z+O78/ki19KhX8I8+VdAhW6KghnUgj/L3xhfG50F4Qaz4mrLzLLXEaEBqLPDcyldzMJMYdHzxVCOGTWlVwKn0thSzpf3iPgSi5TPzghVoDxc+m9/FnO3NBcOhI9BZAjlORr45wAikPK/KWYMqQjwk27qbXXcPyLNCxcugM5ToZFAeQkMEebUwA5Ssr77TwpgKqqqtC6x0OoLC9GWdEFVOl1GDp4INavWYKY5lFmGMUlZXhy9mvYvvMQKrVXUV58VXzvrVXP4+Hxf64TmkGXD8O56TAUfQ0ERKIi5B5cP7YF4eG/wz+gClUGf5QWhSO879uoav5HfPXl+7jw+2mr8YQtae3axaJdW+m3sIGlpxFb+gYCDYWi/AkO84O+KhxRf8pAXnBTvPXTq/DXBGLq7TPRvGkM/Oo8ucP7uWYEJGAiIMifq4XFogQSrnm+vEnAgIiwELRq1hQhwXVXF9QVoXA47cmcYpzL00IQfHx5j0Cgvx/iWzZBz7YR6Nku0ulAmEunkbmtA3PpNrQeH1i+XJaiirdYj+fPckJXc1lf8BRAnk2tMwIo8ZkNWDqqI4IBVGgrxECDw8S/IfPD8Zi00jkFRAHkplxTALkJrBuG9aQAupJXgG6D/iae/SMIIIOhCv/vwZFY8+pCBAZWf/Ep0pSKh0B/sesI9Nqr0BoF0L9f/if+9vi4OinojiUisOKI+X3hu9D1SwEovg5U6Q3w8weCI6LQfNAGhMbdDb2uEr+eOopjP32HK7nnUVWlF/u2adMaN3SIE/8cUnkGERdXI7CqUNxWVqUDAkLCETvyMALDO8NgMKAKVQjwq33ApxvSxSFJgARIgARIgARIgARIgARkJEABJCNMB4ZyXAANxdItC5AUkY1t8yZgifFBbXFDFmDp3KHoqMnAc6NSscOBOU1NKICcgOVMUwogZ2h5t60nBdBPJ7KQPOZZ8RHw2sKLELZd/XPmY1g4d6oVBLECaNYqbP/qBysBNP+ff8X8Z56sE1jO5vaIbnEJIWFVYpuiPH9og8ZCV/ALKjVZCAxtjtAODyC692wENmlpHkejyUfWb8dx5IfdKCzIMwugkJBwtIppgapfXkTllT2Av790yHTbkWiV/C4Cgh3bquHdDHN2EiABEiABEiABEiABEiCBughQAHn22nBcAAkHPY9AiyNpGPbURqsgx736Jab1zcM2HgLt2eTVNRsFkDLy4EgUnhRA2786hIenrkBlqXCuT664WapPjzgs/b95uO2228zhassqMPNfb+GDT7+FTnsVZcYKoL9Ovh8rlz5b57IKT29F7leTYdAVwVDlhyZt/4g2w95GUIRjj9fVlhbjm12foKQ4F33/cDs6dOoPf/8AoXwIpZf2obL4IkJieiK0ZS9H0LINCZAACZAACZAACZAACZCAwglQAHk2QRRAnuXtkdkogDyCWZZJPCmA3v1oF/4x702rc31aNjPgr5Pvw/z5883r0en1WPLvj7Hijf9Bp81DWfEV8b3hw/6ITz94td5168uuo6IwG34BIQiOvgn+AcIeUedepSWFaNJUOL+BZ6M4R46tSYAESIAESIAESIAESEBdBCiAPJsvxwWQ7S1gGDQHGxaNQMeKw0gbNh3WtUH1r4VbwNyUawogN4F1w7CeFEBr3v0C/1y0HjrtFZQVS08fimvuh7R/v4CRI0darW7Ne19g/v9tgFZzBWWaXPG9Prd0w86tbyEyItwNJDgkCZAACZAACZAACZAACZBAYyNAAeTZjDsugIC46evw/gMJNg+Bzt4+FxMWZzgVPAWQU7gcb0wB5Dgrb7f0pAB654OvMeNfb5kFUFCQP/6zeDoeeeQhq0OgBSYffvotZixYC03+ZZRpLomY2reLxcf/XYG+t3T3NjbOTwKqJqAtr0RBSRm05TpU6PQNevqUqgEweNUSKK/QISQoAKFBgYiOCEVocJBTaymr1IuPaj95qRgX87Xgg9OcwsfGCiAQ4O+HTi2boGubCPS9oZlTEZWU63DkXBFOXdLgUkGZU33ZmASUQCAwwA83tm6Knm0j0aOtfGdxUgB5NrvOCCAhsqSpKzFzdCLiwoxx6ouRvXMNUl9I52PgPZu6umejAFJKJuzH4UkBtPu7nzF28v+houQKykuuILFXO3y7a0st+SNE/fHW7/D0/LdQUnQNJfm/iwsJDg7Cow+NwqB+XaDX6xETE4O77roLAQF8Apf9TLMFCQCVOj2EL8ARYcHQlJbj1wtSJR5fJKAqAn5+6NKuhfk6Dg0JQlCAv90lZPx2HTM/OIH8kkq0jAhBr3byfXmwOzkbkIBMBCr1VTh6rgjF5Tp0bNEEqx6+WRRC9l7bf7qM5z79FZoyHWKbhaB7G17/9pjxfeURKK3Q48ffC1FWWYWb20di+bieaBsd6nKgFEAuI3RqAGcFkFOD22nMCiA5aVqMRQHkJrBuGNaTAqisvAJJQybj7NnzKCvIxMZ3V2HMmNE2V/V++h6kLnwb2pIilORnmdtERfgjNqpKfIR8kyZN8Pnnn6N58+ZuIMMhScC3COj1VdAbDCir0GHtl0ew/xdJrPJFAmolcFuPDnh0WCIC/f0QHBQIoTKirteJixo8uPoHxDYLxbyRN+GOri3UumzGTQIigY8OXsSiLZmIDAvC//7eHzHhdZ95uPtkHqa9dww3tm6CeSMT0K9TNCmSgKoJvPPt73jps99E+bN5en9EhAa6tB4KIJfwOd3ZGQGUNGkOhrYDcr5fgjU7AbRLxIgRiYg5tgfr92U6PTcFkNPIHOtAAeQYJyW08qQAEtZ76NAhrF+/HkOHDsWoUaPqRLD+w6/xzxfWQ6stQVlBFqqq9AgMAGKbG9A0xCD2CwsLwzfffIPQUNfNvxJywRhIwJ0ErhWVIqJJCFLf/BI51zXunIpjk4DHCLRtEYlljw9DQUk5YiJMteHW0+v+/4qJP//nIIrL9fj07/0R3cS5bWMeWwwnIgEnCRz9vRDjVx/GPTe3xvJxPWz2Fqo+k1/aLwqiT6f3r1eUOjk9m5OAVwnsOZWHJ9f/jAcGtMXCv3RxKRYKIJfwOd3ZcQGUgpWfzUBi6V6kjp2LjHbjsHLNNCSKu18rkPnheExamePU/BRATuFyvDEFkOOsvN3S0wLI0fV+/vVhPDn7NRQWFqKs8Bz8UYHI0DKEhxoQHt4UrVq1wujRo/H4449zC5ijUNmu0RIQvgAHBvhj9fZD2PXj2UbLgQv3TQJ39emMJ4b/Afoqg80vtwfPFmDim0ewckIvDOnZ0jchcFWNlsCbe85h+ZdnkDH/dkTZkJtfHr+Kf2w4hnce64MBnVn502gvFB9d+LIvzuCd737HoQV/RGhQw4+EoADy7AXiuACagw37RiBk13SMnX8YiQs3YeWQOBTnZKM8qiNiSjPw3KhU7HAifAogJ2A505QCyBla3m2rVAF0PV+Dvzy0AD8f/wXlBZnQa68gdeZ0jB8/Xtz6JVT9CGcAhYSEeBcgZycBFRAQDnyOahqKKf/ZgvxirQoiZogk4DiBmMgmeP2pkdBoyxERVvu/CR8dvITnPj2Fn174kyhC+SIBXyLwy0UNUtIOYfuMW22eBfTvL89g0w85+O7Z23xp2VwLCYgE9p2+jsfe/hFfzR7o0llAFECevaCcFkBfjMXYFxKxdMscJDU5jjV3PYHjL2zCyuRybBs0AUucCJ8CyAlYzjSlAHKGlnfbKlUAiTf1ffuwdOlSUfTcdtttGDNmDCIjI70LjLOTgAoJXC4oRlBAAJ5YuUWF0TNkErBP4K1//BnC4bgtImsfhrv2m3PY9uMVbJ7ez/5AbEECKiTQfe4ubJraD91tPBVpXvpJ5BSWY+2jvVW4MoZMAvUTEA71H7joW/zv7wOQENu0wbgogBqMrkEdHRdAQ7F0ywIkBWZib2YEkvrFQfP9EoyauQ2JFEANYu+2ThRAbkMr+8BKFkCyL5YDkkAjJUAB1EgT34iWLQggYaujUA1U87Xu29+x5ehlCqBGdD00tqUKAuiTp/qja1x4raUv3pqJM1dLKYAa20XRSNZrEkDbnh6Azq0ogNSSdscFEJA0dwMW39sR4jH3FdnYNnsCluSMw8q105BYzi1gisk5BZBiUmE3EAogu4jYgARUT4ACSPUp5ALsEKAA4iXSmAlQADXm7DfutVMAqTP/zgggIA5DH3sESXHlyNy+ERuPOHfoc01C3ALmpmuGAshNYN0wLAWQG6BySBJQGAEKIIUlhOHIToACSHakHFBFBCiAVJQshiorAQogWXF6bDDnBJC8YVEAycvTPBoFkJvAumFYCiA3QOWQJKAwAhRACksIw5GdAAWQ7Eg5oIoIUACpKFkMVVYCFECy4vTYYBRAHkPtuYkogDzH2tWZKIBcJcj+JKB8AhRAys8RI3SNAAWQa/zYW90EKIDUnT9G33ACFEANZ+fNnhRA3qTvprkpgNwE1g3DUgC5ASqHJAGFEaAAUlhCGI7sBCiAZEfKAVVEgAJIRcliqLISoACSFafHBqMA8hhqz01EAeQ51q7ORAHkKkH2JwHlE6AAUn6OGKFrBCiAXOPH3uomQAGk7vwx+oYToABqODtv9qQA8iZ9N81NAeQmsG4YlgLIDVA5JAkojAAFkMISwnBkJ0ABJDtSDqgiAhRAKkoWQ5WVAAWQrDg9NhgFkMdQe24iCiDPsXZ1JgogVwmyPwkonwAFkLdz1AULZvZGz5KzuO/1Q94OxifnpwDyybRyUQ4SoAByEBSb+RwBCiB1ppQCSJ15qzdqCiD1JJUCSD25UkakGXjRbyDmmYJ5fj8M85Nshpa7MQVx44EN59Mxvp1j0We84IeB/xrjVB/HRpazlcQAGQY8e6uc41aPJbH7BItkmoMCSO48RWLBzHvQM7R63JJzP+KR//5qc6KR/28MHg4/T/kjdxosxqMAkgvuZbx/fywmfCyMF4tu4+Zhw5qp6BPegPG/fxF+y+OR89F4xDagO7s4ToACyHFWVi2LT+L951Mx75XPkIVYTP7kKN4azau1gTS90o0CyCvYXZ6UAshlhMobgAJIeTmpKyIKIPXkSgmRSoJmEfYbnoVt7VNTYjgngJSwRrsxXHgfKe0noK9McsbufDI0oACSAaLVEEYBZKzoEQXPDcDxrz7BcwdqzzVyQBdsPWBbDskdWWMdjwJIrsxLAihrhiS4T66+FxPKFuHI032cn8ABAXT01YFY1eITvDWOX7qdB1zdgwKoYfSy3hyMlPPPYtfzyYhq2BCy9+JnwjmkFEDO8VJKawogpWRCxjgogGSE6eahKIDcDNjHhpcEEGpXpgj/0E8y1gXdt0H8jS8sK4AgSZNPRB7VAsk0nvDTMe/nYBWmVlcNWfUxzZmL9++PwwSMwZiPP5HGM1UhGcVMzTlMKbCcC8YYrb5y1Oo/GVnCXOJvwk3zwKoCSog5/fZdNtZWo1JKWLVRGNmMw5KfwCcDGJg0T+oDC7aQqqOSv3WuuooCSO4Poi0BpMWuF8+ilbDVy1QZdE3Y8lUkbf/CZby7LAd9Ld7POvIhZn8ud2yNczwKILnybi2AINybXuuGnHfjsNZvKfByNNbOjscGw3jkz56GaULlRGw3TF6cjrRJ3YBTazHtvnlYm9cdM++LwrLcFOR8lIxd98eZpZJQ4TgVq7AqfCnGzFiGrNBkdJ+yFF8/FYXPaoy5elI3BMm1NB8ehwKoYckt2PwYum1OwmfLJ6NPi+oxyn5chckzPkHu1RxETdmADU/1qePajhc/F9rl8ch4eRmybk/DhsfLsOhvqfgMk5G++y2MaVeGo69ORurmXORcjcLU9zZgau+jeNHY7+jbG3Ck5TR8suVZxO9OtfuZeG1SNwQ3bLk+2YsCSJ1ppQBSZ97qjZoCSD1JpQBST66UEam12BAFRTtJ7kCQIeOyREFyxErmpCKr/UDME0VNvCRweu1Hzo1La20Rq942ZtknCdU/XwXMEKSMJJFgrkhKxi5ha1qNOWxuT7NZwWNcV11b2kRBc0TammYUU1IFkGW/6rXtx8DqSimj3BFYTc6yFDcWfYfsEgWaKJSE34Rb9KneZmaUX3Wwq+/6oACS+9NTewvYxZ8+xD+2Wcwz4h58fEsYjn91ArjNKIB+DcPD4s9sVwrJHWVjGo8CSK5sWwqgAuz6VzKWxadj+6Rc6d7+9lmkT4pH1rp7kZI1D/ufT0JocQbm3T4Tce9tQOjsFGTN3Y9Ft4Ui670UdNpatwAS7nWCEF96o3TfszXmbf/bj7s7yLU23x2HAqihuS3DyY3zMG3GJ4iasQFrZyUhqmwX5vX6DMlHlyI5/CRWDU1F6GtpwHRb17YggAYi5zMt0u7Jwqqh3bH2ziM4MqcPMl6Iw9Ibj2JDbBq6f56MX15ORuipVRg8IxRvfdYd7/uNQf6OLCwdAnw2PQwbbs/BhvvsfyYGbN6PkR0bul7f60cBpM6cUgCpM28UQD6SNwogH0mkx5dhEkHV1SpWITxvIXgOpiC9v6n6x9jqvg3Y2msCRtbYTmYWPcY+klQyCRFBwBgFECyrjPpi//l4LDVXGFXPUX32hFGemKp5jBVH4tjCyyiFzPOJP6yjiscovEQBZPyzVHVkmneVWMk01RhjrIVwSt5puYWuWugYjALIfOZPLWlkMYOt6iU7+acAkvsDYl0BVD16P/z72U5oazHdxZ9+RH4XUwVQCQab36/E0R2fYDHPhJYlORRAsmAEYHEGUGw3DH9oKdJeHo548X64FPFZ6RjfEaK42X6bAYvulObdNdcPGaP2A0nbkVS5CMmBkES2eAaQ7QqgmgLI1pj5jxiQkiDX2nx3HAogF3Ory8Vn/xqDRS1XYf99J5HSbxEKesWZBx2zeBEK+m1HsmGRtP3dfG1LFUDxxrMOhWt41xBp+6T475nfUsVfdvVZXIDu5uHGYOmOvvisRj+TCLWUorY+E1ceNuDBri6u14e6UwCpM5kUQOrMW71RswJIPUmlAFJPrpQWqfk8IKN8sZYnxn/8iIdAW1fzmNZh65Do+iuA+mK/wbgtq6YAMlhWANk4nciy6seqYsm0CcxGBZBl1c8FaRtWXRVPUuVR9bxWZyXZqQASqqXS49dWjy8cLG3uk4P45VLFlLl6Chvw0+h03OLEAdsUQHJ/euoQQOaqn0/wXEuhAigS1gJoD7aKoUiiqMmZo5jyQabcwTXK8SiA5Ep7jS1g5mGNAsj4Rbd2tc4ixH+8CAX3TUb+q7UrgPY/HIdd44QqCanaYW2SJPfFL7sdzyL9IVtVRYuQ/Pl2JPN4ILvJpQCyi8hug9yPH0PcofHQzi1DavRnGJ6fhuHmg4GOYlkfW9e2fQGU33sDoncOR/7K4RbnDFl/nmpKn/o+E7dv345hbewup9E0oABSZ6opgNSZNwogH8kbBZCPJNJDy7A6v8biXBvTU6ukMGycU2MUKKYwbZ2H49wZQDUqgIRDqa3O0al5TpGdCiAhsFpnABmlkgVbKe7qscQtW0Z5Y7U2y8qg+6TzikyHRtd3BpCjFUAUQB664OucpoEVQOIWsEjjqEXY8eLneNPbS/GR+SmA5EqkYwIIyKo+r+fG4Zi5PA1LR8aj7PtlSHlIOP9kDNKmxGHaoYHimXBR37+Ie0fPwy/dZmLenVnYdeMqUQCV/bAM945MxS/TjyBnjsUZQBZjyrUyXx6HAqhh2RUOXE6ZniE+AazbyAlYunIphncEsramitvC8uPjEQahYmcqutm8tu0LIMP8WOmzsjkf8fFhwEjhvKsyqaLOonLIVAHEz4RzuaQAco6XUlpTACklEzLGwQogGWG6eSgKIDcD5vCNnoCtSidPQ2EFkKeJcz5PE6AA8jRxzqckAhRAns2G+HS84kU4MqsBT8fzbKg+PxsFkDpTTAGkzrzVGzUFkHqSSgGknlwxUhURqLcayfProADyPHPO6FkCFECe5c3ZlEWAAsj9+Ti6ojtS3o5CaF4uou6ZiVUrp6JPuPvn5Qz1E6AAUucVQgGkzrxRAPlI3iiAfCSRXAYJ1EOAAoiXh68ToADy9QxzffURoADi9dFYCVAAqTPzFEDqzBsFkI/kjQLIRxLJZZAABRCvgUZMgAKoESefSwcFEC+CxkqAAkidmacAUmfeKIB8JG8UQD6SSC6DBCiAeA00YgIUQI04+Vw6BRCvgUZLgAJInamnAFJn3iiAfCRvFEA+kkgugwQogHgNNGICFECNOPlcOgUQr4FGS4ACSJ2ppwBSZ94ogHwkbxRAPpJILoMEKIB4DTRiAhRAjTj5XDoFEK+BRkuAAkidqacAUmfeKIB8JG8UQD6SSC6DBCiAeA00YgIUQI04+Vx3iZvGAAAgAElEQVQ6BRCvgUZLgAJInamnAFJn3iiAfCRvFEA+kkgugwTqIXCloASRTULw0Cvp5EQCPkng/X/eB01pOZpHhNVa37pvf8eGjAv4avZAn1w7F9W4CeSXVmLgC99i8/T+6BpX+7nki7dm4ui5Qnw8rV/jBsXV+ySBM1dKMGLFAWx7egA6t2ra4DXOnj0b+/bta3B/dnSOAAWQc7xU0bqqQ39VxMkgAQogXgUk4PsEtOWVCAsJwpx1O/Hbpeu+v2CusFER6NKuBRZNHIyySh1CgwJrrf3rX65i2nvHsHP2QLSLDm1UbLhY3yew62Qepr77M/bMGYTWkSG1FvzhwYtYuPlX/LDwDjQNCfB9IFxhoyKQ/sMlzEs/hYz5tyOqSVCD104B1GB0DepIAdQgbMruRAGk7PxYRkcBpJ5cMVIScJXA9yfPY9kn+10dhv1JQFEEZo29DTfHt0ZocG35IwR6pagcdyzZh/v6t8Hzo7sqKnYGQwKuEnj4zaP47XIx9s+73eZQZ6+W4t7l3+OxO27AzLs7uzod+5OAYggYDMBfVh5Auc6AL2be6lJcFEAu4XO6MwWQ08iU34ECSPk5MkVIAaSeXDFSEnCFQL5Gi+iIMHz87Ql89M1xV4ZiXxJQDIEH7+iFlNu6I79Yi+jw2tu/TIH+Z8dZvL47G7OG34hHb++gmPgZCAm4QmDJttN4d995rBjfE3f3alXnUHM+PolPj+RgwV+64MEBbV2Zkn1JQBEEynVVWLQlE5sOXcKaSbfg9oQYl+KiAHIJn9OdKYCcRqb8DhRAys8RBZB6csRISUAuAjnXNYhrHoHj2ZdxMPMifr2Qh6oqg1zDcxwS8AiBAH9/CNu+BnRth+4dWiI3vxix0bXPPqkZTNpXWVj1dRaSu7XA7V1icEv7SI/Ey0lIQE4Cwhdf4Uyf7T9dxomLGix7sAeG39La7hTCl2XhLKwRvVtjQKdo9GgbYbcPG5CA0giUlOvF63/zkRxcLarAKw92x5+6tnA5TAoglxE6NQAFkFO41NGYAkgdeRKiZAWQenLFSElADgIlZZXQVlSiRWQTOYbjGCTgNQJ5RaVoGhIknm/l6OvL41ewcsdZCNti+CIBNRPo3aEZ5o1KcErkCFVAq3dl4/drWjUvnbGTAG7tHI3nRndFh5i6Kz+dwUQB5Awt19tSALnOUHEjUAApLiV1BkQBpJ5cMVISkJOAwWCAUPwj/D9fJKAmAn5+fvD3A4T/b+irUm9ASbmuod3ZjwS8RsDfz088zDlA+BA08FWhq0Jphb6BvdmNBLxHQLjsw0ODxP8GyPmiAJKTpv2xKIDsM1JdCwog9aSMAkg9uWKkJEACJEACJEACJEACJEAC8hKgAJKXp73RKIDsEVLh+xRA6kkaBZB6csVISYAESIAESIAESIAESIAE5CVAASQvT3ujUQDZI6TC9ymA1JM0CiD15IqRkgAJkAAJkAAJkAAJkAAJyEuAAkhenvZGowCyR0iF71MAqSdpFEDqyRUjJQESIAESIAESIAESIAESkJcABZC8PO2NRgFkj5AK36cAUk/SKIDUkytGSgIkQAIkQAIkQAIkQAIkIC8BCiB5edobjQLIHiEVvk8BpJ6kUQCpJ1eMlARIgARIgARIgARIgARIQF4CFEDy8rQ3GgWQPUIqfJ8CSD1JowBST64YKQmQAAmQAAmQAAmQAAmQgLwEKIDk5WlvNAoge4RU+D4FkHqSRgGknlwxUhIgARIgARIgARIgARIgAXkJUADJy9PeaBRA9gip8H0KIPUkjQJIPblipCRAAiRAAiRAAiRAAiRAAvISoACSl6e90SiA7BFS4fsUQOpJGgWQenLFSEmABEiABEiABEiABEiABOQlQAEkL097o1EA2SOkwvcpgNSTNAog9eSKkZIACZAACZAACZAACZAACchLgAJIXp72RqMAskdIhe9TAKknafUJoNjYWKSnp6tnMYyUBEiABEiABEiABEiABEiABJwg8Mgjj+D06dNO9GBTVwhQALlCT6F9KYAUmhgbYdUngIKDg7F79271LIaRkgAJkAAJkAAJkAAJkAAJkIATBIYNG4bi4mInerCpKwQogFyhp9C+FEAKTYyTAkho/sQTT+Dhhx9Wz4IYKQmQAAmQAAmQAAmQAAmQAAk4QGDPnj149tlnHWjJJnIRoACSi6SCxqEAUlAy7IRSXwWQ0NXf3x9vvvkmunbtqp5FMVISIAESIAESIAESIAESIAESqIfAlStX8OCDD6K8vJycPEiAAsiDsD01FQWQp0i7Po89AWSSQKNGjcKsWbNcn5AjkAAJkAAJkAAJkAAJkAAJkIAXCbzzzjt4++23odfrvRhF45yaAsgH804BpJ6kOiKATKvx8/NDSEgIhLOBhD/zRQIkQAIkQAIkQAIkQAIkQAJqISBU+1RUVKCqqkotIftcnBRAPpdSgAJIPUl1RgCpZ1WMlARIgARIgARIgARIgARIgARIQGkEKICUlhEZ4qEAkgGih4agAPIQaE5DAiRAAiRAAiRAAiRAAiRAAo2cAAWQD14AFEDqSSoFkHpyxUhJgARIgARIgARIgARIgARIQM0EKIDUnL06YqcAUk9SKYDUkytGSgIkQAIkQAIkQAIkQAIkQAJqJkABpObsUQCpPnsUQKpPIRdAAiRAAiRAAiRAAiRAAiRAAqogQAGkijQ5FyQrgJzj5c3WFEDepM+5SYAESIAESIAESIAESIAESKDxEKAA8sFcUwCpJ6kUQOrJFSMlARIgARIgARIgARIgARIgATUToABSc/bqiJ0CSD1JpQBST64YKQmQAAmQAAmQAAmQAAmQAAmomQAFkJqzRwGk+uxRAKk+hVwACZAACZAACZAACZAACZAACaiCAAWQKtLkXJCsAHKOlzdbUwB5kz7nJgESIAESIAESIAESIAESIIHGQ4ACyAdzTQGknqRSAKknV4yUBEiABEiABEiABEiABEiABNRMgAJIzdmrI3YKIPUklQJIPblipCRAAiRAAiRAAiRAAiRAAiSgZgIUQGrOHgWQ6rNHAaT6FHIBJEACJEACJEACJEACJEACJKAKAhRAqkiTc0GyAsg5Xt5sTQHkTfqcmwRIgARIgASUR8DPzw8Gg0F5gTEiEiABEiAB1ROgAFJ9CmsvgAJIPUmlAFJPrhgpCZAACZAACXiCAAWQJyhzDhIgARJonAQogHww7xRA6kkqBZB6csVISYAESIAESMATBCiAPEGZc5AACZBA4yRAAeSDeacAUk9SKYDUkytGSgIkQAIkQAKeIEAB5AnKnIMESIAEGicBCiAfzDsFkHqSSgGknlwxUhIgAVcJDMXSLQuQVLEX08fOxWHTcO3mYMOHIxDx/RKMmrnNxUnmYMO+EcD2QZiw2MWh3NB93KtfYlrfcPPIFYWZ2PriJCzfV99kSZjz/mL86doaPPLURuS4IS4OqSwCFEDKyod3ovHE/RKY8/4+jMA2DBq/xDvLrG/WB1biy+mJMN8xK4qRuWUhJq3IqKcX75fKSyQjUhoBCiClZUSGeCiAZIDooSEogDwEmtOQAAkogsDQl7dgwaAK7P3HWMw9JIUUN3cDNt0bgYzFo5C63dUw1SCANNj7whrsCe+JlEdT0FOXgSWjUlGX+kp6YRMWdz6MueOXoL6vPa6SY3/lEKAAUk4uvBmJ+++X6hBAml3PYc2+CPQcMwUpPcrr/W8F75fevGI5t1oIUACpJVNOxEkB5AQsLzelAPJyAjg9CZCAZwncvRRb5idBs30sJiwWalniMOOdTUhpXr8EcTxINQigPGwbNAHC79vj5m/CprvLzX93fJ1s6csEKIB8ObtOrM3t90t1CKA8U0VnuwXY9OFQlCu0wtOJzLIpCXiVAAWQV/G7Z3IKIPdwdceoFEDuoMoxSYAElEvAuK2heBvGjl+CHEzDum/GIeb75zBq9jGkzF+KKUM6IjwAQGEm0lfMxfLmc8RtAJojhxF8SyJiAoDiU+lYOHk5MhBn1af4VCbKuyZAY/yCMHHZFozvFyONpy9G5mZh+0A2xr38Kh65NU76+bUMLB+VinRLaHM3YN+9LZD5/SW06ZcgtqueE0iauhIzRyciLkwYtwI5P6Vj2VNpyDBuWSg/l42Idh1x6QvrrWjSFjDbAuiSzVgzpC0aMYeRNmw6sp9eh4WjEhAeLMybjfQ/TsBy5SabkTWQAAVQA8H5XLf67pc7rO9D2hxkbJiL1HWJWPnlNCQWHMbhsEQkxgAozkT689JW07jRC7D08aHo2Ez6eWZpAhK00hYw2/fLDCTZu++46X4J4/3UlgDaEWPr3m59v9w4aAbWPTsSCc2EGyaQvXkQJiz1uYuECyIBpwlQADmNTPkdKICUnyNThBRA6skVIyUBEpCHwIhlWzCn3zWkj5+E5WPWYd8DMch4YRSWJazD+6ODsWdxKp472QsLli3AUOzA9E9isHh6IoIv7MWal9JRMWEBZtwagsMrhmF6gHRGhGZvGpa8m4mEh+dg2h1xyDYKoBGTpgA/bcW2IxGY8d46pMQcxvK3gSlP98KlTU9g0opM24sSv9B0FKXPq69sA+6Zg6fGJkCzczrGnpwozokj67Fw1R7E3DMTT43tafVe+IUdeG7mc9hxwXp4SwH0Tt8pmLNoIhI1OzD9gecQZyvW4dORYBZAORixbwQi9i3BE7O38SwgeS5HRY5CAaTItHglqLrul6kBS7HlmV7IXvcUpq8DJq5+FVNuysaau/YgURBAwTnY++YSpFeMw4KnkxByaDmG/SNYkkOavUhb/A4yuz6COX+9A3EXJAFk8345PAdj7N133HS/tBJA7yZiyjOLMbGvBjv+MRaHe9q4t1vdL6ej43v7MCI8A0ueSsW2GvdirySTk5KAQghQACkkEXKGQQEkJ033jkUB5F6+HJ0ESECBBO5dii1zk3Dtw0HI6LkbE2MP47lRqUgU/rHeqUa8xYeR9jbwyPREmH8LbPyt8KUPB2Fbpy8xo+8lbPzjJKSJXa23gCVNXYppd/VCm6hwBAu/BBbGm5yJoe+NQwKuITNjG9LfXYNtp2rMK36hiRDFVOoXwnvjxC9OXTLTsEb/SI05E7F400rcUbENg/4XJ8ohc6w1hq15CLTlb+ZtxjpsOjqaBdAO9No8B3fEFCP7pz3Ytu4dbDzCI6EVeIW7HBIFkMsIfWeAOu6XEf/+EjP6VR8oLy04G9sGbUOcIHmumQ52lu5diTkbMWhbAr58OhHCvXPSSqmH5SHQtu9BDtx33HS/NAkg8yrNVZwZsH+/nA7N4i2Yc0cMis8dxp5t6/HO+4cpzn3nk8GVuECAAsgFeErtSgGk1MzUjosCSD25YqQkQAJyERiBpVvmIDE3A5mdkhB3RNj+tQNzBAHULEOUQTssp6q5DcDi79vivsS0btlYf9cTWCP0sTwj4shibJl/Byp2LsHchduQKGy/SvhV3Eq1sesITHl4JIYm9kRccCY2PjQJaZa/IRa/0IRYHFZdQwD1tJgTRgEkbKPY5ogAMh4CrcnGjn3GCqS76461WgBNx8Z2iRg3YSJGDOqFjlEa7H1pFOa6fHC2XHnlOHIRoACSi6QvjGP7fpkiCCAr+W1aq1H41BRAwt9FQS1UDd2JJ94S2sdhwYebMFS/DYPejaj7fmnvvuOm+6VJAEmHQGuQ/UUGxDumo/dLxCFx/COYeE8SenWKgWbvEoya6+qTJn3hmuIaGjsBCiAfvAIogNSTVAog9eSKkZIACchHQNrWEAMEXDNX2SQu3ISVQ2KQ/cUyPPfCYUSMfwpTeh7DEz8lWVfVWAqhwnXYPb4jru1dgyWbspE4aSEm9g2XtoCdEbaH9cKlD5/A3O/+hIVLJqInpLN0NhqXkvDMBqwb1ULaTrbJYn2mLQ1H1mPuS3sQN2kBZt7dBtnv34lJedK2M+stYAnI25KKCdnS9rD6K4CqzwAyzyiuyXasVgLI2CHugZV4R5hnyyBMeEm+vHAkZRCgAFJGHpQSha37JSa9gd2P9USFeI9aA80tMzBzSAie+Ee2VPFjSwCN12Dd7nHoeEXaTpvdfyIWPpSI8HPVcqi++2Wd9x033S9rnQFkSoiT90u0G4eVa4xMHlLg4+6VcqExjkZDgALIB1NNAaSepFIAqSdXjJQESEBGAsZtDTHXLCt+kjDt1ZlIuSUOwcLhzMXXcHz7c3jicg2pYlURlIRpq+dg3M0x0mHM3x8DBiUanxKThDnvLcaITsGANhuHz7VAYrtfkfZmBcZNTxIPkxYOhs75/h08NXuj9dYA46GmOac1iLkpDsHi2GuM7eIwNHUxZt5rOoy5GNl730Hq/I3IqVmtVANZzUOgq9+uI1arLWDZGPpNChLEuCtQfHqr8SBsGfPCoRRBgAJIEWlQThA275fWB+CjQroPTViIegTQEiRNfQNzHugp3v8qcjJwTJ+ERKECaPwe2/fLYQ7cd9x0v6xTAMGR++V0xL2zDyk3SWmsKMzE1helg7D5IoHGToACyAevAAog9SSVAkg9uWKkJEACjYiA8QvN4ZXDMP3DRrRuLlURBCiAFJEGBuEoAd4vHSXFdiSgCAIUQIpIg7xBUADJy9OdozkjgIo6txVDiTxz0Z0hcWwSIAESIAF+oeE14EUCFEBehM+pnSfA+6XzzNiDBLxIgALIi/DdNTUFkLvIyj+uMwLo5PQURJ/IRuzXh+UPhCOSAAmQAAlUE+h3N+7rGIorP32KvXU8KZ64SMBdBCiA3EWW47qFAO+XbsHKQUnAXQQogNxF1ovjUgB5Eb6TU1MAOQmMzUmABEiABEjAxwlQAPl4grk8EiABEvAiAQogL8J319QUQO4iK/+4FEDyM+WIJEACJEACJKBmAhRAas4eYycBEiABZROgAFJ2fhoUHQVQg7B5pRMFkFewc1ISIAESIAESUCwBCiDFpoaBkQAJkIDqCVAAqT6FtRdAAaSepFIAqSdXjJQESIAESIAEPEGAAsgTlDkHCZAACTROAhRAPph3CiD1JJUCSD25YqQkQAIkQAIk4AkCFECeoMw5SIAESKBxEqAA8sG8UwCpJ6kUQOrJFSMlARIgARIgAU8QoADyBGXOQQIkQAKNkwAFkA/mnQJIPUmlAFJPrhgpCZAACZAACXiCAAWQJyhzDhIgARJonAQogHww7xRA6kkqBZB6csVISYAESIAESMATBCiAPEGZc5AACZBA4yRAAeSDeacAUk9SKYDUkytGSgIkQAIkQAKeIEAB5AnKnIMESIAEGicBCiAfzDsFkHqSSgGknlwxUhIgARIgARLwBAEKIE9Q5hwkQAIk0DgJUAD5YN4pgNSTVAog9eSKkZIACZAACZCAJwhQAHmCMucgARIggcZJgALIB/NOAaSepFIAqSdXjJQESEAiEB3VDJriEuh0OiIhATOBmObRyC8oRFVVFam4SIACyEWA7E4CJEACJFAnAQogH7w4KIDUk1QKIPXkipGSAAlIBAIDAyl/eDHUIhAUFIjKSkpBOS4NCiA5KHIMEiABEiABWwQogHzwuqAAUk9SKYDUkytGSgIkQAIkQAKeIEAB5AnKnIMESIAEGicBCiAfzDsFkHqSSgGknlwxUhIgARIgARLwBAEKIE9Q5hwkQAIk0DgJUAD5YN4pgNSTVAog9eSKkZIACUgEWraIQVGRBuUVFURCAmYCsa1bIu9aPrcHynBNUADJAJFDkAAJkAAJ2CRAAeSDFwYFkHqSSgGknlwxUhIgARIgARLwBAEKIE9Q5hwkQAIk0DgJUAD5YN4pgNSTVAog9eSKkZIACZAACZCAJwhQAHmCMucgARIggcZJgALIB/NOAaSepFIAqSdXjJQESEAiEBAQAL1eTxwkYEWAT4eT74KgAKpm2f/JV/BorzDxB+d3TcOLmwCMfQavJ7e3/pm5y2g8+9pgCO9qj63H06sPAaj+GXAeO//2EtJrtG9hbmsavwWOr/8IGJuMnFmW7eXLM0ciARIgAW8QoADyBnU3z0kB5GbAMg5PASQjTA5FAiTgEQIJwx+HX5NoGAwGj8zHSdRBICgoCJWVlV4P9sy2VdCXl3o9DlcCoAAy0RuNZ1+Jxc5Zq3FQkDjin39A/1fuBzbNQhqexIqxwEbxfemVMjcNXTMlUZQy9xXEfS21e7bvD3hRlEE1X8K4A9ECZ83jCP1uiwbOCHMccCWTPtJ3wJNYMbEHRA134Wv8dfFmO1KtH6a9MhE9mwIoOYG3xfxY/Mw8homP8b1809gAjHPmCdIPz2BFy11GmecjTLkMEvAiAQogL8J319QUQO4iK/+4FEDyM+WIJEAC7iXQYfDDiE28272TcHQSaCCBw/95jAKogeyU3c0kgHIxxCyFBHFgXaFjlj4HAKF6aMjVWaJAMFUMVQsMa8lUmN8JEGTRAWke6e+sAJKkmlGkHXBQqgkVWgmZoigyCzkLiWM5npQFIY/3ozPy8J2x2krI3bhOQN6BWVLVF18kQAKyEaAAkg2lcgaiAFJOLuxFQgFkjxDfJwESUBoBCiClZYTxWBKgAPLN66G6sseyKsiWALKsAJL+vLPlKxiHj8QKEssKIYmUNN6ps53Q1SiLhGqT76LvRxwFUK2LySxv2tct1czizbhdz7p6p3bOJAGUDJxtgWZCDjbV+DsrgHzzQ81VeY0ABZDX0LtvYgog97GVe2QKILmJcjwSIAF3E+h892TE3DzY3dNwfBJoEAEKoAZhU3AnaXtQswPG83/MW8FM24pqntFTfd7P+QvngcyXrCpIrOSEhQDauQkYNzgX32GguG0sZ7BQ9cIKIKsLw6KyR6zQqUOq1S2AjLmxuQUsGTkHgNuErV5H/oAVg3OxMX+guYKLW8AU/BFlaKojQAGkupTZD5gCyD4jpbSgAFJKJhgHCZCAowQ6DZuEFrcMcbQ525GARwlQAHkUt9snq2u7UF1nAFnKB1PfnME2zgUyn+1jebbQRPSEdGZNe3HbEwWQKcHiYdzR+43n/1invaZUq78CSDpk23ZVUCa6WlRjCZVbpi18FEBu/6hxgkZEgALIB5NNAaSepFIAqSdXjJQESEAiwC1gvBKUTIACSMnZcTI2y8OHxa7GJ3iZnwKmxfH1wrk9ltuK6n8KWPWTwUyxVG8pg4XkkOQRBZBIqZawqeOwbZNUs3EGkOU2PMvqISkL1fnD3DQMaSfl+bzFGU4UQE5+dticBOohQAHkg5cHBZB6kkoBpJ5cMVIfJlDrH7eWZ0zUXLfFF40B/dD/wCHz02fqIlT7N9jWjzG2eixxfWM6OJ+7M0UB5G7Cahz/NM6/vAA5QujxU9D7vj8hGAXI+/hvOJsl/LA3Oj05Gy0iqtdWcexl/Pj5j/W81xbdZ09AuNjFOFbL59D/T8D5jy+itThH7RcFkBqvH1dj7odpc/+Ag4urnwbm6ojsbyJg8fQu44/OC0/m2mRDtJn/W4rqp4CZt3vZejKY5RzGrXyCPBpQJFZhCUKOFUC8EklAfgIUQPIz9fqIFEBeT4HDAVAAOYyKDUnAfQScEkA2/sFqJ7LaAkj4h3MCTv3tJaQLfc3zt7N45HHNQW0dnOk+JPWN3GXEFDTr/ifvTM5ZFUlAkDmXm89G+7ZA9Z9P4/weoP2fbrIRsyCMDiJaEDwXN+Dg6f7ob9FOGCP7FBA2UBoTmj3I/OIg0HI0EmyOVz0FBZAiLxGfCapNmzhENYuqdz2VlZU4/dtvPrNmhxcy9hk8C+szlxzuy4YkQAIeI0AB5DHUnpuIAshzrF2diQLIVYLsTwIyEKhTAP2A/q9MRM+m0hzS1gHhN5vSYZVDktsDJcJ5EbkY8tpgtBcaiX9fjYPmrQtaaEuAM5uEbQqmWKVH3opnWJh/Jj2y+NFeYRAfU5yZUP3YYmHbwy5H54PUf/FmCzD1/ebVeX6sAHKeWWPqYRZAkXuQuXoNCoTFm6uCjCQEoXO4rVHmnK5V0SOOgf7QXpPaWP+dFUCN6XpS2lqbNWtmN6SePXrg6I8/orS01G5bTzeIbd0KkZH215B5+rSnQ+N8JEACHiJAAeQh0J6chgLIk7Rdm4sCyDV+7E0CshCoVwCZRI3lQaFCqfouxAkiaJbFOQUWj7yVHiFsOpuituyRzjwwySXjuRYWT7fBgH44eOCQuLyaZ1GYz0WwmG8j7pdK5YWf1XhZnrdQ++wF5wlSADnPrNH0ECt1gI7C9iyLyh6xogdTkNDLWDnhiABqPhrYL2z16o2ij7cj9O62uCRKIwqgxnI9WVdPWm7Nrd5+JLEw3UNNZCzeNwtxyz41zhIyiXvhHjwXeFEQ6ILEH5yLp61kumPk4zt2RFl5OXJyxE2Rinr1S0xEzuXLduXU9evXFRU3gyEBEpCPAAWQfCwVMxIFkGJSYTcQCiC7iNiABNxPoOY/9M1/vyBV+8wStmrVLYCkQystwrxwAsejI439TALHutrHalHCfGOBjUIl0Sux2ClUEAnzmaqKIBx0Wn0Yae35hIofVLc3f5mRZrH6EuXClxpTzBRA7r8kVTmDIHz2tzWe/1NjBRc3IPP6vU4KoNmIPv0yym7qj+un2yIh8aKxaogCSJXXh7NBD3gSz/b9AS+uPiTJmIk9EFbj3iYOadnOOIflPc/8Z1iMV6Od9Mj3WTjY9xn0P/KSuTKz/5PWf3d0CdHR0RAqbU6e+tXRLh5pFxERjvj4ePz88zHn5zP9okR4RLuQC2GEGtWmNs+7s/xlhzl/NqpSzVWzJplnea6TcrZAOw+OPUhAeQQogJSXE5cjogByGaHHBqAA8hhqTkQC9RCwPpOnukrGuN3LjgCyqsip9QXExnYvs/AxHVhqkksmASRsPTOJJ1P/agFkaz7LxdX8R7jcFUBdRjyBZt3v4BVFAtUErCp6pB9bVv1YnhEkvWv/DCDxTCFswMEN2xE34X20F7aUsQKo0Vx1lvex/mNHA5tgIchNGGyJAYO7EvIAACAASURBVEEcJKNZdHu0F7bvmiSF+clhNn5m2sprqv4xDd9AYe7v748B/fvhwMFDqKqqUkzObrihA/R6PS5cuOhkTNUypr34dDTpFxrVOTIJHdNT2SyGt/FEsBfxDF5PyBS3KqfMTUPXzGkwPfLd8tHvVucJ2RB9Ti6CzUmABIwEKIB88FKgAFJPUimA1JMrRurbBMzn7wjLtPotZV0VQC9BrMSJrnEGkOmsIPNvSW2dAWRx3o+I1fJRxhPRM/9rvJ0/UDoPCFqcvwAgcxZOJdQ9n7AFTGrv4BlAll9sLLbACRzq2kpmugJYAeTbn4WGrK54z3j8crC6Z9Q9ryGhF6qfAtZfeHrXTYBFJVD1U8DutXjaV7U8kg6VFkTRZoQJTxADBVBDcqPOPrbEjo2nM9qUAtbS3VIwjMNHeHr1IbN0sNwya7vap74nQtZPtlvXLsi9fAX5+fn1NtQFBaIqKBD6wIBa/9+hQyKaFpVBV1qIytIi6MqKoSstRqVWAxicF0t9+vTGr6d+RalW69xlYeMx8MIA1dVVo5GCzYCxkqrm2Xbm/6ZYVhEZt9dZVmhJlUVCBdAuxNV6qhurgJxLGluTQN0EKIB88OqgAFJPUimA1JMrRkoCJCARoADildBgAhc34DwmSE/2ctOLTwFzE1iPDmtLvNT+WZ1bjizkgS2pXftnxrN/zIfvW2xDMldjOgcgLi5OPGensLDQ3LEiPAylURHQRoWjNCoc5eFhgJ9fnQPfWBaJ2/o9YvP9qspyVJYUiDJIe/UCis4dQ9HvJ8Wf2XoJh1d3aN8ex44fd24hkH5hUesXAxaVPaYBbeXDqm+NXzYIv7SQHq4gnXdnftXxNDHb+XZ6OexAAo2eAAWQD14CFEDqSSoFkHpyxUhJgAQkAp2GPYoWt9xFHCSgSAIUQIpMi5NBOVIBVHdFiKnqR6jwMUmDnMHSViPLn5kqVUzVP6YzgA72NQmPhlcACQsuaR6J0uaC8ImANjpCrPJx5nVTWSQG1SGA6hqn5HIWirKPQ3PhFIov/QadUC0EILxpUwgS6OKlS86EILa1ta340ej9NZ42afu8O1sCSKhYNVVj1X4wgXG72dfAOLEiqHpbmSMVqk4vjh1IoBESoADywaRTAKknqRRA6skVIyUBEpAI3Hj3ZDS/eTBxkIAiCVAAKTItTgdVu9qjpoyp+XdLIVT/U8Csqk4st8PWPIi4AWcAlTYLR1HbFiiKi4EuOMjpdVt2qK8CyJGBDYYqFJ07gZJLp6G5mInCrJ8d6VarTV1VPDUb2qzQsXEGkPmcH4snWZqrgEzVP3gG4hlAeAYrWu4ybt2rPn+oQQthJxIgAZEABZAPXggUQOpJKgWQenLFSEmABCQC3ALGK0HJBCiAlJwdJ2Jz+tBfy6dGOTFPPU0dfQpYRZNQFAjSp00LCH+W6+WqAKoZh+b8SVw9/i2u//IdqvQ6x8M0b90SHowwET2Fw7WNr/O7pKoq4WXz6WsHLJ74ZX5qmOVTLk3b7YQRLKWeqY3lGXmmM/kcD50tSYAEahOgAPLBq4ICSD1JpQBST64YKQmQAAUQrwHlE6AAUn6OHI3Qq2e+OFD9o23WFFduao+SllGOLsmpdnILINPk2msXkXfiO1w78S0qNNcdiMl5uZYy9xlg8UtId2B0h5o4LQQdGpWNSKBREqAA8sG0UwCpJ6kUQOrJFSMlARKQCCQMfxxRPe8kDhJQJAEKIEWmxaeCEsTP1Zvao9hN4scEy10CyDS+rqxElECCDCrJPVt/jup4EphnEssngHmGM2dpLAQogHww0xRA6kkqBZB6csVISYAEJAIdhzyCVn2GEgcJKJIABZAi0+ITQZVFChU/7VDcKtoj63G3ALJcxPVT3yPvxLcoOHPUI2vz3UmkrWuw2Brnu2vlytRKgAJIrZmrJ24KIPUklQJIPblipCRAAhKBkKjWREECiiUgPPVIX16q2PgcCczPzw8Gg8GRpmzjAQKC+BEqfjSt3LPVq64leFIAmWK4fPhLXNr/ifh4eb4EApbnFZmIWJ5bVIOSxaHX5EcCSiVAAaTUzLgQFwWQC/A83JUCyMPAOR0JkAAJkAAJKJwABZAyElQVGICcHvEobNPCKwE15DHwcgSqzbsgSqBrp76XYziVjyEJoBbH1otPIjMJoeq/q3x5DL9REqAA8sG0UwCpJ6kUQOrJFSMlARKQCLRsEYOiIg3KKyqIhATMBGJbt0TetXzodE48XYj8bBKgAPL+haGNjsD53jdBFxrstWC8UQFkudirP32NC/vSUVlc4DUG3p+4HgF0NRmvJ7c3hyg9Ec2yvfVT07RmieT9VTGCxk2AAsgH808BpJ6kUgCpJ1eMlARIgARIgAQ8QYACyBOUbc9h8AOu3tge1zq3hfBnb768LYCEtZfn54oS6Nov+7yJwotz29gCVnICb89ajYPmqIyPus//Gn9djOqKIVEQtcDx9bOQdsCLS+DUJFCDAAWQD14SFEDqSSoFkHpyxUhJgARIgARIwBMEKIA8Qbn2HJVhIbjQ5yZom4V7J4AasypBAJlCunpsDy7t34zywquKYOO5IGpWAFnOXEMOXaghgFZbVwBBfH+z50LnTCRQBwEKIB+8NCiA1JNUCiD15IqRkgAJSAQCg4Kh1+uJgwSsCAQGBkCn8/51YajyfgyuXhoUQK4SdL5/QdsWyO0eD+HcH6W8lCSABCZl1y8h6/M10FzMVAoiD8RRlwCSqn46nxXOBjKKnpoVQOKZQcaXcDh0MrDzby8h3QNRcwoSqI8ABZAPXh8UQOpJKgWQenLFSEmABCQCCfc+jqgedxIHCSiOwI+rp6FCc11xcTkbEAWQs8Rca5/b9QZcj49zbRA39FaaABKWKDxl7+xnb6DgzBE3rFiJQ9ZdAdT/yVfwaK8wMWhtiRZhOIu3Z+ViiOnQ6CN/wIqJPSC1AHgGkBLz2zhjogDywbxTAKknqRRA6skVIyUBEpAIdBj8MGIT7yYOElAcAQogxaVE2QH5AZd6dkJBu1aKjFOJAkgAZTAYkLX9NeQ12nOBFHm5MCgScJgABZDDqNTTkAJIPbmiAFJPrhgpCZAABRCvAWUToABSdn4UFZ2fHy7e3Nlrj3h3hIVSBZAp9qwv3sTVn3c7shS2IQESUBABCiAFJUOuUCiA5CLp/nEogNzPmDOQAAnIS+DGuyej+c2D5R2Uo5GADAQogGSA2AiGMPj74ULvBGhaRyt6tUoXQAK8c1+tx+UjXyqaI4MjARKwJkAB5INXBAWQepJKAaSeXDFSEiABiUCnYY+ixS13EQcJKI4ABZDiUqK4gAwB/vg9sQtKYpopLraaAalBAAkxn9+7ETkHtiqeJwMkARKQCFAA+eCVQAGknqRSAKknV4yUBEhAIsAzgHglKJUABZBSM6OMuKoC/HGuf3doo5TxmHd7VNQigIR1XNyXLv6PLxIgAeUToABSfo6cjpACyGlkXutAAeQ19JyYBFRCQHrUbM+mUrhyP0UkZe4riPt6FtIOOI6DAshxVmzpWQJ1CyDpST7thXBKTuDtWatx0BTagCexYiyw0fJnwnviY5uFHlocX2/9GZGe/pNn8Uhn4+fU9BjoV2Kxs+Z4TqDgU8CcgOVoUz/g3B+6oaSF8it/TEtSkwASYj7x7jyU5J51NCNsRwIk4CUCFEBeAu/OaSmA3ElX3rEpgOTlydFIwNcIpMxNw2356/H06kMAhC+Z9wObnBM29TFpiADqMuIJNOt+h6+h5np8gEBdAkgQNkOuzsKLmwDLP0ufqYnoiRpSCIIwSsCpv72EdOHPNYSOMMa4TkDeAWlMiBKpE5C/H08v3uwySQoglxHWGiDvxna4clM7+Qd244hqE0ACih9WTEJVZbkbqXBoEiABVwlQALlKUIH9KYAUmJQ6QqIAUk+uGCkJeJ5A7S+ewhfW/gMO4SCexIqJPRAmBmWsUGhvqlgQfnZeqk4QvpjWbGfuq4W2BDgjCCVbfetYMCuAPH8lcEbHCDiyBaymDBqHs8jrhBoVO5afPUESJSNnliCDpJc4Bs6iRXSuKHys/45awsix6KtbUQA5S6z+9qXNI5Hdvxvg5yfvwG4eTY0CSHPhFE6+/7ybyXB4EiABVwhQALlCT6F9KYAUmhgbYVEAqSdXjJQEPE/AlgAyRjGgH/ofEESQRUUDnsHrCZn4q+kLqVDxcL52u1MJpm1f1RVFB9EPBw8IVUaAvaogCiDPXwmc0TECdgWQ5XYv859zMaTWlq0aFUDmaiALAXR1PzBA2Or1A/oLgmhTEW4bLAghCiDHsuWZVrqQYJy5/WbogwI9M6GMs6hRAAnLv/DtR7iU8amMJLw/lF9AEKI690FweBT05VoUX8xEWcFl7wfGCEigAQQogBoATeldKICUnqHq+CiA1JMrRkoCnidgQwANGI0UbEb6Aeuzgc7vmoYX8QxWtNwlbherrnKo2W49CgdUVzNUyx6LM1JsnHliuXYKIM9fCZzRMQL1CiDhTJ8BRebzf6RzfKQaOuFV63wt8xlA53H+AnBqcY0KoKuzIMrUzLPonJCLp7+OxQoKIMcS5cFWWUk9FXvoc2B5JcIKihFWWIzQgmIE6HTw1+kRoKuCv16PQL9ABIZFiP8LahJp/v/gyBhEduiOJq1u8CBJ56Y6s/VVXDuZ4VwnhbaOaNcFnUf9XZQ/lq/fd/0XuT98Jv1IEMri5796C6i4VRQfGbdw11ycZWXhaEx78gLSxK3e9l51/GLIfL+qeT+zN3Y/THuyHdJWu7511V7kfF85BCiAlJML2SKhAJINpdsHogByO2JOQAKqJlD7DKCJ6Hx2Pb6Lvt98eLPQpmumbQFUXe0jVPZI7WpXAH0EjDVJIfvnDPEMIFVfUj4dfJ0CyMaXs2oQtrdaVm/7sn0GkHimkFB1l9weooA9b/oCyAogpVxkl7vdgGsd45QSjhhHWL7m/2PvXKCjqq7//yUhCSGBEEhiAgnyDAhBLAiUR1XAAFWqUlIpWgWxPrBIRWVR4GepWlGKqH+koraKaBWxQapNW4UCagULChYhGgOESAIJgRgSEkLe/3XvnTtzZzKTed17Zu7ke9dikcycs/c+n30nyXxnn30QX3wGMWfPIeJivV+xRcR2Q5fUwdZ/nZN6+2VP78mh0hT6stmPoEvaZU7x/O+F+1Bffc4HAUhjLsv24Y37HDj7eaWtWJQsaH6Pp7mx3ebPRvfRcIQ5CVAAMmfe2oyaApB5kkoByDy5YqQkEBgCLk4B03zaV1RchISKnVh0ZlLrCiDLG1Qpduu4A1da+gLZegDtG6FWQ9TK1Q7ItzS3dbJoVgAF5k6gV/cEXAlAkviZqen/a1/to3lDpX0z5OYUMKWptPTGaxwqpVPCpN5arABynyRBIy7ExaJwXIYgb227kSp9up06i24nTiPywkXDYorrk4Hul41DwpDxkLYsBfqqKTmKb/+6Co0XawIdis/+wzpG4soHX3M5/8i7a1BxdH/bApD0u3lMAqJjLF37DkkHO8DSWywfgy0nFKqVvMrpg9Jeuh3ylm5rs3rpNNDiIhTFVzn0LHP1wY2tsleyvT1RW/Uo9QnciRTLKaPKz8RU22mJah9Bn8lxYjAToAAUzNnxMTYKQD6CC8A0CkABgE6XJEACfhGgAOQXPk42kIDbHkDufI+Zj+UjvsATHm3FcGfM9+fZBNp3dvLMDkDBuMtxsWtnPw35N10SfhKPnUS3otPo0NzinzEvZnfqnoIeFiEoKj7Zi5n6Dz3z1S4c/+BP+hsWZLFjdCxG3P+yS2/Hctah/GupH1gbW8DOTLJtP7X2HrP0DpOay1srgCQBRj19UOnvJ20h24SbbVvJHLay2gJz/WGRsjUcmJkFbMlWe/1ZKoetlYtbrVXCtpMNgU2L18u9BnmFFgEKQKGVT3k1FIDMk1QKQObJFSMlARJQCPSbegcShmcSBwkEHQG/BaAgWREFIP8ScS41CaeG9fPPiB+zOzY0okfBKXT/rhQdmpr9sOTfVKkK6JIRmUgdn4WwyE7+GfNj9rfvrERl4WE/LAR26shf/xnhUc7FROnEM+nkM3cCkNqfD1ArDp0IQNbqXM16i3dgOyYr27yzpcfbOBxCM83Z1nA5RuupoHDYulqMBZZqIJsZy2migcVP7wYQoABkANRAm6QAFOgMeO6fApDnrDiSBEggOAgM+PGd6D5scnAEwyhIQEOAAhBvh5bwMORffQWaoiIDAqN7YSmS8k8gLIDCj+PCY5L7IfVHP0Nc3+EBYXLu6AHkv/t0QHzr4bT3pNuQfOWPW5m6cPo4Dm9cbnlcsx10r/SQqz48bQhA8hYsWwWQ6tCumbT2JEN1gJPHrAdBWA+HSMVyzWmHVoHIVQWQHuBoI2gJUAAK2tT4HhgFIN/ZiZ5JAUg0cTP5S8HMh5di+vAuKP98E9as3YYSM4XPWEOWALeAhWxqTb8wCkCmT6HfCygb1Btn+/X02463BsLrG5H61VHEnDnn7VRh43uOvQmpE34GdOggzKfq6FjOH1H+9W7hfvVymHrVLLm3UmSX7miqv4jK4wdR9PHbqKs8Y3Ph6iQuuybPzgUgqe+P3IdH2i6m9gCynk4o9QuagwypB1BNLWpR0HprloNva/8gy+O1h/6DY/1+pNhw1hNQ7jcETQ8gyVeufGoi5q+G0vPMti1NOm0Uku30fEufIr1I044IAhSARFAW7IMCkGDgfrgLqACUOgULli/A7Mt7oPrAOky9f5PrlXg6dvBMLP3VT3FNRh/Eqh++NdWjuvgQPnp3HZ7MzveY1tK3dmO6lyecFv5jPG5dqbpIx/R75+InV2WgT0oPWzwA6qvLUbg/B5teeBnbpIa3Xl6zn/8QC0bEambV4/CfJ+KeDR4auv5pvL9sLHpohrfKwa82YNct6VAw1iP/rYm4448e2ucwEjCQAAUgA+HStF8EKAD5hc/0kxs6ReLo1T9AS5hYgSOmvBK9/ncUHesbgp6hdJrVpZPnQPSJYTWlBch947dAS+C2xOmSHEk8axHXz0mXmGmEBBwIUAAKwVuCApB5khooASg9awVW3DUFfSwaRlsCkKdjx/7qJSydlYEe4a75l3++Dvc8sMmjShafBKD3x+PWVRb/s9biw4UjoZVpWkVWnY8tj92BZ7z8UKq1AATgyBZkzX3Go7XNWb8Ld19uX57eKgfL3sTu6/tYQ7YXt8xzjzPS0COQft1d6JYxMfQWxhWZngAFINOn0K8FFI0YhPOXxPtlw9vJ8UVlSMktAEykCUTGJWLAT+5HbM8B3i7Xr/Endv0FpZ//0y8bnEwCJOA/AQpA/jMMOgsUgIIuJS4DEisApWDkLXNx90+nICPFjfgAb8YCcKxoaapGSe4hHLrQBcMyMpCiUWFKPngYWY9/5jZJD76yCz9xVwEUGYlIVXCqPYyNc+/By2pFjyoA1VejpPgs6mSPUUhITbGrBkLJx3g4axncR2QL2akA1JSPLbfcgWfcVRSlPogNb81EuoNQ1koASp2NtS8swMgeQH3JZ3j5gYexyZ1tt1Q5gAT8J9Ancy5iUwf7b4gWQopAMHwwnp/9B9Sf/970XNkE2vsUXkhNRNnoy9Bcfh4XO0d5b8CHGQnHTiIpv8iHmcExZfCs5eh66VBhwdSfL8fXb/wW9dUVwnzSEQmQQGsCFIBC8K6gAGSepIoTgGbi6fcfxFjtniMNJnvxwZuxipG7X96FOUMtolJ9IXL+71Y8aa2qGYsVm5/GlFSLw9rDePnae7DR7zTNxtoPF2CkRVwq2fkwsh7RyDjT7saC7vux5a39DlU56Ziz/nncfbmqSpXjs8dvwMMfeB6QVgCqr61HZLSy9pLtC5H1u/1tGkpZtAHZWenKmCYAFiHI7TY8z8PjSBIgARIgARMToADkffJOTh2NiiuUipbYI8Vo/r4KF6ONO/kqOfc4up847X2gQTaj3/Rfyb1tRF2l+3Jw4qO3RLmjHxIgAScEKACF4G1BAcg8SRUnANmLJdUF+3E2aaSLLWDejJVYz8Tafz6IkXEKd6dCxi9fwq47Miz9bAqRM/5WPOlnmkYuexNr1S1SjtU/7myPWons565GihIx9q+dioWb3U2yPa8VgAoLCtGnn2WrVvlnePSGh7HNpamRWLF5rUUMK0FJSQpSlCDc92HyPDyOJAESIAESMDEBCkDeJa+xcyfkz78RzR3tS2tjjhSjxQAhKPFoMRKPhE5Jbu+JtyJ51PXeQfdxdHNTI775ywrUnD7uowVOIwES8JcABSB/CQbhfApAQZgUFyEJFYDen4s+Z/Yj593X8PI/RtpVz9iLNrOx1uOx0sJGYmX2WlxtETJKdi5E1iMOVTB2/Xj0EIAcqn88qLyxT8FSvLl7OhTZxr8KoOoDn+HU8LGWLV3l+GzlDXj4Hy4Srt0q910OtmE6pli2ubECyDyv2/YeaWJCD1RVnUddfX17R8H1awgkX5KIs+UVaGxsJBc/CVAA8g5g+chBKLl2pMtJshBUXoWLnf2vCOpSVoG0A9+aquePJzQH/WyJsGPiiz/Nxqk973oSFseQAAkYQIACkAFQA22SAlCgM+C5f3ECkGNMDlU+bZ4C5n7s9DXvY+kPLfvLnPTUGft4Np6eZFGIyj7GozOWtVEl456f3TYqb6t/AIx9JBtPT7PEU/4ZnrzhYeS4d2sdoa0AkoSbtzrebW3qXP/Vy5g43/kGN23z5/zsLOSPyraedNZKALITzbyvUvJiORxKAiRAAiQQRAQoAHmXjGNzpqE2ubvbSf4KQVHVtei35xA6NJn8JCsnpDqEhWP4Pc8hsouLXgFu6Xo+4PzJfHzz5u88n8CRJEACuhKgAKQrzuAwRgEoOPLgSRShIgBBalj88gLbNrDcLXj+mWeQUz0Ss+94EHOn9bGcxlWN/X+ci4VvlXiCx8WY6Xj6/aXWfkbl/30SNzzkiXyTjrHTxuKaG3+CKZenKNvRmsqx/8V7vI7HUQCaeuAa7PqlZYtbUz42XXUH1rWKfg5e+vfdyIgGIPdB+ggjNT2MKAD5cUtwKgmQAAmEEAEKQJ4n83z/nvgu6xrPJwDwRQgKb2hEv0+/QsTF0K18jE3pjyG3Pe4VS18H577xCGpKjvk6nfNIgAT8IEAByA94wTqVAlCwZqZ1XCEjAElLG78AaxfNxEiHE8asq64vwWevL8PDG/L9S9AdL9mJLW2fvKXd6mXvtvq7z/D3DWuwbrv3YlQrAej+83ailFTdc8ez9na1VUuKaNWljW14AFgB5N99wtmGEUgYMg7NzaH3CbhhwNqJ4bCwsIDcF9/n/TfkCFMA8jylxdPH4tzQvp5P0IyUhKDm78+jLtr9qWGpB4+i66mzPvkx06SkKyajz5Q7DQ+56OO3UbL3fcP90AEJkEBrAhSAQvCuoABknqS2KwGotgT7338ZT67d5nAqlzf5SsGDr2Vj5kBlTlvbrZQRLgSg+npUlxzCR++uw5PZ3gtSrQWgTRj5u2yszbRsKyvehoWzHoWtE5K2+bPaJ8jN1joKQN7cGBwrkED69Xeh29CJAj3SFQk4J1Cy9+8o+nhTyOGhAORZSuu6d8WRX14PdOjg2QQXo9wJQdEV59H3v7l++TDT5IE3LUJ8+ihDQz5/4mt88/bvDfVB4yRAAs4JUAAKwTuDApB5khoyAtD4pXjz99PRx3ISPKoLsX9fPsrro9DjspEYeal65Ho9Cv+xDLeu1BzX7k26Rq1A9nNTLKd3uWm4LNudg5VvTIGlzzIQm4CePWIRqTkopPzzdbjngU1eiVLOBCCkPogNb820NIMuwccPZGHZ55bFaZs/W8UhCkDepJ5jg4dA78m3I3nktOAJiJG0WwIUgNpt6uWFl40fhrIJw3SDoAhBVajTHh/fAgz49CAiq2t18xPshrqkXYbLZj9ieJhSHyCpHxAvEiABsQQoAInlLcQbBSAhmHVxEhoCkH1PnvrvcrDsliehlXjGLnsTK6/vYzkG3hPhxjleu2bTPjRvlq2mTsGC3z6E2UNtotThDbfgnj97vhXMqQAE++okbW8ibdy27WEUgLx9EUnc5+I1vIa5WDAiFjw5zVuC+oynAKQPR1rxnwAFIP8ZmtnCdz+7Buf79dR9CVohKP7EaaTktr8jy6VtYNJ2MCOv4v/8Fac+22qkC11tjxlwAT1iG3GhLgyHijqhvLqjg/0ZWP7CZKSpjxbvwL0r9V/f6PmrkXlmMZ7I1nV5NNaOCFAACsFkUwAyT1JDQgCy26pUgm0PZOFRtfLFmgrtFij4+Mbd4eh3Z8fNe5z6sViZ/bT16Hoc2YTxc1u3bXZlzrkABEDbn0hu9HwPNkLT/LkpH7aeRRSAPE6XPHAp3vwwBTlTSzB9dwYOj89ByofTUTL1VjzpnSGO9pPAgGl3ovvlxr4x8DNETm8nBCgAtZNEu1hm3sKZaPSgf4+vlGLyi5HyyZfoVH7eVxOmnRfdoxeG3vY4wiI7GbaGqhO5yHv7CcPs62V4UMpFPJZVgpRuDXYmn/1XErZ+0c3ymCT+jEPlxsVYt1d5aOaydZhQsRGL1rf6o9iv0CgA+YWPkwFQAArB24ACkHmSGhIC0LI3sfv6Pgr06v1YN3UhnHVk0IomKN6GrFmPerXtyr4pssMWKx9SPvLxbKxVj6ZvI25npl0KQNBWQ9Xj8IaJ+F2XDcjOSpfN2PcsogDkXdosAtCrwNwbSzD1lkKspQDkHUKdRvebOg8Jw6/VyRrNkIDvBCgA+c7O7DMv9ExAwW1TDF1G9y+PoOc2fd+8GxqwzsZTf3Qzeo69SWer9uYiPvo1du87Y6gPf40/+4tijOx7wamZn6zpj8oL4UDWEjybuNOF2GNfGVR7SBKFgAWrb0Z/RCM6RjJdhO33rcIWOBv7uWz/xUlSbVEtiooB5EsVQC7G+rtgzg95AhSAQjDFFIDMk9R2KwBV7scz5hU0sAAAIABJREFU1y3EFi9SZScglX+GR294GNu8mO84NOWRbGRPszRt1k0Agn0z6CNbsAUzLU2rHbe+UQDyNn1L39qN6ZcChf8Yj8MZu3FN+TpMvT/0GsB6y0X0eG4BE02c/lwRoADUfu+Ns6MGo3TSCEMB9Nm8E7GFpYb6CGbjnbr3xOW/fFrXEBNPb8HlLf/E2KSv0S26AX/IuQQ5X8bp6kNPYxHhLdix7IhLk0s398Tu/Fi0WZWTNQMzs7cqf/OOmY9ns4BNi7/A6NVzELd3gbyVS6oWGpy/AE/A2dhSZL6QjjxZIBqFBeo8p2PXY5+eAGgrJAlQAArBtFIAMk9SQ0IAWrgBu2cpFS6AZ1vAUJCD8bd5s3FnCp5+fwXG9lC8+N/7ZSSWvrVWFhPky8t4XFcAAdA2qq6tRnVkLGKlptOtRCsKQOZ5pQZJpNZPANV41E8MxcZHAUgsb3pzTaAtAUh6QzZvWLQ8uWin8iZLvaxvtpz10JBeZ+n5Dr07lE/aE+RP7i0VIfLrMQGHNy7GvhH69uTgKWDu7/qiG8aj8jLrEQ/uJ3g5IqaoDH3f+reXs0Jv+JBfPIbYngN8XljC6b9hWPM/8cPEXPSIqWtl56093fHijgSf7Rs9sWt0E3IePubSzWNbU/Dvw11cVADNwMysrdhiEXgyUy1manLxqiwATULJYknUgZ2AJP18shubDcyWRSNF3NGKTa3GWsYYzYX2zU2AApC58+c0egpA5klqSAhAdqdfAa2bQKdgyiNPY+k0tQk0YGuE7GGuRq1E9nNXW07/UrZW3fPntuYuxZvv98H+l9bgmX84njCRjjlrnsbcH/awNKWuR/7mW3DHWn+bQKvx2DeDVh8t2b4QWb+zHQwPUADyMPu4LRN4Y/tSvLl7OiybDS1TC5Ezvh31AGqzxNxTmv6PGzT9bsQNucZ/Q7RAAn4ScC0AzcDy1cnYLr8Z0n4N61YKR1FICcWypaJV81bJxjgkoMD6JmzmstWYEA8cy7b1/PBzOdbpFIDck8y/90bUx8l7Zwy5UrZ/gR4HeEJV6lU/R88f3uAx4+5l/8Cwxr9jTMJhJHW56HbeJ3ld8H9/tVRjux0dmAEfLDmKzpHNTp0vfD0V//uus+VnR+seQJnYgVcrxtmaNttVALUWgLYnasRk61htBZCtWsj5WFYABeYuMZdXCkDmypdH0VIA8ghTUAwKCQEIgP0pX9IW5XIUHslH/oUuSO+Xjj5J6vnwSiXMkzc8jBxLBu5+eRfmDFWeL3HV2HnJm9h9g/rW35M3/RqxoLochWVqA8coJFyaolTkWC5np5a5uznarACSJmubQUvf2zV/Vq1TAHLHWX3+2ttuw6g33mCzZ6cC0CgsWHYz+qdGA4c24tP4ObZPDuU3scVyuXiG5X2S0nvgc7ncXPmE0VJFJP2hOWco5HoJNyeXsALI0zuX44wm4NkWMAcx6IV0VB5KQJyTU3TkyqCKXCTEl2KR3ek9io3Kin7ADknwsf+eFUBGZ9refmPXzsibb1xvmrD6BqS/9Hd0vOBewBC7cvHeOsUn4/K7nnHpuNuZD5HR8D7G9PgKKV1rvQ7w2OlI3PGy/Uc7XhsxeMID08rw01HnWnkpKIvC3Je0VWguTgHTVu/WFKEIQN7inUhxVgEEtdcPAOvYVdiisVFbU4uzexfjCVdjDeZB8+YnQAHI/DlstQIKQOZJaqgIQEAKZv/hedw9PsVSVeM8B/Vln+Hl+x/GJqmBnXxpt3aV47PHb8DDH7Se633/H2fVIq3tVudtwZoVz2CbNR7P7h23ApBdM2jA+SljFIA8o20bpfYAsj3iiRjorZcgHu+wBUzbSBJyFcIojB7zOfbJJ5Cob3qlMvOboTxveUxbTm4RlT6Nvxkp8htb+/JyZzQoAAXxPdLOQvNEANJu91K/tvvkXGWmbv3akYxnJzsXgPIK+mGwJBxBafiqvm4oAIm98aoG98aJGycY5jTmxGn03bTDMPtmM3zFfS8gMlY57SqufCcy6v6GUd0PIjWuxu+l1DV0wPQ1AyD9H8zXr6eWIXPYeUhbwpqaO2DvsRh561rhGc0HnMG8AMZGAhoCFIBC8HagAGSepIaOAKQwT8m8G/f/fDpG9uuBWPV3YlM9qssLsf/DLXjtxRzYF1RrhBqHyiBbFlOwYnM2pqh7pz08sj09aykW/HgkBl3aA7HRml/Q9dUoL/4Wn723Dk9m+1be7V4AAqaveR9Lfyg1LarH4T9PxD0bHO9LCkDevVI1x8Crx8HL/zs/dc472yYZ7aoCSPMpou2kEOnTQ8c+AxYBaG9XzLY7rURpKqlWCUk01EohCkAmuTfaaZhtC0CaZqlyrx+HT+etp+4o8Ox6abTqG6QRTyeX4lOMkwXTksmr5f8pAIm9AU//6HKcGZdhmNPEfd/gkl1fGmbfbIYX3pqEMd3/h7Ru1YaEPu/lS3H0dJQhtvU2Gh3ZjNr6ML3N0h4JCCVAAUgobjHOKACJ4ayHl8AJQHpEr4ONW9biw1+NRKwujZ11iIcmgpiAKgB9hrHy8e85SGlvx8C7E4CkbVxq5YLTPgNOKoAsc9Q3tFIFkLtr0PR7EDfkanfD+DwJGE6gLQFI6tGjVrU5BtLmiT3a15F1oraibg4yIImr65Fm8UEByPBU2zkomTwS5VcOMsxp73c/QdcjXpYGGxZN4A2PT6/Bk7NOGhbIii0p2PV1F8Ps0zAJkIA9AQpAIXhHUAAyT1LbuwA08vFsrJ0kNf9zVSVjnlwyUuMJSJVXc/EaXsNcLBgRC3yXg/G3eHOanPExGurBnQBkOR5WruRx2mfA1gsF1hOSauVTjNZB0wPIyalJ2nVxC5ihWaZxLwi4FIC0Pa1ke/Yn5tkEIKlKyNaIVR7apgC0HvJrJ36PfEqYKjJRAPIiaToMPXndD1ExrJ8OlpybuOy5vyK8rsEw+2YznNytAe/cf9ywsF/5KAEb/9PdMPs0TAIkQAEo5O8BCkDmSXF7F4AWvLYbswdK+00OY+O19+Bl86SOkZJAuyVAAajdpj7oFu5JD6C2g5aaqF+JfSuD6+QcngLWdtZOzPgRqtLTDLkfO5VVYMCGfxli28xGP3nEty3znqx526Gu+P3fkj0ZyjEkQAI6EGAFkA4Qg80EBaBgy4jreNq3ADQTa//5IEbGuWqSbJ48MlJjCYyYeS+ef/A2xUl7q/oxFq1P1vtNuQMJV2T6NJeTSEBPAv4LQHpGo58tCkBtsyycNQnVfYwRDLrmF6H31v/ol8wQsfTnX55Aeooxp6JJx6hLx6nzIgESEEOAApAYzkK9UAASitsvZ+1bAPILHSe3IwK33ftTNL74LjZBapwt9f+5lUfCBzD/A358J7oPmxzACOiaBBQCFIDa551QcPtUXEiRDlnQ/+r+vyPo+eHn+hs2ucWlN5Tix8OrDFkFBSBDsNIoCbgkQAEoBG8OCkDmSSoFIPPkipEGjoBNAAKWvvUmcAsFoMBlA+AWsEDSp28tAQpA7fN+OHLn9ahLkMqH9b+SPj2EpN2H9Ddscot3XFWOO64uN2QVFIAMwUqjJEABqD3dAxSAzJNtCkDmyRUjDRyB2xYuxL2zZjkJoBA54ykGic4MBSDRxOnPFQEKQO3z3si77yY0dulsyOKl6h+pCoiXPQEKQLwjSCB0CLACKHRyaV0JBSDzJJUCkHlyxUhJgAQUAunX3YVuGROJgwQCToACUMBTEJAAvn7gZ2iOijDEt9T/R+oDxIsCEO8BEghVAhSAQjCzFIDMk1QKQObJFSMlARJQCKRNyEJzczNxkIAdgfDwcDQ1NQmncnLPu8J9Gu2QTaDbJnx4yS2GpaDP5p2ILSw1zL5ZDbMCyKyZY9wk0JoABaAQvCsoAJknqRSAzJMrRkoCJEACJEACIghQAGqbct79M9HYOcqQVKTmfIZuuccNsW1moxSAzJw9xk4C9gQoAIXgHUEByDxJpQBknlwxUhIgARIgARIQQYACUNuUj955PS4a1AQ6edeXSNj3jYg0m8oHBSCgMe5SNEV0QYemOkScL0KHxou2HI6Zj2fnDEW0NqvFO3Dvyq2myjODbR8EKACFYJ4pAJknqRSAzJMrRkoCJKAQSEzogaqq86irrycSErASSL4kEWfLK9DY2EgqfhKgANQ2wOO3XIuatCQ/KTufLok/kgjEy57Agz8uw01XnjMES7CfAtYUcwmqB9+MphjbPdehpQmdj7yPqNIDChNJAJpcikUUfAy5R2hUXwIUgPTlGRTWKAAFRRo8CoICkEeYOIgESIAESIAE2g0BCkBtp/rEjRNQNbi3IfeDtP1L2gbGy57AujlFuLx3rSFYgl0AOp9xOxq6D2y99pYmxH/2lFIJ5EoAylqCZ8ckIDomGkU7FyAvfR0yUy2manLx6uL1wPzVmN0P8hjpksY9kQ2Mnr8a84Ypj9Ue2ohF6z93+pghSaHRkCZAASgE00sByDxJpQBknlwxUhIgARIgARIQQYACUNuUT2Veie9HpBuSCqkBtNQImpc9gX8uPobYTsY0ef/om1j8NrtncCIPC8f3E37nMrYuuX9BRPm3igBktwWsCNvvW4UtWUvwYnq+ZSvYDMzM2oot2ZK5UViw+mYgezH2jViNefF7lDHq+B3JeHZOV3wq2cAMLH8hHXkbqzAhC9i0eD32AZi5bB0G5ytiES8S8IYABSBvaJlkLAUgkyQKAAUg8+SKkZIACSgE+mTORcforsRBAnYEjBYtjr6/tt0QN5ql2UGWjR+GsgnDDFlGx9o6DF67xRDbZjWa2LURW35dYFj4G//THa98lGCYfX8Mt0R0RsXYpS5NxOZlI7LsYNsVQIk75eod+ZIEnklpFnu1OLxREYAyzyxWhBy1kkgSgBy3lNnNVUyolUH+rJFz2x8BCkAhmHMKQOZJKgUg8+SKkZIACSgE0q+/C92GTiQOEhBG4GJFKb7604PC/AXaEQWgtjMgVf9IVUBGXQP+/A90Kq80yrzp7I4ZcAGrZxcbFvfjW5Ox/XDwfqjw/fhHgPBIp+vv8tUGRJwr8EwAstsmZl8B5FQAslb7WMZ+WYD+P7BVABmWEBoOeQIUgEIwxRSAzJNUCkDmyRUjJQESUAj0nnw7kkdOIw4SEEaAApAw1KZwJPX/kfoAGXX1/NdedP/qmFHmTWd39rgKzJ98xrC47/rzpfi2JMow+/4arhl4I+pSWguO4bXliPv8OcV8Wz2ArBVA0lauyVDqf2pRJGlq+YuxPdFJBdDKrW57AElW1H5B/q6R89sXAQpAIZhvCkDmSaooAUjaJzyhQmkgZ39JnyrMQdxenfcQy3uh1b3L5skHIyUBEnBPgAKQe0YcoS8BCkD68jS7teq0JBTecq1hy5DEH0kE4qUQeObWk7iyX41hOKY8NRAXGzoYZl8PwzXpN6H+kivQ0iFcNidV/XQu+BDh1af0ME8bJCCUAAUgobjFOKMAJIazHl5ECUDKnmMoDem0gRsl1BhlVw/otEECJOAXgf7T7kSPyyf7ZYOTScAbAhSAvKEV+mNbwsOR+/Aswxba6WwlBrzyD8Psm8lw1+gm5DxsXDXU6coI/GxtX9MgaYmMRYemOqCpwTQxM1AScCRAASgE7wkKQOZJqjABSD5BYDJgOVpSJSQfMamePKAnNgpAetKkLRIIKgL9p85Dj+HGffoeVItlMEFBgAJQUKQhqIIouG0KLvQ0rnFwn3d2IfZ4SVCtORDBZGZU4ZEZpYa53nesMx5+Sz0X3TA3NEwCJKAhQAEoBG8HCkDmSao4AUg5LjITOyxHUUqMHLd/afcma08WUMftACbZ9i5LJxess1ZI288tOpSLhGGaLWAOJxdoTy2QRahh0ZakWY7NNE8KGSkJ6EhAea1lxFhM1uTiVctxrzo68dsUt4D5jZAGvCTQpgCkPX65WP0dZ/ud5OyUHO3vHfvnLa/BCs3vSov9s9IHKFiCZ7Un+ni5Dk+Hswm0e1Kl1/wAZ8dc5n6gjyO6fV2I1L/v8XF26EyTxB9JBDLqyt7XDWs/TDLKPO2SAAk4IUABKARvCwpA5kmqSAGo1TYwu21hjhVC0vfjUCmLPOqbUps4I4tJ8eqbU8e5zsYvAVZatp9p/TpWCmXNwMzsrfbb1MyTTkZKAn4RcOzVJb1JnY13nPTu8suN35MpAPmNkAa8JNCWADRz2Wqk7FA+kFC/th2rLP0+moSSxfbbn2cu0/xOsotFOW2nP87iU8sc+XXYDzi713JMs5ex+zKcApB7alWD0nDiph+5H+jHiAGvfYBOp7/3w4K5p0rbvzbffxwxUc2GLWTNP5Pw3v5uhtmnYRIggdYEKACF4F1BAcg8SRUqADlsA7N7symJMmOq7KoNbG8+0bpRtFa4cTJXPg3BZRNojbgEaVw/HLOrJjJP/hgpCehHYAaWr07GdqcVP5oKO7UqKGsJnh2TgOiYs9i+E5iQDiA1DdE1udhe0A+ZUlWdpRpCFmzVCnv5MWhOIlFOEZFOIbGKTdJrOj1fUy1ov8pB0+9G3JBr9Fs6LZGAGwKebgHTikGKSWevK22lXS3sq1kVwQgFCYg7Iwk+Dt+zAiho7tWGuBh8e++NhsbT4/M8pOw8YKiPYDZ+08hzePC6MkNDXPh6Kv73XWdDfdA4CZCAPQEKQCF4R1AAMk9SxQpAUI6UlHv+SG8A1Qofy+PWbVgafvKbxeI2BaAiZ32EHAUgbYm+bF7zR7fmOR5naZ57l5HqTMDuCFl7weejgn7oL78ZBaRKPnkLyplJNpFGI8KmWU/8S8XyF9KRd99OFI35HPvk7Zrqm+FSZMrPrcIWq19YBSjJxuB81ycDsgJI59zTnFsCHglAjsKl5XcLDjmegCm9vjT3fxawySq8WiqG9gITpNfZgSvx7ORSbKoYh0zpNUgByG2uRA44cuf1qEuIM8xleG0dBmz4FyLOXzDMR7Aaju3UjPV3nMClCfWGhfh9dThuera/YfZpmARIwDkBCkAheGdQADJPUkULQNbKnJ1Aprbip81P/J0cFe+uAqitbV5yJZJNfLJly3mjavNkk5GSgD8EnFUqKI9VVgxFhrZHpiTM5qfbepGootD6z61bYJStm5atL9oeXHIFUSky1WojjfCkVE/sQdwcy5tjF8uhAORPnjnXFwLuBKC2DjSQnpPFG0lAbXU5vu7U100+Bq9ORl5BPww+s1iukKMA5EvmjJ1z8vofoiKjn6FOEv77NZI//p+hPoLR+Nyrvse8q88aGtpf93bD89vY/8dQyDROAk4IUAAKwduCApB5kipcALI0fpaazNo3vmxLfHEjAGkbZMp/YDv0AHLcIia/GU1Qyu7TlmA5Vln+MHfixzypZKQk4DcBxx5Act+uMVWwqwBSvWhEH2tVkDMBKLsKEyaXYtHKrZAFYLnawbkAJNuRtpVVSFWCW12uhwKQ36mmAS8JtCkAaV8LFrvSa0mtYtN+LT9tfR2sxz67yjv195cinELeOqn0vpMqXSkAeZk0AcPLR6SjJPNKQz11aGpGv79sQ3Rp++kF1Cu+AS/eeQJx0U2Gsl2wMQ1fnVAPATHUFY2TAAloCFAACsHbgQKQeZIqXgBSt3vBoe+B5Y/iOUNh+1WsbtNyIwCpf1Bb59bi8M4C9J+kngLmcLJRcRGKUhOUBtNyDyCbT2entZgnm4yUBPwnYNevx3oKmJMT+s5M8rACaCdS1JPFaopQBCBvsVLdIPcbarX1zFl1nv262API/zzTgncEXAtADr9foPS0eiJb85pRTwbTCEW2U8AcT550qJyzVMqCApB3CRM0ujalB47dPtVwb3HffIe093cb7idYHCycWoas0ecMDae0MgI3r+1rqA8aJwEScE6AAlAI3hkUgMyT1EAIQOahw0hJgASEEtBWRrThmBVAQrNCZwDcbQHzCFKWtuLUoxkBG8RTwDxHf2Lm1aga0MvzCT6O7P23/6Drt5KEHtrXmAEXsHp2seGL3PRZd6z/d4LhfuiABEigNQEKQCF4V1AAMk9SKQCZJ1eMlARCmkCrrZyuV0sBKKTvhKBcnC4CUFCuzHlQFIA8T1bl0D4omj7O8wk+jux88qy8FSyUr8iOLdhw93dI62Fc42eV36K/pGL/cfOd/tUS0REdGhpD+Tbg2toBAQpAIZhkCkDmSSoFIPPkipGSAAkoBPpOuQOJV2QSBwkII0ABSBhq0zlq6dABR6XTwHp0NTz2HgeOIGX754b7CZSDp35+CuMGVhvuvuj7SNz6xz6G+9HTQcmkEagc2heNnaMQ1tSM2IJTuOSj/yHq+yqNG8ctqZoTb/UMhrZIwE8CFID8BBiM0ykABWNWnMdEAcg8uWKkJEACCoEBP/4lug+bRBwkIIwABSBhqE3pqGz8MJRNGCYk9uSdB5DweZ4QXyKd3Dr+e9wzydhTv9T1mO30L6nRuNRw3PGKKqvAwA3/sjzsQb9MkQmlLxJogwAFoBC8PSgAmSepFIDMkytGSgIkoBDgFjDeCaIJUAASTdxc/qTqH6kKSKoGEnH1fu9TdM07IcKVEB89YpuwddExIb4kJ4vf6oW9x2KE+fPX0deLfobmyAinZvpu2oGYE6chn9qZnt/GCZrawxzU5vMzsHz1OCTERCO6OBeH47siriINaakAinfg1YpxmDcsGlAPhLBs1VYPa7E2vFdtSBHKY7/A6NU3A9mLsW6vcvjLbLyDRetDt3rN3xy3t/kUgEIw4xSAzJNUCkDmyRUjJQESoADEeyAwBCgABYa7mbxKfYCkfkAiro5VF5D64WHEFhwV4c5QH6LFn38f7oLHtqYYuiY9jTdFR+GbhTNdmkz7+x7EfV3oILJot4Ip28BKJq/D4HzphELLqbtZwKbFpch8IR15963CFmgriJSv+xdsxKL1wAKLmLMvbQaQvRX7pGisghOw/AX19E5pniL87Buhij62+ZIYxIsEJAIUgELwPqAAZJ6kUgAyT64YKQmQgEIg/bq70C1jInGQgDACFICEoTatI+kkMOlEMBFXVHk14o+kIu7QvxHxfb4Il4b4GNKrFi/OE3eyWUsLMH9Db3x9spMh6zHCaHN4GL5++OcuTffe8jG6Hj3psgJo5rLVSNnxDpA1Bxl2RU9SFVA+Bq9OxvbF67FPFoAmoWSxKgbZKngUG1I1j0OPoeIduHclsNxqA7CNlaqLkrF9b1fMa7MyyQhqtBnsBCgABXuGfIiPApAP0AI0hQJQgMDTLQmQgM8Euib3QWNTk8/zOTE0CUR07IiGRuNOx7lwRtwb1UBniKeA+ZaBY7dPRW1KD98mezhLFX/CWlLQobkB0cc+QKcSuSbDVNfkoeex4qclQmN+Z2881m1LFOpTD2fHfz4ZNZde4tTU4Oe3oOOFOsCugkcdKm37Uqpz7CqArJYsIo2HAlDJZFUIcqgAcioAKWLQhPhonN1rqTzSAwZthAQBCkAhkUb7RVAAMk9SKQCZJ1eMlARIgARIgAREEKAA5BvlysG9UXTjBN8mezBLK/5oh3cq+gSdj2/3wEJwDBHZ8FldcXl1R9z7ahpOVzrvpRMcZJxHIYmKJ26cgIY4+75FPf/9Bbrv11aAtXUKmLYHkNqrpxSZXlQASdu65J5A0lVchKL4KmyXtpG5EIDkbWKTgO3yFjNeJGAjQAEoBO8GCkDmSSoFIPPkipGSAAmQAAmQgAgCFIB8p1w8fSzODe3ruwEXM12JP+rwyLKDiP7uI4TXijlJy5cFDkq5iNt/9D1+NMj4o94d43txRwLe2tPdl7CDZs75/j3REBON8PoGdD55FhHnLwRNbE4DcduYOrjDZ3TGEaAAZBzbgFmmABQw9F47pgDkNTJOIAESCDCBxIQeqKo6j7r6+gBHQvfBRCD5kkScLa9Ao4HbwIJpvUbGQgHId7oXe8Th+C8y0dQp0ncjDjPdiT/q8LDGC4g68R9EF3+qm289DIWHteBnY87J4k9slPjtu0dKo3Dvq73R0CTmlDY9mJndhnTy17xhkBtQs/mz2bOpf/wUgPRnGnCLFIACngKPA6AA5DEqDiQBEiABEiCBdkGAApB/aT4zZghOX3OFf0Yssz0Vf7TOOlZ+h07FnyKyPE+XGPwxMmxgBG4dWYhxA2v8MePX3JXvXYIPvorzywYnkwAJ6EeAApB+LIPGEgWgoEmF20AoALlFxAEkQAIkQAIk0K4IUADyP93Hb7kWNWlJfhnyRfzROowq3Y/I0gOIqDrhVxy+TG6MH4C6pMsxPOk0Xr1mgy8mdJmz92hnLN6UqostGiEBEtCHAAUgfTgGlRUKQEGVjjaDoQBknlwxUhIgAYVAn2vnIPGKa4mDBDwiUHXia3z7zpMejeUghQAFIP/vhPP9euK7n13jsyF/xR+t44jvv0VU2SFIfYKMvuoTM1B3yRVo6D5IuZcaL2Ld4Mdwda9jRrtuZV/a8rXoL6n46oSlcbHwCOiQBEjAGQEKQCF4X1AAMk9SKQCZJ1eMlARIQCGQft1d6JYxkThIwCMClYWHKAB5RMo2iAKQl8BcDD81ZRS+/8FAr43pKf5onYfXnEZU2VeQBCHpaz2ulrCOaOzWFw1xfdDYrT8au/RqZXZQw25suXatHu68svHCvxPx9mfxXs3hYBIgAeMJUAAynrFwDxSAhCP32SEFIJ/RcSIJkECACPSefDuSR04LkHe6NRsBCkDeZ4wCkPfMnM1o6NoZhT+fjLr4Lh4bNEr8cQwgrK4S4edPoeP5YkRUfQepb5C7q6VjFFoiYtEcEYPGLqloiO+Pxm79IIlA7q7lyaswe9ABd8N0e37X17FYsaWnbvZoiARIQD8CFID0Yxk0ligABU0q3AZCAcgtIg4gARIIMgIUgIIsIUEeDgUg7xNEAch7Zq5m1PS+BIVZV6Mlwr1IIkr8cRVrh+Z6oLEeYZb/5e87hKM5MkYWfjwRelzZ7ll3ENumrNQPbBuWTldG4GeCLKn4AAAgAElEQVRr+/roawaWvzAZadLsmly8ung99qmWXBxrrpx4JW0zq7WeemV7rAjb71uFLZpolOfOah4fhQWr5yCjYgfuzU/Hs4k7sWj95z7Gz2kkEPwEKAAFf468jpACkNfIAjaBAlDA0NMxCZCAjwT6T7sTPS6f7ONsTmtvBCgAeZ9xCkDeM2trxrmMvii+fmybRgMt/ui7YufW7ox7EYuu2GW4qwWvpeGrIt/6/kjiTOaZxXgiG9B+DViEoeIduHflVs0apMfTkSeJPKpAtCMZz2YBmyTxaMx8PDu5FIs0cyS7s/sBZ/cqfiCNyeoHVOyxG2c4KDoggQARoAAUIPBGuqUAZCRdfW1TANKXJ62RAAkYT6Df1HlIGM4m0MaTDg0PFIC8zyMFIO+ZuZtx5odDcPpq50fDtwfxR+ITV3sMu6ctc4fKr+df/TgBr33S3S8b6mStADRz2ToMrshFQry9mANI1TuTULJYEYDk6p0DV2pEnxlYvjoZ2zWVRLJdFFht2X3PCiBdckcjwU2AAlBw58en6CgA+YQtIJMoAAUEO52SgAkJaErU1U8ypU8t5wzF2Z0LlE8x3V6aP5TdjnU9gFvA/IDXDqe2KQBZ7mG5VsD6yb5mC0irT/str4MY7XgVatuvke2JtsqCYE8DBSBjMlSSeSXKR6TbGW8v4o+66Bs7vYUnxrxnCOAvCzvj12/odOS7XJVjqeLRVvY4VPPIC1F/jqhbxrRztV9bVq0IS3uAMZIw9AVGSwJSdhUmSLYpABlyb9BocBGgABRc+dAlGgpAumAUYoQCkBDMdEICIUBAenN7M/rjLD6VPumEUh5vV8YuaJUUgASBDhE3bQlAM5etRsqOxVi3F1C/3jdiNWbjHSxaD/meR7byvHTJ97z83OcO20OkZ4PnNeJv6igA+UvQ9fyiGVehMl0RKdqb+COtOfriaWy7egniO9XqDvmqx+3FNZ8dSILPmCpr/x+p+idToysVaT/0cCH2QO0LVFOEoooqbF9p6yWkVhblpa9GSn4B+qeXYpG0bcwfAcgiQuHQRk3/IEXMTrB7zB0VfT6oceeFz7dvAhSAQjD/FIDMk1QKQObJFSMlgcASUP4oREEC4uT+CI7ft26cmbZsHSZUSH+MSm+k5yBu70ZUjlFK5WH9g1ptkNlW1YX9ygdNvxtxQ64JLA56Nw0BT7eAqQJQyWSbKGTfA8ShJ4i63cParLXt1wgrgExzyxgaaEuHDjj+iyloiopC/JFUhLWkGOovGI1P6PB3vHjVX3QLrfj7SNzyxz6IiYlBp06dUF5e7rttJz17rMacPWf3mLrdqxSZ6rYvFz2A5D5DWIIXJ6VBFpSKLL2CXFQAlaWnoapnAhqiIhHW1ISYM+dwSX4RImrrlPDUPkIoUHoPSY9JP6PGJAAFimjNiwSChQAFoGDJhI5xUADSEabBpigAGQyY5kkgZAhYPhXcC0zQ9DjYVDFObphp9+bW+sZYqaCIqwASKtSKCkupu6a0XuqZ8Gn8HAzOV7aSyb0WLF87w8cKoJC5qYQsxCMBSHO6j7YqyJkApK0AUr9WFuLFa0TIyn13wgog39l5MrMuKQ3nL/tJuxR/JD7hjefx+uWPYHhiiSe42hyz50gMfvN2L3lM165dkT5wIE4UFaGsrMwn247VPrXa6hmtmKMRgLVz1Oogd6eAKY2mpQ8+xqFy42Ksg2sB6PTgS1Het7VQGF1Zg757DtkEoMnAsfh+1qpF+WdZxVn0h3KqmC0mQFmX+uGM7XfvhIr/4Fi/PkpPI7XxtezByYc1mlPPfILNSe2WAAWgEEw9BSDzJJUCkHlyxUhJILAE1LLwfAxenYy8gn4YrBF+8tLtS+St/VTs+h84vEF2qJxQ/uC0fGrZxjG4FIACeyeYzbs7AUh+UxS/x3qyT1sCkCLyzEFGDFBbXISzFTvxRKv72PlrhBVAZrtzjI23pWMnVA++GQ3dBxrrKEitD2v6CJsmrfcrunf2xmPdtkQ7G507d8ag9HScLjuNU6f8F5hcBpi1BMuxysP+d34tE99eOwpNEeFOjfT5by46V5xXKoAml0L9UEYWl6QqpL1dMVv90Eb94AXaD1pslYv9rVtfbZW6ShWvIh5Jgrf0YY36mFJ1ZOmT5N8SObudEaAAFIIJpwBknqRSADJPrhgpCQSWgK0vgLJ9S/k0sMhyZK7zN7cu/rCUml06HJH7KSazAiiwCQ5Z720KQK22cWn7/LTuASRvqbCIk47VQdrTgDx/jQQndlYAicvLhYE34GLKKHEOg8VTSzP+cOmjuK5vnk8RvbwzAX/Z7fy0r6jISKQPSkfluUq5GsjMV1NER3x77ZUul5B68Ci6njprFYCkJtIvpufj3vx0RaCC5WfWmUnydjPtZa1ucvZBjbxV27YdVp2nFcghVwilI+8+y4c3ZgbN2IUSoAAkFLcYZxSAxHDWwwsFID0o0gYJtAcC9kfdqg0ypUaXtlL2yVD/vKw9JJWR/whxe6XScqVqQtsDSBKO5g2Tzl6qxWGp/H0vewC1h7soEGt0LQBpTvSyBKZs37Ddi+obJNubHnengNmOg3Z8jbACKBDZN4fP2rSrUNs30xzB6hhln/ovkJO52muLz32QiHc/j29zXseOHTFw4AB07xaPmgsX2hz7v4MHvY5B1ISW8DB8M2W0S3dpB75Fl9MVNgFoJWRRBsVA3kqHo+mdVutYRJydQKYkHK0sth5rLwnZ1u3Ylm2y2zGZFUCikh/CfigAhWByKQCZJ6kUgMyTK0ZKAiSgEOAWMN4J3hBwtwXME1szly0BpDdTngwOgTGsABKfxLrkkahJv0m84wB7fDDhGcwbajlmz4NYnnw/Gf862NWDkcqQ6Gjpg4a2r9pa/U8kc+fTm+cLfzgUF+K7OJ2SvnM/OtY1aASgrXIfvUzsULa1OlQtKh+8KFfRzh3ApMmA5VQzaR57AHmTGY71lQAFIF/JBfE8CkBBnByH0CgAmSdXjJQESEAhQAGId4I3BPQQgLzxFwpjKQAFJosN3dNRM/BGNEd5LnAEJlL9vCbV5WHnlBVuDR49HYUNH/fAf76NdTvW7wHWZs9SNY2lsrUm13IsfNvVqs6aP9seUytebZWEtqbRSzD6wCqs2yv157HfeiWJP8Uj0tEYGWG3tEvyTqDH8VN+L5cGSEA0AQpAookL8EcBSABknVxQANIJJM2QAAkII9Bvyh1IuKL9bZcQBjjEHFEA8j6hFIC8Z6bXjKYuPXGh7xQ0dOuvl8mgt3Nb7J+wZOS/Xcb5173d8MpHCbhQHyZkLWrFn9rjTjqdUu35JW3lVE7/c9IjTNtLRxWRdiTLzZkXSdU4jo9ZnwOWLwOekMbI1wyH74GW8HBUJcahqVMUwhqbEF1Rhaiai0J40AkJ6E2AApDeRIPAHgWgIEiChyFQAPIQFIeRAAkEDYEBP74T3YdNDpp4GEhwE6AA5H1+KAB5z0zvGRdTx0PqDdQS0Vlv00Fnr0tdEXZnPoywDvahSVU/kvCzOz9GXMzao941XlUBKC/dVp3TqhG83VzbKVyZ6UBaqtQhz3kF0PZEW/WP6tKxCkgcAHoiAeMJUAAynrFwDxSAhCP32SEFIJ/RcSIJkECACHALWIDAm9QtBSDvE0cByHtmRsxo6pyIi72vRl3ScCPMB5XN6yLexh/GqRUwwOb/xuOP2+2PeBcSsJOTAbXHnadptmc5FYC0J1xKX+/tinlyc2VLBVCrRsytq32kdbY+ZVDI6umEBIQQoAAkBLNYJxSAxPL2xxsFIH/ocS4JkEAgCFAACgR18/qkAOR97igAec/MyBl1SZfLQlBT5yQj3QTUdmT993j/h4txoboR67Yn4H/fBabyqZXwIp1+NabK0v/Hvj+PM5HG2u+npghFFVXYnt8VmdJx7NkSXktV0OL12GehPXq+VP2zE8iag4wYwHo0uzMhKqAZonMS0I8ABSD9WAaNJQpAQZMKt4FQAHKLiANIgASCjMDA6+5C59QhaGlpCbLIGE4gCYSHh6O5ubnVfVFXeQbfvvNkIEMznW8KQMGXspaIaHlL2MXUCcEXnA4RhdVVYkzUf/DtJ56fCKaD29YmtMKLk+1gksDjsgeQVuDR9vvRVgWp/YBkz2r1j9oDCFi+OhnbF68H5q9G5pnFFuHIkJXSKAkEjAAFoIChN84xBSDj2OptmQKQ3kRpjwRIwGgCERERaGhoMNoN7ZuMAO8L/RJGAUg/lnpbaujWD3Upo1CfmKG36YDYC79wBlGlBxBV+gU6NAZBU2ON6CMfp55qw6JU56RaTwZzVq3j2Slgik1tnx/Vl2qTPYACcjvSqSACFIAEgRbphgKQSNr++aIA5B8/ziYBEiABEiCBUCNAASj4Myr1B5JEIOmfGbeGdTx/EpGl+9GpdD/Q0hxUwNVTwLZ4GlXWEiy3bvPydFJb45z3BdLDMm2QQDAQoAAUDFnQOQYKQDoDNdAcBSAD4dI0CZAACZAACZiQAAUgcyVNFoIShpqiKijiXAEipYqfsoPBC9nFSWCiAmb1jyjS9BMoAhSAAkXeQL8UgAyEq7NpCkA6A6U5EiABwwkkJvRAVdV51NXXG+6LDsxDIPmSRJwtr0BjY6N5gg7SSCkABWli3IQVrFVBHWtOI/x8MSLKv0Vk+TfmhMuoSYAEdCNAAUg3lMFjiAJQ8OTCXSQUgNwR4vMkQAIkQAIk0L4IUADyJt8zrD1hUJNrPS1KtiBVkrQ69ls54nvesGgARdh+3ypIW41sj2lOgrKEoTx31joWGIUFq+cgo2IH7s1Px7OJO7Fo/ed2QTfG9kRTl15ojE2x/N/Tm0X5NTa8uhQdzxUgovokwquKEX7xe7/scTIJkEBoEaAAFFr5lFdDAcg8SaUAZJ5cMVISIAESIAESEEGAApDnlLVHgdsfC24RaeAgCmlPitKcONVW3xn55Kl+wNm9llOhZGGpH1CxB4tWbvUo2JbwKDR1TUVDbC80dumFpi6paI7q6tFcl4NaWhBWX4WwuiqEVxUhorIQEeeL0KG+2j+7nE0CJBDSBCgAhWB6KQCZJ6kUgMyTK0ZKAiSgEAgLC5OP++ZFAloC0jHwTU1NhKIDAQpAvkF0FINmowBn+0E+1nufE5O28RaxKEYaVIvDGxdjneY0dHkcCpAQXyoLPnbfu6gA8mgF4RFo7tgZLZEx8v/NEZ3REhGDFsv/6vfSEe0d6iShpxLh9eetX4fVn/fIDQeRAAmQgJYABaAQvB8oAJknqRSAzJMrRkoCJKAQ6B7fDefPV6OBvV54S2gIJPTojopzlRSBdLgrKAD5AFG73cv6dSkyVyc7FYCUY7/VLWDSNrJ05EnbwZxsG1OEoj3AGMnWFxi9ehJKsqswYXIpFvkoAPXq1QsXL9aivJzbs3zINqeQAAn4QYACkB/wgnUqBaBgzUzruCgAmSdXjJQESIAESIAERBCgAOQl5awleHFMlbX/j7afj2Sp9tDGVj16FA8zsLyVQNT6MbVSKC99NVLyC9A/vRSLdiTjWT8EoMuHDcOxgmOoqbng5WI5nARIgAT8I0AByD9+QTmbAlBQpsVpUBSAzJMrRkoCJEACJEACIghQAPKCcptHhjsReJxVCmUDs9Vm0U7sWbeKYQlenJSGop0L8ETRfL8EoNGjRuGL/fu5ndaLVHMoCZCAPgQoAOnDMaisUAAKqnS0GQwFIPPkipGSAAkoBGJjY+RPrVtaWoiEBKwEunSJlbcG8vKfAAUgzxkqW7ls4+2rfTQCkEbYsVUI2fr9ODsZTLVq6xUkbRUbh0qpRxB8F4AiIyORkTEUBw586flCOZIESIAEdCJAAUgnkMFkhgJQMGWj7VgoAJknV4yUBEhAIRAd3Qm1tReJgwTsCMR07oyaC9zOosdtQQFID4oONsbMx/IRX+AJh+PaDfDk1mRc167oldoLX3/9jduxHEACJEACehOgAKQ30SCwRwEoCJLgYQgUgDwExWEkQAIkQAIk0E4IUAAyd6Kjo6PbXEBSYiKkU/MKjh8390IZPQmQgCkJUAAyZdraDpoCkHmSSgHIPLlipCRAAiRAAiQgggAFIBGUjfNxxfDhbRqPiYnBsYIClJaWGhcELZMACZCACwIUgELw1qAAZJ6kUgAyT64YKQmQAAmQAAmIIEAByEPK1r4+wPIXJiNNmlaTazkNbBQWrJ6DjBjtYza72pPC7PoG2TWBttmQGz9nA6PnL8HoA6uwbi+ArCV4NnGnixPGPFwDh5EACZCAYAIUgAQDF+GOApAIyvr4oACkD0daIQES0JmAdKzyJPntlHLiTbbjG6ez2H7fKmyRH7a8SarYgXtXwsmxyjrHRnNiCUhviOcMhbyppVjK8Vbl+Gz1Dbf1MTUs5bkE7dHb8v2UgMMbF2PfiNXIPLPY7p4Su6Dg90YByLMczVy2BFi5CkXzbfeU3Yld6fny/So1ih6cb/9zTJ2r/AyzXOrPPfWeVsUg9ch36efbMuAJ+TWgXE7teBY+R5EACZBAQAhQAAoIdmOdUgAylq+e1ikA6UmTtkiABPQhIAk6NwPZlpNu1OORLcalN1iz+wFn91rexMvHKvcDKvZgkeaNkT6x0EqgCcxcthopOxbLFQ/q15KIMxvvYNF62O4VqSJCvqSTl8YhAQXYtHg99slvkldjQjxwTLqnrOMCvbLg9U8ByIPcuDj+XRWAtidqhMZWlTqa6iDYTgKbmTUDW4qSlePd5Z9l9hVA2xM11T9qiKwC8iBZHEICJBBMBCgABVM2dIqFApBOIAWYoQAkADJdkAAJeElAc3Sy/AZoEkoWq9U+0haI1chEARLilTdJ9t+zAshL2KYargpAJZNtopDtiGytAJSMyop+gCwcKfeT+j0rgNynnAKQe0ZOt1/JYjRk4RGaqqDWY6UqtXTkSVWMmjmSWAkXwpIsbDpU/8hRuhzvwRo4hARIgAQCQIACUACgG+2SApDRhPWzTwFIP5a0RAIkoBcBDwSgM3uAMcnYvvgLjJYEouwqTJA/NacApFcWgs6OtD3GuqXGvQCUV9APg6WtXlD6pHwaf7NcSUQByH1mKQC5Z9RKeJTuzzFVlv4/FqFa3WrYZpWO9ueda0FH6f2zE8hS+grZ+gY5zHcfOkeQAAmQQEAJUAAKKH5jnFMAMoarEVYpABlBlTZJgAT8I+CJALQYeemrkZJfgP7ppVik7ZGxWhKGlK0/vEKDgNwwN36Ppf+PbSuYtJ3LVQXQ9mxg9uRSfIpxsvCjVg1RAHJ/T1AAcs/IrqrHWRWOnWDp0ANIW/XjONdpRY9a/aP2ANII3awA8iBZHEICJBBMBCgABVM2dIqFApBOIAWYoQAkADJdkAAJeEnAfQ8guYkvlEbRcpPoovmWvhmsAPISdvAPd1I9IfeBarMHkFodNgcZUE5lSrP0EqIA5D7lFIDcM9JuvZKaPGem2uYo1TlSfyrLKWCOTZ0tW1fnDZNamxdpGto7rwCy74Ol+LJWALEHkAfJ4hASIIFgIkABKJiyoVMsFIB0AinADAUgAZDpggRIwHsC1lPAbA1SVSO2ig+pj8Y4VG60NIvmFjDvOQf9DG2zXCVY5VQ42ylgdkdoyyNsFWRSHxa1ckjbQJqngLWdeApAnr0wvD6Ba8x8LB/xBZ5Y/7lnDjwY5XUMHtjkEBIgARIwkgAFICPpBsg2BaAAgffBLQUgH6BxCgmQAAmQAAmEMAEKQB4mN9Dbr1j942GiOIwESCCYCFAACqZs6BQLBSCdQAow440AVJJ5JTo0tyB5x34BkdEFCZAACZAACZBAIAhQAAoEdfokARIggfZBgAJQCOaZApB5kuqNAGSeVTFSEiABEiABEiABXwlQAPKVHOeRAAmQAAm4I0AByB0hEz5PAcg8SaMAZJ5cMVISIAESIAESEEGAApAIyvRBAiRAAu2TAAWgEMw7BSDzJJUCkHlyxUhJgARIwFACy97E7qvLsW7qQmxSHc1aiw8X9sBH42/Fk944l+bdWIKpt3g1yxsPHGsgAQpABsKlaRIgARJo5wQoAIXgDUAByDxJpQBknlwxUhIgARIwlsBsrP1wLvDqVCzcrHia/fyHWNDjI4z3VsihAGRsqgy2TgHIYMA0TwIkQALtmAAFoBBMPgUg8ySVApB5csVISYAESMBoApLgMxevYer9Ug2QJAgtQI+Px+Nwxm5Mv1TyXo39ayWBaCne3D0dfSwBFf5jPG5dCSx9yzKuuhrV5R9h6nsp+HDhSMTK4yxzIVUVWR77Lsd7ccloCLQPCkC8CUiABEiABIwiQAHIKLIBtEsBKIDwvXRNAchLYBxOAiRAAqFMQKrcmQe8Jm0DU79+FZhr3c61FG9+mIKcqSWYvjsDh6WtYWq1jyT2qOOk7WQZhzH+vULM3rxJ3lImiUvTS6YiJ0X5XxKMeAUnAQpAwZkXRkUCJEACoUCAAlAoZNFhDRSAzJNUCkDmyRUjJQESIAERBJa+9SFS3puKzyZYqoFKpmP39WqtjxRBIXLGH0aGLARZhCJJ+DmcgQ9TcpTqIesWsEK5imikUgIEpVJIUz1Uvd++55CIBdKHWwIUgNwi4gASIAESIAEfCVAA8hFcME+jABTM2bGPjQKQeXLFSEmABEhACIFlb+LDlMP4Nv0apR+QtGWrVUNntRJIIwA5qQDKwTWymCT1FJK2h2UcVraKqZcqNqk9h4Ssj07cEqAA5BYRB5AACZAACfhIgAKQj+CCeRoFoGDODgUg82SHkZIACZBAIAhYKnQ0/XmsvX2kcOSqnRJMd6wAuuXJ1j2ADmdYq4cKvytEQnkOXsNcLBhhKQliD6BAJNitTwpAbhFxAAmQAAmQgI8EKAD5CC6Yp1EACubsUAAyT3YYKQmQAAmQAAmIJ0ABSDxzeiQBEiCB9kKAAlAIZpoCkHmSyi1g5skVIyUBEiABEiABEQQoAImgTB8kQAIk0D4JUAAKwbxTADJPUikAmSdXjJQESIAESIAERBCgACSCMn2QAAmQQPskQAEoBPNOAcg8SaUAZJ5cMVISIAESIAESEEGAApAIyvRBAiRAAu2TAAWgEMw7BSDzJJUCkHlyxUhJgARIgARIQAQBCkAiKNMHCZAACbRPAhSAQjDvFIDMk1QKQObJFSMlARIgARIgAREEKACJoEwfJEACJNA+CVAACsG8UwAyT1IpAJknV4yUBEiABEiABEiABEiABEiABMxMgAKQmbPnInYKQOZJKgUg8+SKkZIACZAACZAACZAACZAACZCAmQlQADJz9igAmT57FIBMn0IugARIgARIgARIgARIgARIgARMQYACkCnS5F2QrADyjlcgR1MACiR9+iYBEiABEiABEiABEiABEiCB9kOAAlAI5poCkHmSSgHIPLlipCRAAiRAAiRAAiRAAiRAAiRgZgIUgMycPRexUwAyT1IpAJknV4yUBEiABEiABEiABEiABEiABMxMgAKQmbNHAcj02fNWAGrp0AEtYR2AsDDTr50LIAESIAESIAESIAESIAESaCcEmpvRobkFHVpa2smCg3OZFICCMy9+RcUKIL/wCZ3sqQDUGNkRZ/omK+IPLxIgARIgARIgARIgARIgARIwIQHp3Uz3wjJE1daZMHrzh0wByPw5bLUCCkDmSaonAlBNjy6oTOpmnkUxUhIgARIgARIgARIgARIgARJog0BseRW6llWSkWACFIAEAxfhjgKQCMr6+HAnANV3isDZvsn6OKMVEiABEiABEiABEiABEiABEggSAgnHTyPyYn2QRNM+wqAAFIJ5pgBknqS6E4BOD0hBU0RH8yyIkZIACZAACZAACZAACZAACZCAhwRS8orZF8hDVnoMowCkB8Ugs0EBKMgS0kY4bQlAzWFhKB3UyzyLYaQkQAIkQAIkQAIkQAIkQAIk4AWBpIJSdKxr8GIGh/pDgAKQP/SCdC4FoCBNjJOw2hKApMofqQKIFwmQAAmQAAmQAAmQAAmQAAmEIoGEE2cQWXMxFJcWlGuiABSUafEvKApA/vETObstAaixUyTK+l4iMhz6IgESIAESIAESIAESIAESIAFhBLoXl6PT+QvC/LV3RxSAQvAOoABknqRSADJPrhgpCZAACZAACZAACZAACZCAvgQoAOnL0501CkDuCJnweQpA5kmaPwJQ5pwn8PKPuuCDZxZi/tfqmpPw1O/XYlb0l/jNQ6uw2U8UT/3+bczCLvT9v5f8tGTg9CEP4pMHRyPtQi5WLnwcfzLQlUvTmY/g4Kyh6Ipz2LXhXszbrRmpPucQ38Q712L9mHiU7X0GV73yZSCipk8SIAESIAESIAESIAESCCgBCkBi8VMAEstbiDcKQEIw6+LEHwEII+7FvvuuwcUvHsdVL+Yq8STdg+0rJyLu0EsY/f92+R2jGQSgG+9/Ec/1Ac7EReDI5jtx63a/l+29AVnkSUdUQwSq8uzZL1jyBh7qHwFc1AhUw+/HJ3ck4r23TmLaL9Kx/5WH8JuD3rvlDBIgARIgARIgARIgARIwMwEKQGKzRwFILG8h3igACcGsixO/BCBciVfXPIyJtbtw1f+9hCIAabOfwieTu7WuQvEx2uAXgMbj1TX3Y8CRl5Db5x5MrNiMwau2+rhaP6ZZqnzqKs8hsVMZ1vzqt1gnm5uFLX+cgbSLNUiMKAxchZIfS+NUEiABEiABEiABEiABEjCKAAUgo8g6t0sBSCxvId4oAAnBrIsT/wQgQK5+GV6Dzcsewm/KgGUr3sZdXb/EAw+tQlXWI3h04lCkRQGoK8Oufz2DeTkZeHPtLzCuOhd7ooZiXByAC4V4/ZXfYMVBIO2a+/HqTeMxIFZ5PLeuD4bWKVvAbrz9KTw2tg+6RgBobkDRoc249fkcDJj9FJ67Sn38JF6/+yGs0NKxiCOVeV8CfX8gx1N39kuseWYV/lQGYPgv8ObsqRiXIBmWnsvF65sex8qD05VY6xh9x0UAACAASURBVE7iaOdeGFDhZCva+CXYd0cv7H9mId6YsBZvDj9nE1/uWIPj47shN+8cBqT3QlRYA4oOKjEXIQm337kED43pha5h0npqcHTvZsx7ZZsspGmviU45FtoPsqyx7OCXiBuegaK/3YaZORZBbkI93jveCzf2VgUgB9/VhXj9rWewonA0Xn1wBiYmxMi2zxx6FaP/3zZd7jMaIQESIAESIAESIAESIIFgJEABSGxWKACJ5S3EGwUgIZh1ceKvAARZAPkBynYsxPRNU5Dz8nQkHXoeow9MwL456Tjy/uO4NQdYsOQRPNT7JNb8ah/GSqJKRBk+eO8lvNEwHc/N/gGivn4Vw5+JVASXC/uw8rV3kdvnp3jqp6ORVqYIL+OmzcKIkr1Yd/ACbn/wMTw6pAabf5mPkX+eiLiDL2Hm87taiScyJLUHzll7u0nHpGqdBrz53C8wDrlYt+ENfBA7CY/9bApGXNiNW5cdx6+keDqV4b0//x4P7JPUIvtr1q9fxFMp+bj1N89gz5D75V5AZyziC2QBqBeqCrZh5bvfYsise3F7Whk2//IhvH/7Grx6VRKKPnsVK3aUYeh19+ChEfHIVeeqbiS+TjmqFT6WgaoAtPtx5A58BNOqt2Lwyl14dMVazLq4GWuapmOZRQD6YNZT2H5NBD7YsAoPFA7Ecw/cjxuxG6+dvQJzB57B66t+gxUO+pIuNxuNkAAJkAAJkAAJkAAJkECQEaAAJDYhFIDE8hbijQKQEMy6OPFbAMJEvLrmHkysykHfg+nIm56EPa/ci4/GvoJHhyiVJLbrJDb/chfSJFGlSq2msVTZlOeg76d9cXD2UBRt/zmmW7pHa7eASdVBz027AkO7RCIqSqrWkezlIG71PZgWV4Oj+fvwTs5W/CnPQaixiCNO7e5KauVz3L1r8eaVDU5idURuib2z/eN1BZL4shmKANQNe9S+QPL3Mdj1yr0om/Y2ZsUqlVLvydOVrVoDjv8Fw5/OsRq8/UFXHB/Cb7RurQLQz7EiQor/Al5feRzj/m80yjbfiY+Gv2IVgPo/+jZm9XJYy4VcvLA7Bndm9gEqC7Fr94dY9+4uWDo76XKv0QgJkAAJkAAJkAAJkAAJBBsBCkBiM0IBSCxvId4oAAnBrIsT/wUgQK6CSS/DrpN9MbHHYVnUiJOEi8Fn8Ke7f4OVdpFaRBNHAUj6/uMkuZHx0ZzbMPNv0qQkPLdyLW5slsSiGuSsn460wq2Yv2Ez9lwviSmQq2l+kzQUd037KW4eno4BXWrwwcZ7Mb/VKVgu7MoCkPY5wGMBSBZdeuHw397AO+XKIuOuvA2PDi7Dul/9FmucCkCKIFQ04W3MitqnVA5pBaBjUiWUbduVLAA55eiQfo0AlPmPecj5/RRElZRhQOxJ+TS2rg87CEB24pPN1tDxs7BgwniMG5iEqMIcZP7+L86rqnS5+2iEBEiABEiABEiABEiABAJLgAKQWP4UgMTyFuKNApAQzLo40UMAUreBJTZLfWOex+jndwPTH0PeTemoy9uK+a9vRuXAeXhsTARmPnNS2eblTACyiDwDKvZhzesf4uiQn+K564aia6kkAAHbpa1eB57HzH9G4qG778GNSVIFkK0SJi3zEeTMGoqyT36OzNc1eCziSFTpbqz482YUXXEP1k8firoDz2P0C/FKPM32W8CGVu7CvBUnlS1g1ljtkcuna/XKt2+sPHYJ9t35A5RJVUydnVUAKQLQH1PX4M3xSThqtwUsBvsdTxFzyfEl+2C0AtCGJHnr1+1pwJmDSj7u0ghAuXevxZuj42XfD7ySi7hpv8BD/fIx8wW18qgPnvr9U5gVm4sVDzwOLUpdbjoaIQESIAESIAESIAESIIEgIUABSGwiKACJ5S3EGwUgIZh1caKLAKRuA4s7J29vmveZFJpDo+GGGhz9cisyX0YbAtBLmJj1GFZNSUdimNKoeX/zDzBOrgDairsefAzLhnQDms9hT349xg2WtmnlIuPlKRgqN1JuQNWJXXjg96/C7gB69YSsokJE9eojN12uKtxmHZc2eh7W3zIRQ2OVJtBVpfuwbu0z+FOZY7WSFvkMbPnjLIwoy0HfR/+ieUKzpe3ED5xsAVO3hPXBgl8/iLuGJilNoOvO4cCnL2Hmpi8d8uqKo22bmDzBTgACcNNjyJveDbueWYj5X8NOAPoTfoBlD9+B29OTECX5vnAOB3Y/j/eS7sejw7sp/i+UYdc/f495H7Tue6TLjUcjJEACJEACJEACJEACJBAEBCgAiU0CBSCxvIV4owAkBLMuTvQRgHQJxTgjjuKIcZ5omQRIgARIgARIgARIgARIwEQEKACJTRYFILG8hXijACQEsy5OKADpgpFGSIAESIAESIAESIAESIAETEiAApDYpFEAEstbiDcKQEIw6+KEApAuGGmEBEiABEiABEiABEiABEjAhAQoAIlNGgUgsbyFeKMAJASzLk7ahQCkCykaIQESIAESIAESIAESIAESCDUCFIDEZpQCkFjeQrxRABKCWRcnFIB0wUgjJEACJEACJEACJEACJEACJiRAAUhs0igAieUtxBsFICGYdXFCAUgXjDRCAiRAAiRAAiRAAiRAAiRgQgIUgMQmjQKQWN5CvFEAEoJZFycUgHTBSCMkQAIkQAIkQAIkQAIkQAImJEABSGzSKACJ5S3EGwUgIZh1cUIBSBeMNEICJEACJEACJEACJEACJGBCAhSAxCaNApBY3kK8UQASglkXJxSAdMFIIyRAAiRAAiRAAiRAAiRAAiYkQAFIbNIoAInlLcQbBSAhmHVxQgFIF4w0QgIkQAIkQAIkQAIkQAIkYEICFIDEJo0CkFjeQrxRABKCWRcnFIB0wUgjJEACJEACJEACJEACJEACJiRAAUhs0igAieUtxBsFICGYdXFCAUgXjDRCAiRAAiRAAiRAAiRAAiRgQgIUgMQmjQKQWN5CvFEAEoJZFycUgHTBSCMkQAIkQAIkQAIkQAIkQAImJEABSGzSKACJ5S3EGwUgIZh1cUIBSBeMNEICJEACJEACJEACJEACJGBCAhSAxCaNApBY3kK8UQASglkXJxSAdMFIIyRAAiRAAiRAAiRAAiRAAiYkQAFIbNIoAInlLcQbBSAhmHVxQgFIF4w0QgIkQAIkQAIkQAIkQAIkYEICFIDEJo0CkFjeQrxRABKCWRcnFIB0wUgjJEACJEACJEACJEACJEACJiRAAUhs0igAieUtxBsFICGYdXFCAUgXjDRCAiRAAiRAAiRAAiRAAiRgQgIUgMQmjQKQWN5CvFEAEoJZFycUgHTBSCMkQAIkQAIkQAIkQAIkQAImJEABSGzSKACJ5S3EGwUgIZh1cUIBSBeMNEICJEACJEACJEACJEACJGBCAhSAxCaNApBY3kK8UQASglkXJxSAdMFIIyRAAiRAAiRAAiRAAiRAAiYkQAFIbNIoAInlLcQbBSAhmHVxQgFIF4w0QgIkQAIkQAIkQAIkQAIkYEICFIDEJo0CkFjeQrxRABKCWRcnFIB0wUgjJEACJEACJEACJEACJEACJiRAAUhs0igAieUtxBsFICGYdXFCAUgXjDRCAiRAAiRAAiRAAiRAAiRgQgIUgMQmjQKQWN5CvFEAEoJZFycUgHTBSCMkQAIkQAIkQAIkQAIkQAImJEABSGzSKACJ5S3EGwUgIZh1cUIBSBeMNEICJEACJEACJEACJEACJGBCAhSAxCaNApBY3kK8UQASglkXJxSAdMFIIyRAAiRAAiRAAiRAAiRAAiYkQAFIbNIoAInlLcQbBSAhmHVxQgFIF4w0QgIkQAIkQAIkQAIkYFICgwZOxmWDp6Cm5iwOHf47SsvyTLoShu0LAQpAvlDzfQ4FIN/ZBe1MCkBBm5pWgVEAMk+uGCkJkAAJkAAJkAAJkIB+BLrH98Zlg6YgMXGgndFDuX/HsYJP9XNESx4RiIiIRlhYOOrqqj0ar9cgCkB6kfTMDgUgzziZahQFIPOkiwKQeXLFSEmABEiABEiABEiABPQhMKD/VRgyeCrCwjqioaEWJ08eQny3VMR16yk7OF74X3x1+D20tDTr45BW2iSQkpKBjCHXIaZzD2zb8RQuXKgQRowCkDDUsiMKQGJ5C/FGAUgIZl2cUADSBSONkAAJkAAJkAAJkAAJmIBAXNcUueonOXmIHG3FuSKcPPkVGhvr5O9TkofgkksGy1+XnTmKw7nvo+r8aROszLwhDkq/FpcNyrQu4G9/XyJ0MRSAhOKmACQWtxhvFIDEcNbDCwUgPSjSBgmQAAmQAAmQAAmQQLAT6NdnLC4bPBXSVqOm5gacOnkI5d8Xtgo7Pj4Nl/YeJT9ee/Ecvjr8PkpKcoN9eaaLr3PneAy97Hr06jlMjv18dRl27FojfB0UgMQiZwWQWN5CvFEAEoJZFycUgHTBSCMkQAIkQAIkQAIkQAJBSiA2JkFu8tyr53A5wqrKEpw89RXq6mtcRtw5uht6974SnTp1lcfkfvNPHDn6cZCu0HxhJSdfhowh0yHlRrpOnTqEsjNHUHhir/DFUAASi5wCkFjeQrxRABKCWRcnFIB0wUgjJEACJEACJEACJEACQUhAquSRev1ERXUB0IKTpw7jzJkjHkXaISwcl6ZdiW7desnjvzvxOQ4eeg/NzQ0ezecg5wQGDZwkV2KpV37+TlyoPSd/SwEo9O8aCkAhmGMKQOZJKgUg8+SKkZIACZAACZAACZAACXhGIDq6m9zrp3faSHlCdfVZnDx1CLW13jcXlvoFJVv6Aklbxg4dfg/nKk95FghHWQlIOcm47Dr06qVUYkmNnvOP7LIjRAEo9G8YCkAhmGMKQOZJKgUg8+SKkZIACZAACZAACZAACbgnkNrrCgwZPA1SjxnpKi39BqWnv3E/sY0R0glhvXuPQocOHeRjyqW+QCdPHfTLZnuaLAloQ4dcjy6xSfKyT5d967SvEgWg0L8rKACFYI4pAJknqRSAzJMrRkoCJEACJEACJEACJOCaQGRkjNzrp++lP5QH1V44h5Mlh1BdfUYXbFIFi9QXKNrSF+ibvG349sgOXWyHspH0ARMx5LJp1iUePfaJXJHl7KIAFMp3grI2CkAhmGMKQOZJamAFoIl47q4e2PqnbMgt9X40F+9fcYkMr+B/q/DAfzQc5efi8MX2/4fH8pTH75i9BDNij2HNn8oxQ2vHPPgZKQmQAAmQAAmQAAmQgA4EUlKGYuhlP0ZsTKJsTTrCveTUV2jRwbbWRFhYR/TuPQLd4lLlh4uLD+DLr7aiqaleZ0/mNyc10M4Ycj2kiizpqrtYhW++/XebC6MAZP68u1sBBSB3hEz4PAUg8yQtYALQ4CxsyuyP/9/em4DHVZ1p/m8tkkoq2dpsSdbiTcZ4ldniju2AcSaQZnEadwjEtJ8ACR6nB0I8DzTh32GYHkI6NBPPOCzduO0EyDhxgCQmgYQJZCCGjkkcgxfwbmFLsiRLcmktWWtV/Z/v3FvSrdJWKt26qiq953n8yFLde885v+9s963vfMfdJQKOCECL8OjG64D3foDHcCt2XQ08FxSGBOfVd2HXgiyg7i2sf/0oABGPylGAmtDrEgc9S0oCJEACJEACJEACJDBOAk5nKhbMvx7zyq7WRIZurzpRqrWtbpxPHvn2woKFkJOsJDW3VOHQR79GS0t1TPNMpIcX5M/HkkVrMWWKtuXrwoVPcK7m4KhVoAA0KqKEv4ACUMKbcHAFKAAljlEnSgBaffUa4D0YPHeM3kAiBi1H9fYX8HwQpQhAWV7Uz4DmMRTyOz2AEqfFsaQkQAIkQAIkQAIkYA4BERkWLbgBWVlF6oESoFnEH5/PmlO6srNLMGvmVbDZ7Ojt7cThI79GdfWH5lQugZ9yybzVWLzwxv4anDn7PlpbIxPkKAAlsOEjLDoFoAhBJdJlFIASx1oTJQBphIyiTyQCUCWOzZilhCGs/yZKDxxG7tWyhYwCUOK0OJaUBEiABEiABEiABMZHQAIxL7j0eshx4pJ6+7pQV/sRmpqt98BJT8/S4wJlqbKcOPU2jh3/3fgqmKB3p6VlYqls+Sq5QtWgq6sdJ0+9Db/fF3GNKABFjCphL6QAlLCmG77gFIASx6hmCEAbH/wh7sNuPIN1+McFbrQd34ll3389AghjFYD24Tlch3Wth4EFRuFndAFoqc+Bjxza5GMHsNDnwBH992kBG1IDNtTa/erz+T4HKu1+dNu0XeOX9zlwwKndmxmwIT9gxyd27fdZfgdabQG02LR7l/U5ccjZp/7vhA2X+Bw45tB+L/DbYZOTKPR8FvgcqLD70Ct/BHBZnxMH9XunBuzIDdhwVs9njt+BC7YA2vV8Lutz4KBeplTYMMdnxwm9PjP8dvgQQINdK/8inwMnHH71t/Ay5gTsmBIAqvQylfkdOG/zo0Ov+xV9Dnyo5+MK2FDqt+OUnk+x344uWwAe/dolfQ4ccQZzAZb6nPhIr3tewIb0gA3n9Hwu8TtwzuZHZz9jJw7odc8I2CB1qNDzkTy9tgCa9WuX9jnxkX6tsqWer9Rtut+muNfp+Vzqc+Csw49uve6X+5w4oJdpSsCGaX4bzjg0283y29FiCyh7DrJlAJAyH9PLVOC3ATYb6nV7SBlOO/3o1fMx2jLLb0N2wIZKPR/Nln606/mE2DIAyOdGW/bZgEY9n0U+p/psSFv6bcgM2FGtl7HM58B5hx8depmu6HPiQ52b2KJkJFuq/uFHQL/X2H/y/Ha4AkCNXh9p4+ccPnTqPf7yvgFbugM2FBpt6bPDax+wZXmfE4eNtvQ5cUS3z3S/Xbel1tcu9dl1W2oZGfPRbGnHGb3us3y6LfU+YOyXKQFgnvRLvV1Lv5RUr7cZGRtOG/rlsj4HDunXZgVsyPYbbOmza/1Sz8dYpjQAs1Xf08ovbVpGgkY9n8V9WnuSpiSp3OfAYf3anIDY0obqYL8UW9oH+qUxn3QAJX4nTtm1cabYJ/0S8Oj3LvE58bF8Jk0WgPTTj/T6SL+Ufl0T7JdiS/vQ/dIdAAr9DkO/dMALP5r1uhtt6YANMr712zJghzOAkH55xu5Dj173EW3pd+j9Uh9jfU4c0ttICmyY57MP9MuAHQgEUK+XaaHPidMOX3+/XGa4V9kyYEdlcIwVW9pljA2O+wPtOA02zO6z44TOTbNlAI16Pot9DhxX/TISW9pRZw/g4hD5DNkvEYBHz0fGvo+dknPQlgNjYZ7fBhcGbCnzmLSfocZY1S8DNlTodg8fY8t9ThzWGTsA3ZZa7UYdYw39X9rw9IAdYmttjBVb+gfG2EG2DJ0vB/VLx8AYG2pLuzbGhsyXA2NsaL+0YXbYfCnjtthekmbLgfnS2K5lvswMYKBfqvnSh44h2vFo82W4LRdLPw3OlzLGAgP9Us2XPnQOkc+gMTZsvjSOK1JFtfbR27EaY21AnT6/aPOlD91DjOWD5ksZY+3G+XJgnFRjbMh8aVcNNnS+lH6pJeP4PGi+9DlwweFHe3AO19vXtLy5WLLwBmTnzFTPaGk9h/ZzR9HT29Hfh4sCmn20kUPGSRnftLYo6wxh3KT3Q2mnbbZA/1phpt+BKv3aVECNFQ06J2lrMtrKukSNuQE7amx+2O0OlJZegZzsUvX3mtrDqDq4G86eTtQ4tGvVfGkfxpawodBnWPvIfClrnyHHWODSPgeOBm2pxlhZ+wTnS4daP3b3t5mBdayypbFfhs2XxvVLCoB5MlcF50s1xobOl6fsPsg6RdKncy9FxrKbMVU/5aujqRqnqv+iPpO1ttcGdOm2nBlwoMqmldepPrer9aek7rN/GTxfOgdsaVwHjmW+1JvCkD9yz3ngar840iX8zEQCFIBMhBkvj6IAFC+WGL0c4xeANuGtp/Lx8v0NuG3HfHxwzzsofWoNqu9/AA+Pmn24188oMYCy9mH96UUqdhDOvIb1rxfoQaRHF4BGLQovIAESIAESIIFJSMDpdGFmyeXo8/Wgvb0Bbe31DGY7CdtBolRZPH4WLvi8Kq7P36uOEZfYMvGSCgoWYEbhIlWc1rZaHDr8KpqaK+OleDErx7yya1Sw52CqrPoAzVHWmx5AMTNT3DyYAlDcmMK8glAAMo9lrJ9kmgD0GnDf6gYse6QGP4lKADKeAtYVctqXYqBi/uzD+teBRzeuRe5xOSUsKCBRABprO8nIyIG4T3d0NI31Vl5PAiRAAiSQBASmTytD0YwlKCxYDNnCYkydnc1oa29QglC7t14Thrz16OvtSoKaswqJSEA8a+SEr2nTylTx29rOo7buY3R1tcVddbS4QFfCZnMoMfWjI7/G2UrNEybZUmqqW235Ki29UlWtu7sdp0+/p7bkRZsoAEVLLnHuowCUOLaKuKQUgCJGNeEXjl8AAp54/Ge4vRA4/ccv44Oyn+GGlki3gE149SddAdzuaSibvRJz565Sde/qbofHcxbNzWfhaapEM0+vmHRtghUmARKYPAQyM6djRuFiFBUuQU6OtlUl+NIGmx1pqe4RYcjLtngItbfXo83bAK/+/57e4CbQycOSNbWOgJzutWTRzXqGAdTVHUV9wwnrChBFThnp2SgpvQLyU9Lpinfx8dHfRPGk+L1FROTyJX+DKVMKVCFbWmpwtvLP4y4wBaBxI4z7B1AAinsTjb2AFIDGzmyi7jBDAJqosjPfyAmkpqRj7tzPYO7slUhNzRj2xkDAr07QkH9NTZXqZ984vsWJvIS8kgRIgARIIBYE5IjswoIlKJqxWHn8BJOM9zLOy/aUoDeoeCy4XFOQljZF/VT/0qYgzTVVxZAaLsmXCSIKqX9ebRuZ/L+nhzE1YmHTyfLMqVNnYMmiG5A//VJV5Q7vBeX103ExMbyXHXYnSkov748LVFd/FAcO/hw9PR0Jb8KyuZ/B0sVr++tRU3MIjRcqTKkXBSBTMMb1QygAxbV5oiscBaDouE3EXWYIQEEPoIHy1+CleyKJATQRNZ58ec6dsxJls1fBnTlNVb67pwONjafUwjzdlaVc/+UbqtS0zCHhtLefV95BShRqPsttY5OvCbHGJEACCUhAAuWK4FM0Yylcrqn9NZDtXE1NZ9Hccm5MtQqKQv3iUNpUuNKnwG6TUNFDp+4er+Yt1F4Pb3tjvzAkf2cigZEIzJ29QnmXyIELkhoaTqC27khCQjPGBRKB9ODhX8LjOZOQdZEvFJcsvhkzS6/S1pTdXsgR73Lal1mJApBZJOP3ORSA4tc2UZeMAlDU6Cy/cfwCkCEIdDAYtPr5HWy3vDbM0EigpPgylM1dhZxs7ZQMn68XDY2n0XjhNPy+4Pkb2h12u1OJQOnpU5Geng1XehbSXdkqTlB44rYxtjMSIAESiE8CbneeEn1km1duzqz+QspLmvLqbK5Cn8nbtVJSM5SXkIhM/d5DaVMgnkfDJfkCIigMyQtx0HtI5hemyU1AtqpLMOFgIOXOiy2oPf+xikOVyEnFBSq9Eja7A+J9d/jjX+HM2T8lVJVEVBZRburUQlXu1pZanKk0vw4UgBKqWURVWApAUWGL75soAMW3fYylM08AOoBrVfDnsZwCljicEqmk4io9d+5KFOYv6C/2hQun0dhYobx/Ik0iBKW7DIJQehacjsELem4bi5QoryMBEiAB8wk4HClaXB/d2yeYg9ri1VylhJ+ODo/5GY/yRKczDWlqC9lUXSDKVL+npgy/DVliCYkYJLGFJMZQUCSKx0C/lgOdBBnOmvkpJTBIm5Z04UIFamo/RiCgHRee6Ck9IxulJZcjIz1HVeWTM3/E4Y9/nRDVEm9y5ZGlJy0O0/GYlJ0CUEywxtVDKQDFlTnMKQwFIHM4WvGU8QtAwMYHf4j7sBvPYB3+cYEbOP8O5jyyzYriMw8DgeysEuXxU1pyRf9fm5ur1Xavi50t42aVkuKCOyNXbRlzKXEoa9h4Qtw2Nm7cfAAJkAAJjEggL28OigoWo6h4mRLrg0nb4lWF5paquCRotzv64woFYwwFPYeGK7CcPiankIWcStbeADmtjCnxCci6QoI8FxeVq8qIx1rd+aNoGeM2xUQgYXc4IR7auTmad3Z9w0kcOPiyOpQjHpPT6UL54rWYOVPb8tXT3YGzVftw8WLs+h4FoHhsCeaWiQKQuTzj4mkUgOLCDBEVYjwC0M4nnsaqadOHyIcxgCKCb9JFbncu5s5epU72sulhOtva6tVWL/n2NHbJhkx3HtIzcpQoFPQYGio/bhuLnRX4ZBIggclDQMb7IgnoXLQUOfoLpHop6+lQcX1E+EnkE7k0QWiq5jkkW8r0YNQ2m31II8sR21rA6QZcvNiEC02f4MKFTyZPg0iCmpYWX4bypbcgJSVd1UY81iTQc19fdxLUbvgqGOMCSRD2g4d/bloQZbPA5ebOwWVLbxnY8tVap+L9xDpRAIo14Yl/PgWgibeB6SWgAGQ60pg9cDwCkFaom/ETtfUrGPQ5GBOIMYBiZjT9wbJYklO9xOsnVT+6Vzx9xONHPH8mIqWlZYaKQq4sFV8oPHHb2ERYh3mSAAkkIgEZQ2WLV3HRUhXQ2ZjkBK8mTyW8HRcSsWoRlzk1za2JQfIvfap2SlnalP6tQsYHBQIBTQhqrFA/EzXYbsRwEvRCOZFUBRMuuVLVoLevC3V1R5QANFlSdnYpZpZe3r9OOvSRxAXaGxfVV0G4l97SX5b6+mOoO3/MkrJRALIE84RmQgFoQvHHJnMKQLHhGounjl8A2oS3dszHB/2nfoX/HotS85kyMc+dswqZmZoHlrjkNlyogMT6iack+/glKKm2dSwbsv89xekasojcNhZPlmNZSIAEJppAbu5sJfiUFC1TwZWDyetthEe2eDVPnhfl4Wwh80lauiYGZWTkqjlRTikKFYT8KpbMBU8FGi98oo69Z5pYAhKvSsQFsZukltZzSvzp7o48TuHE1sC83NPTc1BachkyMrS4k8d6KQAAIABJREFUQOJhc+ijV83LYIxPcjhSUb70C5hV+iltfdnTgepzB2PsUR5aSApAYzRaAl5OASgBjTZakSkAjUYofj4fvwAE4O4tOLOquL9Sp//4ZVz3fPzUMZlKUlK8TAk/wdNdxP1dFrZyupec8pUISRY5GRl5yHRropB4DQ2VuG0sEazJMpIACZhJQMbHosIlKC4u7z/BUXsJu6iEC/GOkP8zDU8gLdWNzCn5mJI5HZmZ+YNOI/P7+3DBI1vFKtDoqZgwj9nJaEP5Umjp4rWYPeuvVPV9/l5IMGGxxWROdnsKSkvKkaOf3Cft8sMDL6Gzs9VSLLK2XFa+DllTZ6h821pr1UllAUtLAVAAshj4BGRHAWgCoMc6SwpAsSZs3vNNEYDMKw6fNAyB6dMvQdmcVSgsWNh/hcQ5kO1eYznZKx4By4kw8s2tO1P3FMrI7o9lZCwvt43Fo/VYJhIggfESsNkcmDFjMUqKygdv8WqqQlPzWXi9yb3Fa7wMR7pfAmS7M/MxZYoIQtPgsGsnTAWTfHmivINEFGqsUN4oTOYTkJNJy5f+jZrvlbjQdl4Feu404ZAK80s7MU8sLFiAwsJFKnM5+e7DQ6+goeGkJYWZM3sFlhm2fJ2vP47z549aknd4JhSAJgS7pZlSALIUtzWZUQCyhrMZuZghAD3x+M9we6GxNAwCbYZt5BnZWcXK42dmqbZHXlJzyzk0Np5WAS+TMUmwTwkuneHOQ2ZGrlosOpyDj5+XukuQ66aWajQ3y3aIKrS21SUjEtYpQgLy7XJKagbSUtxITctAaoobaakZkPgh8n/5m3yWkupGmvpcjqMOoKW1Dq0tNWhtq0VLa636yUQCsSYg37bLqUfFYVu8OrwXlLePZxLFQok1a+PzM9KzdQ+hfCUIhQeYDnrWiheGfNHS0lpjZfGSMq+lS76gvsTSUgC1dUfR0HAiKes63krlZJeoo+LtDk2o/OjI66j45L3xPnbY+2XelOPdZ83Utnz19l5ETe3HE3oCGwWgmJk7bh5MAShuTGFeQSgAmccy1k8avwDEoM+xsJFsAxDhp2zOSsi3w0Gxo/FChfrWbLIliROgPIRUPKG8YbeNyTe5zS3VaNIFITkGuasrPo9WnWw2HGt9JfBtWpobKSkZmoiTmgkJGir/0lIzdaFHF3dSReDJGLTVY6x5Gq/XhKAatLbWoaWtVglE8mLIZC4BOdUq3ZWtjn0Wb0aJN5HMSba9Fs8oh2znzc4u6a9qT+9FdYKXtsUruRnEm31FBHK7p+tbxqYNKp4cQd+oTheTOEKfoLWVAnGkNpw+rUzF+pmSma9uEXGztv6o+sk0PAFZA8oYEfSWqqz8Mw4c/qXpyHKyZ+KyZbLlq0g9W+a7qur9Ex5SgAKQ6aaOuwdSAIo7k4y/QBSAxs/QqieMXwAKPwXMqpInZz5Op0uJPiL+BGPjiHt0Q6PEKWDgyqDVnc40ZLhzVXBptx5TyG7XhLLwJCejaR5ClZq3UFMVApbvaE/O9hpprcQ2clKd/BMxR3npBAWdFBF1xCNHE3GC1zicaZE+PuQ6v9+nTpPx9XWjr68HfX1d6PP1Ql7i+nw96O3rhk//f19vtzpFSIKTi1eABOPMSM9S5RsqyUuLEoN0cUhEIhEumEYmIONapnua8rqYmjlNxWXJ1F+4bWH9VrZ6KjFICUJedHdpPyUmmAhE3V3yU/+8ux1y4lO8J5vNhqIZ5Squj8T3MSYRq0X48Xob4r0ak6Z8U6aIZ5AmCAVfwI2V7+ntVFvGxDtIfk7GL2UiaQyLF96IS+at7r9UPH5q645EciuvAdTcVFy8DLk5MxWPpqaz+ODAS+gwyft7zqxPq3g/wVTfcEIF4o6HRAEoHqwQ2zJQAIot3wl5OgWgCcEeVabjF4Dk1K81mBeSO7eARWMM2X8tx7rL4lOSBPqUU70kwDPT6ARcrqlaLKGMHOUlJEcFD5fES0gThTRvoY6LntEz4BUhBFzpWchU3ljipaNvtRIBJ03z1NGEnkykiWdOSnRijmQoQUJ9vT3o83Wjt68HPl83RLgRIadPxBz5Gfystxv+gG/clnI6U1WAchGFXPrPkYKVt7bWaFvH9H+TtT3Jt9Yi7Ggvz/nIlJgr7umQGCyxSjJOGoWinm5dLNJFpK5+Mand8m+1c3NnqRO8ZIuXsf10dHjUy5wIPxSjY9UyzHmu3eZA5tSgYDlNjQvhSc3VuiAk28Zka/JkTnk5s5TXT1aW5lXSebEFdfVHKZRF2SgKCxegsECLCyTjm8QFkvg80Sb5QkZi/cyauVx7Zm8nams/mtAtX+F1oQAUrXUT5z4KQIljq4hLSgEoYlQTfuH4BaAJr0LCF0BiQIjXT27uHFUXeeGVQJQS50c8FpiiIyALd81LSDt1LMOdM+wR9LLlQraLeZqq1U8Rh0RcmOxJhDQtOLe2/U4En4xM7ads0Yom+f296NUFHZ8IOSLoiIjTq4k7StjxiZeO5q0TMEHQiaac4fdIPAbNS0j3FsrI7j/COPxa8ToSMailrQ4iDmkeQ8kRn8rpSNE8eCSobr83zzQlXI/WJnx9PejubkenEmXalTePJtC0Q7z6+v85UiEeYCkpqXA6XEpAdDpSIZ5Ekr8jxQVbFEaVLXyad1GH7mE0kL/8vV8s6m5Hb29nFDkA6elZSvApKboM2dkDp2OKV1qT56wSnOk1FhXauLhJ4tGp08XEg23KdKTpx5gbCyeCZNA7SI6dT2bvLunzKSnpSElxqX8F+QuwYP7n+nHItrna80fg9/XFhf0StRA5OSUoKb5ceQVJ+vjob3C64t0xVyc7qwSXL/tivzgn3mvnag7F3bZTCkBjNm3C3UABKOFMNnqBKQCNziherjBFAAoeA3/+Hfxzy3Lch91Y9v3X46WKcVuO6dPmaSd76Sc+SEElvkBjY4V6IWIyn4Bs7dECS4sopAWYlu0ZQ6W29nolBGnbxirR1p58sZfkm0AtrtK0fqFHAnCrrXXuPCCC12yJu6QEnOA/X4/yyhFvHbX9Sv2Uz7X/yxafZEkiMvZvH5NtZK6cYT3PZKNSMNC0EoXa6pTXULzGFRIhI7hVa6ruySO/y99HS2qrVmcbutQWLm3LlpxoI/Y3K4mXltORBkdKGlIcmngkL+fyM0V95tI+U39zjTlb2VrW71mktp8NbDsToUhtSQsKWd1eXfQpx4wZoVu8Wlqq4WmqmvReIWM2QILcIOKHeLwFt4yJ92N4krYi3ryNnjPqp3iAxUsKF3BSnOlISU1HikMTdKR+Tv2nEnqUMCs/XUhNTYfDMfQBDdI35Hh3nqhmnqUzMrJRXHQZJG6apMrq/Thw8JWIM5g969O4LE63fIVXggJQxGZN2AspACWs6YYvOAWgxDHq+AWgYBDoBtz2OHDdIzX4yVNrUH3/A3g4cTBYWlIJtjd37irMKr2qP185ZUQ8fuJpYWgplAnMLEPivogY5JatY7kjBJjuQVOz7iEkwVpbEuObfPGkEI+dzMw8VU+JxSIeUfK7BN+NJPWIx4S81KuXYC1Qryzw5e9mbLmKpAyJco0Iiv1eQuIxlKHFFhrOY8XrbRw4fUxtIatRrK1I8vKn4p1IfB6jR09mvvK0GSmJ8CdCtfKaEZGn24tO5dXTZkXRx5yHEoccmiAkwpAIRJo4JMKR5mEkL7faZ2nDCsORZCwxOiSYs/xLJsEzkrpP9mvkxMEpwW2QU6YPKT6KGKoJQloMoY6O6E/0HFnAGfDMGfDS0cSb4O/DCTjjsaO0e4klI15vTOYSEHtJLLFgXCD5kmr/wZdGDKotp9yJ8BPc8iV2qa05rE6UjddEASheLWNeuSgAmccybp5EAShuTDFqQcwXgIC3dszHB/dQAAqHLy+F4vEjAZ6DAYvFNbzhwido46kio7ZVqy6QF0HZOqa8hEQccueql8Oh0sWLzdqJY/q2MRGI5Ihbq5METpZvBdUWrf6tWtP0GD2ZoxanP/CuEnZE4AkVekZ9AC8YlYD0fyUMZWTpwaazBx0/HXxIZ1eb2jbWJrGF9KDT4wn8KTF4VGyeKXpsHn0Li7Tx0ZIS/4zbtkT06fIqj65kTtLnlTCki0RqC1qKbEHTtqZpotHA5+LdpAV0PsstXsncMMZYtzTXVCUIyXYx8RIKbuExPqazs1kTgy5UqFMrNXEmKN6ECjZBr5ygF85QzxtjEUMul7lAvBJ9vj4VM0t5ePp64Nf/r/2tDz6/XKN9rv3Tfpcg/EyxJ1BQsBAzCheqjOSAgw8OvoS680cHZSzbUC8r/yKys7TtqOLZLPF+RISM50QBKJ6tY07ZKACZwzGunkIBKK7MMWJhxiMA7Xziaazq+xhzKubjzKqBWAen//hlXPd84jCIdUnlBWLu7FXK60eOM5fU2dWi4vx4mniyV6z5m/F8CeAq3kHiJaS8hdKHf3GWwNIiCAWPoh/Pi7ux7BLkOhiLR8XjUVu1tNg88jIwWpLYO91duhePHLetvHq0o7d7e6KLdzJanvx8ZAIqcLnuJSTbx8RbaLjT7ERwaWnRt44pUagmJKiqnKYVjE0i3jzqtC3du2e0LVASd0zFxelqU+JOd89AfB56sLAVk4B5BEQEln6q+uqU6bDZhj69MtocxSMzRJiRwPn+ATHHrws16hr5uwqsPyDk0KMzWvLW35eTXaqOihfvRklHj/1fnDz9Tn9BZs/6K1xW/rf9vzc0nERt3cfWFzSKHCkARQEtwW6hAJRgBoukuBSAIqEUH9eMRwAC/hN+8tRGrJQt7xeP4J/v/w62x0e14qYUMgGLx8/UKQWqTPKi3Siu342nefpL3Fhp7AWRbT7BGELq5KOM3GGPDheBRY6gV/GEdHFouFgo8qxgTB4ReNRWLQlk7c4bNtaCsfQSa0edgqQEHk3cUdu1xGODAcXHbugJuEPExv5g0xJoOj17WA80EWdaW+uUABiMCzFSkdWJWSpuTZvauiXeBvJ7tAGPJwAPsySBpCIgHptGDyHxoDF61PSLM8rjxijkaJ45A+KNfJZcMdaSytAxqoysGUQEkvWIpOpzB/DBgZ/hsmVfxGz9lC+15av2I3XqaaIkCkCJYqnoy0kBKHp2cXsnBaC4Nc2ggo1PADI8LhgIGjwCXqgUzViCsjmfQV6edrKX39+HxgtysldF0m+dSJzWb25JJa6C5iEknjna1jEJEjxUam87r2IIyYJerpOtWyLyyF790VKvOvY6eIpRaDwe+UaXKfkIyBY/bftYNtJdWerncF498g2+Ol3LcMKWOuGqqz1uTlRLPguxRiRAAiQwMQRkG2BJyWUQjyBJEnhbTvuS1N7egNraw5BtxYmUKAAlkrWiKysFoOi4xfVdFIDi2jwhhTNNAOp/6qZJHQNo+rQytd1rxozF/UQ8njNK/In3PdeJ02oTp6SudH3bln7qmGz5GT0F+gMsD+XJE5iAGEOjl5lXWE1AYoGkS7tyZavTtYLbtnqiPL7c6vIzPxIgARIgAfMIFBYuRGGBFhdIUkPjKeX5k4iJAlAiWm1sZaYANDZeCXE1BaCEMJMqpGkC0CT3AJo6dYba6jV75qf6jd/SUotGzyl0eOPnyNfEaZnJWVKJ7xL0EJKYQn749Vg8xsDLF5Oz8qwVCZAACZAACZBAzAjk5JQiL3cOmprOqC3niZooACWq5SIvNwWgyFklzJUUgBLGVOMUgAwxgM6/gzmPbEuciptUUvHoKJv7GeX143A41VPbvY3qNA85xYeJBEiABEiABEiABEiABEggMgIUgCLjlMhXUQBKZOsNU3YKQIlj1PF4AMkpYEsv/A7Lvv964lTYpJLKnuu5c1Yq4Sc9PUs9tauzVW318jSdNSkXPoYESIAESIAESIAESIAEJg8BCkDJb2sKQEloYwpAiWPU8QhAiVNLc0taVFSOBZd8FrLtS1JvbxcaG0+h8cInDLJqLmo+jQRIgARIgARIgARIYBIRoACU/MamAJSENqYAlDhGpQA0dlvdsvZf1E1y2s6Fxgrl9cNjlMfOkXeQAAmQAAmQAAmQAAmQgJEABaDkbw8UgJLQxhSAEseoFIDGbivxACopWob2tnp0drWO/QG8gwRIgARIgARIgARIgARIYBABCkDJ3ygoACWhjSkAJY5RKQBFZys5atOVFsmR3tE9n3eRAAmQAAmQAAmQAAmQwGQjQAEo+S1OASgJbUwBKHGMSgEoOltRAIqOG+8iARIgARIgARIgARIggeEIUABK/rZBASgJbUwBKHGMSgEoOltRAIqOG+8iARIgARIgARIgARIgAQpAk7cNUABKQttTAEoco1IAis5WFICi48a7SIAESIAESIAESIAESIAC0ORtAxSAktD2FIASx6gUgKKzFQWg6LjxLhIgARIgARIgARIgARKgADR52wAFoCS0PQWgxDEqBaDobEUBKDpuvIsESIAESIAESIAESIAEKABN3jZAASgJbU8BKHGMSgEoOltRAIqOG+8iARIgARIgARIgARIgAQpAk7cNUABKQttTAEoco1IAis5WFICi48a7SIAESIAESIAESIAESIAC0ORtAxSAktD2FIASx6gUgKKzFQWg6LjxLhIgARIgARIgARIgARKgADR52wAFoCS0PQWgxDEqBaDobEUBKDpuvIsESIAESIAESIAESIAEKABN3jZAASgJbU8BKHGMSgEoOltRAIqOG+8iARIgARIgARIgARIgAQpAk7cNUABKQtsnkwCUmZEO78XOJLSSViUKQNGZlgJQdNx4FwmQAAmQAAmQAAmQAAlQAJq8bYACUBLaPlkEoE8vW4DvfvMufOt//Qj7Pz6ZhJaiABStUSkARUuO95EACZAACZAACZAACZDA0ATOVv3ZcjS55zxwtV+0PN/JmiEFoCS0fDIIQCsuW4gnH/wanA4H9h85hW88/q9JaCkKQNEalQJQtOR4HwmQAAmQAAmQAAmQAAlQAJqsbYACUBJaPtEFIPH8efLBe5DidODQiU+w+Xvb0NXdk4SWogAUrVEpAEVLjveRAAmQAAmQAAmQAAmQAAWgydoGKAAloeUTWQC6avEl+F8Pb1Liz5HTlbjv8X9NWvFHmh5jAEXXASkARceNd5EACZAACZAACZAACZDAcAS4BSz52wYFoCS0caIKQCL+bPnWf0ZqilOJP9/47r+hs6s7CS00UCUKQNGZlwJQdNx4FwmQAAmQAAmQAAmQAAlQAJq8bYACUBLaPhEFoMko/kjTowAUXQekABQdN95FAiRAAiRAAiRAAiRAAhSAJm8boACUhLZPNAFosoo/FICi73wUgKJnxztJgARIgARIgARIgARIYCgC3AKW/O2CAlAS2jiRBKDJLP5QAIq+81EAip4d7yQBEiABEiABEiABEiABCkCTsw1QAEpCuyeKALTs0rl46tt/P6li/oQ3t7jaAnb1Xfj1ZQWqiJ8c/Bdsfs9QWvVZFva/9QM8dlz7+93rv4V1mRXYst2DdRvzsHv7z7HHov5EAcgi0MyGBEiABEiABEiABEhg0hCgB1Dym5oCUBLaOBEEIBF/tv5/m+BKS8WJM+fw9489k/QBn4dqavEjAC3CoxuvA977AR7Drdh1NfCcUdC5+i7sWpAF1L2F9a8fBbAGWzeWowA1oddZ1J8oAFkEmtmQAAmQAAmQAAmQAAlMGgIUgJLf1BSAktDG8S4AhYs/9z3+LLwXu5LQEqNXKX4EIBF0gl48IgYtR/X2F/B8sAoiAGV5UT8DmqdPyO/0ABrd0ryCBEiABEiABEiABEiABOKbAAWg+LaPGaWjAGQGxTh7RjwLQCL+PPvovXDY7WjzXsS+j0+gr88XE4Lf+/eX0NPbF5Nnm/XQxBKAKnFsxiwlDGH9N1F64DByrxbRaHQB6BKfA6ccA3ae53PgtP57dsCG1IANDXa/wjrbZ0eN3Y9em0b5Up8dJxzaZ+kBG6b5bWjPLVK/TwvYcBEBXNSvnem3o0p/ji0AFAfsOKf/nhUAbLChRT4AUOS34bwtAP8Q97oATAnY0KhfOz1gQzsC6BriWkcAKIAdtTatjFIfPwJo068t8Q+UQT4v9dtRrZcpIwBkwIYLej4FARtaEEC3fu8svx2V+rXOADAddtTp+eQGgF7Y0K7fO1I+mQEgFTY06dcW+m3w2APo1RuyMZ+UAJAXsOG8XeMkjLsQgFcvk7H88rkxX2HmRADN+rVFATsabH4Ee+Esvw2V+nPTAkA2bKjXyzQtYMdF+A22tKFKv1YeVxyw4Zx+bbgtxc7CRbMAYGwHrgAwBQO2zA/Y0GYLICg5G+vuAFAQGMmWNpzTyxSRLW0BdA/B2Clcpf3pz8oN2NBjYDwmWwbs8Nj8Q9oyFUCuIR+xZSeADp1jacCOar09DbYl4DD2l3BbBuyo1O8Vxlkhtgzvl6G2lL5Xo9c9KyC9MoAWvc2MZMv0AJAp/VK/V9nS0C8H2dJvQ61+bXYA8EOzvaqrjA2GuhvbtTsApBv7pd+OFpt/6H45VlsamGv9EmjS6144mi2lX/b3F7FlAB3BfmmiLafChgbD2OdFAJ1DjbFqHNXGa0liSyCA1khtGd4vh7OljLEBoy1ljEVUthTGTfCjZ5gxVvpIaL8EvMH+Yhi7w/u/tEvNllr7kjFWxvW+IfJJDQC5GMmWDlTbBuZL43gwNQDYw+YxGUN9Q+Qj/TJSW9oBzAixpdTChla9PsV+O2rtMrMNHmNVvxzJloaxQsa+/LAx1ocA2oebLw3tOrxfFga0Oa1nuHkMdpw3zJc9sA3YcoT+MtR8ecEeMMxjA/OyNo/ZUa/no42xhn4Z1maM487UgA12w9gn42K9PYCg5Y3j2SBb+qVdYsh+qWwZsKOmf00ivXIkWw6Mz2JLd9iapNXYL2NlS78NTfZhbAlZkxhtGTpfjrQmGZMtZf2m22BgfQlcHKb/lxjWJFq/RP88VhTQ1jYR2XKE9eVgW8psOTDGluhz6UC/HLCltr6044LeDmQMDbGlYT0W3i9Tm2vUmqJZnz/LfA5UGNbwxjV9VsAOyatOnwdm+uxqPR9cL1/qc+CE4V69uw76kXvOA1f7xeE+5t9NJkAByGSg8fC4eBWA0lJT8Ooz/x3ZU9yWYFr9lX+gABQx6Ug8gPbhOVyHda2HgQVG4Wd0AcgFTUQIprSADd36pKotM2WBoiURKuRlOJhkQRJ8+ZC/iRASXFTLC7tRPhSBqNPwXFmcBcWUcBRpsKHbmA+gXo6DyfhsY57yeXrYtSPng34RQO51iaBiKKMxnxTY0BtS99D6yItD8MXFyEx7LvonXPU70C9yhDMeLR8RgYICnLxsDCz75bkj29LI2UxbGus+qi3D2owIGfKSodoP0L+QTwpbGmyl6hPWB4xtVxaTQZFMayPjsGVYH3DChj6dsawZg8KqVqbQPmyeLQfyHLstQ/t/eL80shpLf1EI9JfZMffLUWxpLMe4bGkYR4biZrSlCNxBcWEoW4aPo8a+OWiMHbFfjmzLsbQZs2ypSZMDc9GgMTZszDVebxxDh+qXI9oybI4YiXE4l/C5KcSWg+bL0H45Llsa2okxz6Ha14i2DFsbmGfLgTXGUPNjuG1lilZ6JoD4tOXAnDbWfjmozYT1S+P4baotw+Yb4xg2aI0VNo8ZbTBo7RO21gm3pXFMHlz30DXW2Ppl6NouZOwLW3sO7pcD6xDj+mT8tgytz4jr2PB5OWztHVqf0DV7+NrBuE4crb+Er9+Cv1MAGo5MbP5OASg2XCf0qfEqAAmUa5eX43v/9W7Fp66xCXsPHosZq6f+z6sUgCKmG0EMoKx9WH96EXZdVwaceQ3rXy/Qt42NLgBFXAxeSAIkQAIkQAIkQAIkQAIkMGkIUACy1tQUgKzlbUlu8SwACYD1N12L+zf8jWLxs9/uwQ/+z6uWcInHTOJnCxiA/lPAukJO+1LcVMyffVj/OvDoxrXIPS6nhAW9higAxWPbYplIgARIgARIgARIgARIIN4JUACy1kIUgKzlbUlu8S4ACYRv3XMbbvlPKxSPf9nxMl79f+9bwibeMokrAcgkOMU+2WcPtBpipZj0aD6GBBKGgMsPLPI78aEzvuOQJQxQFpQESIAESIAESCApCVAAstasFICs5W1JbokgANltNvzPhzZi5WUL4Q8E8A9Pbo/pdjBLwEeRSTIKQOH7s6PAAhQux7rsfdh9fAx3z1uLJ8tO4KHfnRzDTVZdWox1V2Rh94dHB2W44YsbgF/sxE6rihLzfK7Bk18EHvrFuzHPSTJY+fkNWFGxE1tOm5edWc8M3/cfSQnH0x7Gc28kZRvuGvfCddj6mWJUH3gGj+0fz5NC752o+phXgzh+0kjjpf7Zq1huet+KOZE4nAcib8fWjp1jtcVw9QiOl/XLkm0u0wlFsx4ZK9yIrx9+LTHsI+KwTwyUdfj6mDUPR4zWggsjHwtMKMyKDXgSO/GQmd+vx7AtUQAyweZjeAQFoDHASpRLE0EAEpYSFHrbP92PS+eUoLunF1975H+jorouUTCbUs5kFIAiA+PG3NI8ZHZ7cLihQ92Skz8Tpc4OVNR2IPezG/Cw/TU88vt6NKflYUG+Gz3NVfjEK9cVILPXiZzMPlRXe5FTmgfIZyW3Yuu8Cjx1yKP9brjWDQ+O92ahPCcNXv2zyMoZ4VV6GeFtwPHmLlVGNNSjGW7MzQfqe6/BkzcBW367Dwh04JPmLrhzCpB7sR6f+9u7kPp/38L76V2oqPWgIy0PczMAZDrRXN2KzKJ85EC4eKCRGn9S5bsIlOYA1dVSTsmvYIAPCjAX9Yqh/F37v2azVL2OqvxiNylngwfIy4e7U+q/AlvXp2DLnuP673pd5doULw63upQ9g6yiro0qL1C67AZcefoFPHbc2IY86NDroz2/W6tnSFsS27jQ63Qjp8+Dwxcz1fPkuvKb78LqyjfwakuQT/BaF+CpQXWKgZUwMjH1tx1tHL+5AAAcCklEQVS9rKl6HxnSZkP0DTR4kaPqpZXVmzUTpWl6/U0sZ/+j0vKw7oZ1uLLmNWz5Sz16copRpvqm/F9r49Xd6G/v1Ri6P6s+etE9qK+H1yeW7I14hh1n9D4hY0mPob/LmKTq0OwI6Sch/crktjI2c7pQKmOJQ28LC0YYL1MD6OlpQumqL2O13rfGlpfJV/ePiW41/kgbKguOl8G5I82H5oYa9dncDG2MVXNKLNt+hNXU+rT0S+ATme/0MbU+pQC5vX1w57jQIWXvXoOt64H/8f8qUIrg3KjbzeQ5IMKih1w2XD1Kr71LtZPqy+8CXnsDHxjmlYm3QVi775/rgOpmIEfNbeGMjb+HrUeM82RM+vNIayMPkHODtpZ49Q180mvS2kgfd8c9Jw/VqMLWRsF1T3W3C6X5bnT1Lsc/qfq8K0dWhfQP1a6M83DI2qgeiEH/VuUL6ZNhayNZBwX7sb6+kz49sH4VGw23NurC3etD13v918raqMGnjdHj7euKuQsdc67DA4EXsPk9mX8H5uXmUddGY1lnm7c2ogAUzagc/T0UgKJnF7d3JooAJADlRLAfP/EPmJ6bhabWdtz1j1vQ2NQat2zNLtjkFIDysOn2dSioq0LPzIXIPf4D/Gb6PbgtrQaHe4pxlf0ofoUr8KWUfXj6XTduu3kW6s/Uo2B2AY69+QKw5kGs9B7BodQyrMpqwaHTXSibl4JX9/bitmuyUfFJDTJLZ6L+D9vQ9OkHcW1PDQ63XkRpaQ6qK+pRUKZ9tuWMWdZchIe/cjUya8/Amz8fuad24Ni8LwO7XsDz0Bb0Ww7m4fFPp+DVU71YnX0Um18/itUiMqhF87dwbd9R7O0owMr0I/gvR4qx9ZpsNDdUoaZnDpakVmF/T7H22S/eN0UEunv9g7i26wT2dhfg2vQjWP8HF7Z+YdYAn2MNmDujBvfu3oebbrkHVx7fi56rViLzfBW8+XOQeuBF7Cm7E193N+AP7Xm4tgSKe+rMYlT8qgIL1y9Gz6mTaMrTePym4E58faqIWE3wziwNYfXQX4IHso/BHnlrsPWmYpw+24GFi4pR/4dnsGeOsQ3tw+aPXdgwMxtIL8K1xa147lctuCmkLVVi2S3z0XS6Cpml81HgrcLeznysdO7Dj/pW4evZ5/HH8y58qqgVT//Yiw1/vxg9dZU4dsqLZcsNrExtS1ALROw6hNK7r0RPRRV6i+ej4NQzOHbJYJs9OahvyL2VWKaX9Vx3Hq6c6sFeTxZWqnq8BhMddDSD5ZXjvs9fg4XN+/Ba23x8saQV+z1ZuCqvBs9WFuOujDew+W1g0x1r0fNOJRZeP7g/B/toQXFOWF8PrU+s2RtboPSRIceZX3lw3RfycbrCg8I5xWh+eweaPqOPM+drkFK2UG/fc4CTJ1G4NHZtZQw9BjetvQ83+k7isK8IKzNP4M4jxXhxuPGyx4nSwAfYjeXxIQAtuBXbr85ExYlWlF46E7hwEsecZVjYuAtP+Nfi8en12NuajavyvXj6wzR8dd5RbGlejsdLYtz2IzSA1qcrsWw9sHnXOyqm3la8gN1Zm/D1qR78sUEbZ7b82Iuvfn0xvGdOwjtdnxvzN2FDDOaACIsectnw9QjOZaFj1EPnL51wGwxq9zLX6XPHvEvLgOPfx+4poYxf7VmMFZ1VqMqaj2Vtf8Aradfi7/T1yAbjPGny2A+Mtjbah/9ZMR/flrXE/vNYcYUJa6OQMUubr6Oak4dsUIPXRr8pCIrKi/Do+kX4+CDwN1Kfd85j9Yrw/nFf6Dy8Lw2b9LXR4cYiXBeD/r365rA++Rsvvhpi898jZcVynPjpLuxeuh7PzjqEl30rDevXfXgFK3D3kGujHei5PnS995Puctyt1kZH8FbGchP6ujBfCZytQW5ZOVJP/wu2+DfgUcO8vOXPHVg94tpoLOvskyj9a3PWRhSAohmVo7+HAlD07OL2zkQSgATirKJ8/PDx/wp3uguVtQ3KE6ijM4qXwri1yPAFS0YBaJbfgVabHy2Go85DCbhw2xfvwU3O8/jLJ0fxk78A37j7aqDiDOrhRvmlbuw57sRKvIDNuAu7ijz4Q103kDcfV138Nfbm3gD3m9vwzPRb8ewlJ3Hva4e1l+YDXlyl/y4L7O0Zbw9cu+guPGv7Ge59twv41AZsn74PG39r0laxBQPlQOlabF/pxV77rBABaPMuKCFo84E8bJ0XLgDdg9Rf7sC27kV49M4rcPzPXbhuYRU27vbi0TsW4U8//TnexEw8cOdn0fSiiErjT3ev36Qx9GgC1eZzs8L4nMHx3Dmo3nkS5XcU49UPHfjGcmDv2TbAPRPXZh7Bc53luO7cNjxycA223pGCb//0TVylRK1K5F6h/d4hL25La7AzeG3XYFYbX3pn7BW6esCempC2D1gR1oa278TLaeV49PYrUP3mC3j+kvC2VI2Ogh5s+fEbmHvzPVhdsQOPHdN47G4v038XQWYTcv/jJErXuNS11Ya8R2pLmX5gic+JP6WMLQaQ9pL1AvbMW4HVRdkonTkfuZU/wKGSwTYb3Dc+q71ofkUr6+fWB9sWcNuXNmHugW14wsStckHDDYiZ38SyC8dwrBsoLZuD5t8fRsHqadj5Rh+++tkOfPv8XOwYrj8vGqqvh9YnUvZjb1CD7+jvI+HjzK5X8P7SK7E6Jwtl84rg3bsN1ZfrtslZh2eXasIpMvNQetVaPOyP0bgz1krmz8dtl8xGfs5MrJpSgfUH8vrHz0Hj5XTxDjoaXwKQGhP34e5gm56jlXHzH1px09LFKJmaj5WFXfjRn4F1847i0JSV+rga27YfiRlGEoC0MVR7Gd6zy4N1et+Vtr4V+9BUGps5IJJyh18zugAUOkYdQtnE2yC83RvmuvLPb8JXL743iHFqbRoWzGjD4YrjeGv/ARxergl2sh6J2TpCwY5gbbS9Biv1OduUtZFhfAuuX6Kak4dqUEOsjXZ2zNJFZUObV8KovkYKEUiD87I+D1d6sKAgbBzoNrd/iwAU0ifPZeK2sLXj075rsKFpB94vuQeXHtyL1GtD1x6VdW5MHXJtJF/4ha73ujzBaxeZs94zMteF5kMl4fPyNmxpGGltNJZ1dnP/Omq88zMFoGhG5ejvoQAUPbu4vTPRBCABednCMjz97b+H0+HAwWMV+MZ3/w19Pl/cMjarYMkoAI3OxoXy+TOBFqDsyjW40XYCFdNKUP/Ou/gAmSgrAPanL8cDsuDy34XtU/fh6Y+9QF4xyhoOIHu17l2jtjBoYkpQAFqpvyS4r7kHW527sbdgrSbErLoLz6a9hnvf9sAtk2LG29j4u6rRixrJFfMML3264LHXuVhb+OJ6PPu3vbjXIAAFRavr196DT5/aMfDy6CnHo19ZjI/29WK1qlcfHt5wJU7s3IXd0MWhF3fi5UjKNMo1QZEh6KG0uWrWID6PdX8W38gDUptfw+aqa7D98hY8/acKwF2IBahA/by1+kJOF5F2vaN7NVUid7kuliy8FdsXVGFn7yLt2r7BrDa+EsUGdYM9NY7vomf58tA2tL8Vn7v9ZpQefhGPHesCVoW3pUysXt2nvpEPChiPHQ8KQPP1RaALm+64Eym/O4l51+vfTsayLUH3APoPD65aDfxqzz4cm7MWDwR24FCJJgwZbTZ03xjwNLj79nvg/v0OPONx4e71dyL3P7ZhS7UJDSjsEf0C0LJNKDj0Bn7bAZQVFOLYR/tQdsNdWO1woqdiBx5xj9CfB9kn2NcNnhMxZm+sVn8fCR9nTvVhZWkFnv/zSeRcuQ5Xqj6s2yZkLLgGG+bOxYquGI07YzLjTDxwx/XAoTexu3YBHvjrXtx7IA/bhxsv9TrHkwdQyFgv/UAv4960q1Fe9Q52nnbjthvKsOdDXQByr7Sk7Udihn7hRBfKcc09+G5gB3ZnaZ4zjx0PfxkOegntxflZsZkDIin3sALQMPXo7we65+shf9kE22CIdm+Y61bf/E2sa31jEOPK9z/EqcZWZC5ag78rqcGdtbM0Acgfw3WELgCNujbaX4AHRDCpmmXO2miI9UtUc/JQDWqIZ+/sXKx/uVKOR++Yjz0/9WBdUAAa1K6CYow+D5/0YF6hvuaL0dw2sBbQ+2RVJm4LXzvuX4Ctn80HnB5s2VWBv/tK6NpDYlguVf06fG0kAlBQJNXWex1NaXCra+ebs94zMJd1sIwzh4rC5+UarLhlpLXRWNbZtego6NQ8G8c5P1MAimZUjv4eCkDRs4vbOxNRABKYn1txOb5z/1cU19+/fwD/7akfxy1jswo2WQUg5QGE86hIK0TmqR34kevLeKDUi+ruPBR0vo+HGsqxY6kPb+45goKVK5Db4oE7LxP7fyeuqfrL1lAC0DV5aK5tQ850B9769U64r9evTSvHw19agVxvB3Jyndj72xfw/HmzrFiMu2+/GVd1twG5U1H9/ov4fcmd+MaMbjT3ZaIkcAS37urCkxuvRM+JCqTOK4O7owupWQ5UvyveAw/iWpxFhb8QpU1vY2P1on5ha8HVd+GB0m7UIw8FLe9i828Pm7QFLExM+KVnMJ/mNdi6sQzHdu3ANo9exw4POvKy0bRvJ94vC7pyDyEArVkMnDsPTMtD9fvbsH9e8EVnMKsnRJwZa+q3Zxvc06ei/r1teHm6sBpoQy/2rsBDs3041yYeOF4c+svJsLZUiWVrNFFnKAHo63kdONbqRpnjMB75hUtbdMsiJ6ZtSReA3qzEMnE7r/aitKgYKfW7sT9XvGEMAlDQZoP6xoBgIsGZn1zuRrPXjVLnSXzvpXcwlrjqkZolyG+LTcuv3uNCqbsCWyS/Bbdi1zUp2Pnvu/CbILuh+vOwnxkEoBizj0gAOtCKlctdOFTvwMLibHR89AyOzQv2J0P7zkrD/rc/RMHqWI07kVpHrsvD3bevx7KWCjRlz8TClFp8b38avjHceJlAAtBu/9Vq28RxRzHKs7rwm71dWDnvKL5dcaklbT8SK2gC0HvI/coNWNDtRY97GnpPfT8CAegFPIfYzAGRlHtoAWj4eoQLQN8+mD3BNhii3b9SiRtvvwal3TIHZ6PjyPfxnD2UscwdG6d7UNFbiIKWN3Bv8wrsMq5HYrKOENq6B9BIa6PfuvHf1VriCLziHTretRFMmpOHbFCDn/105q341yUuNHc7UJDiwXMv1uAmqc/R/Wguuyqsf2xCyDx8pBgP6F/6xWpuGyQA/fIkVgxaO8oXKt/EVXU7cO8fPNDWaQNrj1/Zr8CnhxWAQtd7O9MGttmas94bYN6RU4zU09/Hty+EzsuvNs3H3SOujcayzq7ByuCXY+OcnykARTMqR38PBaDo2cXtnYkqAAnQr37x89h4618rtttfeQM/+uWbccvZjIIlowDkAJD8vltmWJ/PSHYCU2BHO/xjquaAd9aYbuPFcUNgJu7+0vUo+GgHnoiF2hY39WRBIiWQLH06Keox73o8PKMCT7xXg3XrNuBS6acx2BYbadvgdSRAAhoBCkDWtgQKQNbytiS3RBaABJB4AYk3kCTxAhJvoGRNySgAzfDZ4bUD7baxvfgmq41Zr8lJwOUHFgacOOCIPAZQ+apb8dWcBjz3+rsx8dSZnJawuNZL12LrfCf2/HE3dpvmZWhxHZidaQSSpU8nSz2AYqy74RqsyHCgp3EfvvfuSVO8ak1rMHwQCUxSAhSArDU8BSBreVuSW6ILQBIHSOIBSVwgiQMk8YAkLlAypmQUgJLRTqwTCZAACZAACZAACZAACZCA+QQoAJnPdKQnUgCylrcluSW6ACSQ5ESwf3/sm5hbUoiaBg9u/ebjlrCzOhMKQFYTZ34kQAIkQAIkQAIkQAIkQALxQoACkLWWoABkLW9LcksGAUhA5edm45/u24Dv/NtPUdfYZAk7qzNJRgEoK2BDpw3oQcBqnJMoP3Fjvw43Fqahp/EYnpYtQ4XL8fDqy1GW1oY9b+7CTrX9RAICXoPel3ZhJ1woX3EzNs3PQ2/DATz3xj5uM4pxi5nns+O0g1shY4yZjycBEpDxf83lWJjiQ8XJN/DYn2qw4Ip1+PqSfLjbjmHLq/q2UgnU+oVZePeV17A3SG3BOmxf7MHGX7xLjiRAAiQwIQQoAFmLnQKQtbwtyS1ZBCBLYE1wJskoAE0VAQgB9NomGG4yZ790PbbPq8Dm3fuw8IZN2NC2DXuLNmHu/m14ovMGbF/Thc1vduAbN1yOZRndePPfX8DzWWvw5I0p+NGuNzFz7X343Pln8NBfkhnSxNdtjt+OM3YKQBNvCZaABJKbwE23bMKKqhfxyIfFePjOq1H/4gks/EohXv7xbng/twlf734Rm6tXYOvqxSjAeTz34s+xR5CIIHTLNVhmP4L1csohEwmQAAlMAAEKQNZCpwBkLW9LcqMAZAlmUzJJRgHIFDB8SIQEXLjtS/eg/Pjb6LniChx/cSdexiI8un4R9ry5Dx3+Biz96y/rx4drj7zqshtw25ICHPv9C3ieQWoj5MzLSIAESCABCKStwJN3zMae93txy9IabHzlfWDBrdgqx2fv78ZV3jTcuHYR9uwSAciF62/8Mq44U4vCy3qxmQJQAhiYRSSB5CRAAchau1IAspa3JblRALIEsymZUAAyBeMkfUgx1q1bh1u638V/+W0fHrhjEf7005/jzaAApBb4QOjRvS6UFs3Eir9ag5UNP8fmP3omKTtWmwRIgASSjEDhcjx+w3J4/7QDTwRuxrOXnMS9rx0eEIBePwoY5of9C2/Fd+ccxebfFmDrelAASrLmwOqQQCIRoABkrbUoAFnL25LcKABZgtmUTJJRACry2+G1BdBmYwwgUxrJkA+R2D7rsKzu1/j2u1XogAub7tgA/GIHtnWvwJMbpmHnztdw2CgAFV2Dh+dfwBN/OAosvBXbF9Vg4y/ej10RJ/mT0wEs9Dnx4RiOgZ/kyFh9EiCBaAkUrsHWG2fh2Js/w7ZzXUDa9Xj2i8BDP30THZ/agGdz38W9v6sKEYCaV92Kr5Zkyj4wFGQB+9/fhi0fRVsA3kcCJEAC0ROgABQ9u2jupAAUDbU4v4cCUJwbyFC8ZBSA7AAY9SS2bdD96Q14cakL59r6VEbVR1/Ac471+NdyB6r73Eit/Dke0r17BjyARDS6GVd1twE5U/GJLPaPx7ack/3p8mrlnewQWH8SIIEYE3Bhw5fuw01pF1DfK1l58NZLbyH1lntwo8ODnkwH9r++E88rh099i7DuIaoVbA09gGJsIT6eBEhgZAIUgKxtIRSArOVtSW4UgCzBbEomySgAmQKGD4kZAXemG/B2oCNmOfDBJEACJEACJEACJEACJBAZAQpAkXEy6yoKQGaRjKPnUACKI2OMUhQKQIljK5aUBEiABEiABEiABEiABEjAXAIUgMzlOdrTKACNRigBP6cAlDhGS0YBaJbfgVabHy2MAZQ4DZElNZ1Aph9Y4nPiTynaNj0mEiABEiABEiABEiCBwQQoAFnbKigAWcvbktwoAFmC2ZRMklEAMgUMH0ICJEACJEACJEACJEACJJD0BCgAWWtiCkDW8rYkNwpAlmA2JRMKQKZg5ENIgARIgARIgARIgARIgAQSkAAFIGuNRgHIWt6W5EYByBLMpmRCAcgUjHwICZAACZBAPBO47r/h0O2L0fDHL+O65+O5oCwbCZAACZCA1QQoAFlLnAKQtbwtyY0CkCWYTcmEApApGPkQEiABEiCBCSOwCW/tWIP84zux7Puva6W4ewvOrMrG3pe+hr97C9j44A9xG84ifybwzP3fwfYJKyszJgESIAESiDcCFICstQgFIGt5W5IbBSBLMJuSCQUgUzDyISRAAiRAAhNGYBPeemo58nG2X9x54vEf4oapwMev6QLQdTdj+1u6ODRh5WTGJEACJEAC8UiAApC1VqEAZC1vS3KjAGQJZlMyoQBkCkY+hARIgARIYMIIiACUj4a22cAeEXzCfoe2/WuqlO/8O5jzyDY88fjPcHuh/KGj30toworPjEmABEiABCaUAAUga/FTALKWtyW5UQCyBLMpmVAAMgUjH0ICJEACJDBhBDTB54Oq2bjS8zVchy04lPcO3sheh9I9X0P16h+qn/1bwTz7gMvz8TK3gk2YxZgxCZAACcQTAQpA1lqDApC1vC3JjQKQJZhNyYQCkCkY+RASIAESIIEJI6AJQC+/Bty3ugFvYLlB+NkNrN2AlRkDhWs7vhPPYB3+cYFb/fE0A0NPmOWYMQmQAAnEAwEKQNZagQKQtbwtyY0CkCWYTcmEApApGPkQEiABEiCBCSOgC0D3H8C1T23AShzBP9//HZQ9rnn+GD2ABhVRTgdb3YBlj2ybsNIzYxIgARIggYklQAHIWv4UgKzlbUluFIAswWxKJvaag4CvZ8hn9blS0TCnwJR8+BASIAESIAESiA2BoAD0HeDBH+Ifs/fpcX70rV/GGEDK4+cdYNUazFOFYQyg2NiETyUBEiCBxCFAAchaW1EAspa3JblRALIEsymZ2M99APh9FIBMocmHkAAJkAAJkAAJkAAJkAAJJBIBCkDWWosCkLW8LcmNApAlmE3JxF71FwABCkCm0ORDSIAESIAESIAESIAESIAEEokABSBrrUUByFreluRGAcgSzOPOxNbtha3+6LDP4RawcSPmA0iABEiABEiABEiABEiABOKYAAUga41DAcha3pbkRgHIEszjzsTmqYCtw0MBaNwk+QASIAESIAESIAESIAESIIFEJEAByFqrUQCylrcluVEAsgTz+DLx9cBeewgIDL39Sx5OD6DxIebdJEACJEACJEACJEACJEAC8U2AApC19qEAZC1vS3KjAGQJ5nFlYms4DltX24jP6EtLQcPcwnHlw5tJgARIgARIgARIgARIgARIIF4J5J67AFd7Z7wWL+nKRQEo6UwKUACKb6PavI2wNZ0ZtZB+hx3n5xePeh0vIAESIAESIAESIAESIAESIIFEJJB/ph7Orp5ELHpClpkCUEKabeRCUwCKY6P2dWtbvyJJNhtqF5REciWvIQESIAESIAESIAESIAESIIGEI1B4sgZ2nz/hyp2oBaYAlKiWG6HcFIDi06g2bwNsTWfHVLjWGbnoyHaP6R5eTAIkQAIkQAIkQAIkQAIkQALxTsDl7UJudWO8FzOpykcBKKnMqVWGAlCcGTXgh81zBraLw5/4NVyJA3Yb6i6lF1CcWZTFIQESIAESIAESIAESIAESGCeBwhPnYPcPfyjOOB/P24cgQAEoCZsFBaD4MKqtsxlorx812PNopfWlOFE/b8Zol/FzEiABEiABEiABEiABEiABEkgIAtPP1iOlk7F/rDYWBSCriVuQXyCVW4YswDxkFraAD/D1AfJzhCPex1w+m01tBevJSEN3Zjr8dtuYH8EbSIAESIAESIAESIAESIAESGAiCIinj8vbiZSL3cho6YDNzHeliahQguZJAShBDcdikwAJkAAJkAAJkAAJkAAJkAAJkAAJkECkBCgARUqK15EACZAACZAACZAACZAACZAACZAACZBAghKgAJSghmOxSYAESIAESIAESIAESIAESIAESIAESCBSAhMpAP3/Gw/AcAYRR78AAAAASUVORK5CYII=&quot;"/>
    <we:property name="snapshotTimestamp" value="&quot;1725831804612&quot;"/>
    <we:property name="snapshotAltText" value="&quot;desafio_8, Self-Servic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de Melo</cp:lastModifiedBy>
  <cp:revision>3</cp:revision>
  <dcterms:created xsi:type="dcterms:W3CDTF">2018-06-07T21:39:02Z</dcterms:created>
  <dcterms:modified xsi:type="dcterms:W3CDTF">2024-09-08T21:43:39Z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