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84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24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f2dfcb5-7b78-4280-85ee-d9bda7d3680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e0d96f1-2946-433e-b2f9-711d8afef8b3/1e754ee86b1e40868434?bookmarkGuid=eb380edd-7c38-49c0-8945-13b519b6ba18&amp;bookmarkUsage=1&amp;ctid=b93c5f1e-f089-4e3c-adfa-0a8a347ce9a0&amp;fromEntryPoint=export&quot;"/>
    <we:property name="reportState" value="&quot;CONNECTED&quot;"/>
    <we:property name="artifactViewState" value="&quot;live&quot;"/>
    <we:property name="reportEmbeddedTime" value="&quot;2024-08-27T00:27:11.721Z&quot;"/>
    <we:property name="creatorSessionId" value="&quot;f8729b86-1d5b-4750-9010-c21c99fff734&quot;"/>
    <we:property name="creatorUserId" value="&quot;10032003BCF84FCD&quot;"/>
    <we:property name="creatorTenantId" value="&quot;b93c5f1e-f089-4e3c-adfa-0a8a347ce9a0&quot;"/>
    <we:property name="pageDisplayName" value="&quot;Página 1&quot;"/>
    <we:property name="pageName" value="&quot;1e754ee86b1e40868434&quot;"/>
    <we:property name="reportName" value="&quot;desafio_1&quot;"/>
    <we:property name="isVisualContainerHeaderHidden" value="false"/>
    <we:property name="isFiltersActionButtonVisible" value="true"/>
    <we:property name="initialStateBookmark" value="&quot;H4sIAAAAAAAAA+1YW0/cOBT+K8gvfRlQLpPJDG8wgBYBLQLEPqxQ5cRnMq48duo4LFM0f2j/xv6xPbaTgWnDpUO1RbQPkZzjk3P5zsXHuSWMV6Wg8/d0BmSbHErGc8qU3ghJj0hP3P3w4ehk5+zo4/udk30kq9JwJSuyfUsM1QWYS17VVFgRSPzrqkeoEKe0sG8TKirokRJ0pSQV/At4ZtwyuoZFj8BNKZSmVuS5oQas2Gtkx3fUHW7FqJHmhl/DOeSmoUKa9AGGgyyEfjAcDPtxH9kqz+As62Sxop36sZKGcolqLK0fxXEOEAKlMaXDQTIYJZZecVmIxuC7by/mpUXFwI3J1I3FI/uEiq2kxQIdyoI4HQQsS+kgG6TDLB6k1H494cI0CrP5/k2pEStE0EvbYddU5sCIA0RD5f2/JX9w0FTn0/kxXIOzYr97/9utU60QdzO/pJp7fFWtc/iW0dPPYOK2pOEGpaG9Ek3iNlbWrSZDlsLQ0lYBkvds5CzbPXua9eea0w0GG4wa6kU1rpAdqdz7VP091oASGNkOFr0lKGMkFUpjRopfCpeTf/+pOoC5QsqjKVkJnoNeyUgyA6xQuygA091+hElXegM5VHeJubq6bCsw6pEDrWbus8ZVG4wlGscKo2O9vKCZgI/hKMgnoyDcTEZRtNlPwmxzlKXJJqN5nI0mURDEtrN4g9GlHvlzChqceCxKxk2D/aFcjUfVsIh6Jp+IVBtONNSCeC8aPuFQ6SUVtWtWKPOYGw/MrScjXxSE/WPLeYUVbR/7jY1TB3ozxRy+4Cq6U9y7XVrx/B1ZLLy4tqGhZZ/utaylUW87u5uqf9tONiVsSzan+RTYgSutPX/aHhqY+UBz5g6aHLUduuVYzUq0o/Lm370dcWmbgNUwMX7rGaXwojLtLJ4eOePF1DyQ6W3huINwdbSwW8TWERYKlVV73HsYtBJu1dYAsgmLpN/9XIOeo0eO4y52W9afrWXUtjpismWNRmG8QrgELSvbSe3ggSQGDpwjmH9Hb/nxgDrrTrmUrWm2NF7gscu8B1xe1YNMWikXyhaMtgXJWgjM3CkXTINsMnWV5cHOGR+3Xl2oAg+re249W0b/ARlXTf8cphMaD0PGspBGQzaieZSsP2PtFIWGgrZHz2r4vy8tvuos96K9cU5tjlvqQS2bSTZYd/z5UVbhktW5WWfaKDmMp1Sb1QkYXzQDvTt3yO9x3Q7tOEjsvx7UbXJ1HsIN6PM1WsJzUL7yVwQIIGWTIA2DaJSnw2SQvL30/X2l+X2leepK8/82u3MoZngArdPsclFXWJrAvC2dje/pfvKWI/xrjfWWGEAY5WGSDICFKRv2WRiFr7yL2ya+cYpVBl918vBn1+YLBhGKvK9/EnkM+p85jbhU7vphpGpTlTSHUyqh47+Hu8YxYOTxfx/uBzBxSjBoHO9KT3xg5/zln5LF4j+4thEfohYAAA==&quot;"/>
    <we:property name="bookmark" value="&quot;H4sIAAAAAAAAA+1YW0/cOBT+K8gvfRlQLpPJDG8wgBYBLQLEPqxQ5cRnMq48duo4LFM0f2j/xv6xPbaTgWnDpUO1RbQPkZzjk3P5zsXHuSWMV6Wg8/d0BmSbHErGc8qU3ghJj0hP3P3w4ehk5+zo4/udk30kq9JwJSuyfUsM1QWYS17VVFgRSPzrqkeoEKe0sG8TKirokRJ0pSQV/At4ZtwyuoZFj8BNKZSmVuS5oQas2Gtkx3fUHW7FqJHmhl/DOeSmoUKa9AGGgyyEfjAcDPtxH9kqz+As62Sxop36sZKGcolqLK0fxXEOEAKlMaXDQTIYJZZecVmIxuC7by/mpUXFwI3J1I3FI/uEiq2kxQIdyoI4HQQsS+kgG6TDLB6k1H494cI0CrP5/k2pEStE0EvbYddU5sCIA0RD5f2/JX9w0FTn0/kxXIOzYr97/9utU60QdzO/pJp7fFWtc/iW0dPPYOK2pOEGpaG9Ek3iNlbWrSZDlsLQ0lYBkvds5CzbPXua9eea0w0GG4wa6kU1rpAdqdz7VP091oASGNkOFr0lKGMkFUpjRopfCpeTf/+pOoC5QsqjKVkJnoNeyUgyA6xQuygA091+hElXegM5VHeJubq6bCsw6pEDrWbus8ZVG4wlGscKo2O9vKCZgI/hKMgnoyDcTEZRtNlPwmxzlKXJJqN5nI0mURDEtrN4g9GlHvlzChqceCxKxk2D/aFcjUfVsIh6Jp+IVBtONNSCeC8aPuFQ6SUVtWtWKPOYGw/MrScjXxSE/WPLeYUVbR/7jY1TB3ozxRy+4Cq6U9y7XVrx/B1ZLLy4tqGhZZ/utaylUW87u5uqf9tONiVsSzan+RTYgSutPX/aHhqY+UBz5g6aHLUduuVYzUq0o/Lm370dcWmbgNUwMX7rGaXwojLtLJ4eOePF1DyQ6W3huINwdbSwW8TWERYKlVV73HsYtBJu1dYAsgmLpN/9XIOeo0eO4y52W9afrWXUtjpismWNRmG8QrgELSvbSe3ggSQGDpwjmH9Hb/nxgDrrTrmUrWm2NF7gscu8B1xe1YNMWikXyhaMtgXJWgjM3CkXTINsMnWV5cHOGR+3Xl2oAg+re249W0b/ARlXTf8cphMaD0PGspBGQzaieZSsP2PtFIWGgrZHz2r4vy8tvuos96K9cU5tjlvqQS2bSTZYd/z5UVbhktW5WWfaKDmMp1Sb1QkYXzQDvTt3yO9x3Q7tOEjsvx7UbXJ1HsIN6PM1WsJzUL7yVwQIIGWTIA2DaJSnw2SQvL30/X2l+X2leepK8/82u3MoZngArdPsclFXWJrAvC2dje/pfvKWI/xrjfWWGEAY5WGSDICFKRv2WRiFr7yL2ya+cYpVBl918vBn1+YLBhGKvK9/EnkM+p85jbhU7vphpGpTlTSHUyqh47+Hu8YxYOTxfx/uBzBxSjBoHO9KT3xg5/zln5LF4j+4thEfohYAAA==&quot;"/>
    <we:property name="datasetId" value="&quot;d6e04393-a2c6-4e65-92e2-82280d8b0b6e&quot;"/>
    <we:property name="embedUrl" value="&quot;/reportEmbed?reportId=6e0d96f1-2946-433e-b2f9-711d8afef8b3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17e1954-539a-43c7-879b-664d69a531a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e0d96f1-2946-433e-b2f9-711d8afef8b3/3855cb26dadd0530392e?bookmarkGuid=4a0b976d-6e6f-4624-8cc9-b9f2eecba80e&amp;bookmarkUsage=1&amp;ctid=b93c5f1e-f089-4e3c-adfa-0a8a347ce9a0&amp;fromEntryPoint=export&quot;"/>
    <we:property name="reportState" value="&quot;CONNECTED&quot;"/>
    <we:property name="artifactViewState" value="&quot;live&quot;"/>
    <we:property name="reportEmbeddedTime" value="&quot;2024-08-27T00:27:18.535Z&quot;"/>
    <we:property name="creatorSessionId" value="&quot;ae4bd039-2a6b-470e-b5ad-229313d66b5d&quot;"/>
    <we:property name="creatorUserId" value="&quot;10032003BCF84FCD&quot;"/>
    <we:property name="creatorTenantId" value="&quot;b93c5f1e-f089-4e3c-adfa-0a8a347ce9a0&quot;"/>
    <we:property name="pageDisplayName" value="&quot;Página 2&quot;"/>
    <we:property name="pageName" value="&quot;3855cb26dadd0530392e&quot;"/>
    <we:property name="reportName" value="&quot;desafio_1&quot;"/>
    <we:property name="isVisualContainerHeaderHidden" value="false"/>
    <we:property name="isFiltersActionButtonVisible" value="true"/>
    <we:property name="initialStateBookmark" value="&quot;H4sIAAAAAAAAA91X227bMAz9lUDPwWDHufYtTTts6BXN1pchGGiJTlWokifLWbIiP9Tf2I+Nkt3bmjbbEKBZnyyRNK9HFHXNhCxyBYtjuEK2wz5qITkIYxsxazJdEXdPTg6OhmcHX4+HR/tENrmTRhds55o5sFN057IoQXkVRPwyaTJQ6hSmfpeBKrDJcrSF0aDkD6yEieVsicsmw3mujAWvcuzAoVc7I3Hak+34XUIWgTs5wzFyV1GTfqfD01ZXgBBRJ4mSQQtJrKgEgmcrRbzqYH5ktAOpyYyn9bodkQ5iRN6DJIKknfLI0wupp6p2+P7fT4vcZ8Xh3KVm7vORXpJhr2m59AFhr5N2Y5Gm7VREEcdBr+v/zqRytcF0sT/PLeWKMlhpG4oZaI6ChYRYLKr4r9lwOrU4BVdv9x8xR0aVVyvoY1NajmeYBZZ20i3IRiY12ZA++d7PU2uoLIHTGIPCivq+1HWWI7+9MN9HFqkswhOaW+LvZy1d0RgbJdb7PCHKi4XkYEXNelRL2liBdncR6rQn7S38Ws3f3H/VGlGAROqLVqedtLvdXhK3OU/6SYJrQTeiHE2NpROvntRxU26PTKmdXbDtBRMtM+k2AKRc4ugCrNtqGD0X7XJy22ZJ4vJBI61BUrm/eVRMQs+MWp1WnACPolgk0Kde3F8P3/8DNn8A8w8SLVh+sTjEGaqnrt3xn7JuHToHK6s7NITxj+HVU8CdMvYo4j1/O3uxB/7U62+lhIbAhgAHlao6FDbU5sWz/1IPest5Ofp5U6xIzPrbSpUFHQkUFY5XNpz15/gtZ7ZG3NsOsoZP1T1jHKTZIM5o3GzzuNWliTPZ8u759xPn6w4rGzmXWzUIPD9Pvt4gENB8nzJ2hfS89AtTuiIHjqegMdjPKxUSgxyhAbTwlQpr67+HkspRFeocVOlrFB6jLBih2slU4Zof/BOVBbeCd78ApTCzAy4PAAA=&quot;"/>
    <we:property name="bookmark" value="&quot;H4sIAAAAAAAAA91XzW4TMRB+lcjnCO1PdpP0VtIikAqqCPSCcpi1Z1NXrr14vSGhygvxGrwYY+/2j6YNoEgNvST2zOz8fh6Pr5iQdaVg9QEukR2wd1pIDsLYXsz6TLfEMi9HSRoN0P9EGY/yKCOuqZw0umYHV8yBnaM7k3UDymsi4pdZn4FSpzD3uxJUjX1Woa2NBiW/YytMLGcbXPcZLitlLHiVUwcOvdoFidOeXIhfpWQRuJMLnCJ3LTUdZRkvklyAEFGWRuk4QRKrW4Hg2UYRrzqYnxjtQGoy42nDPBPFOEbkQ0gjSAcFjzy9lnquOodvv/20qnxyHC5dYZY+H8UFGfaa1msfEA6zIo9FUQwKEUUcx8Pcf11K5TqDxep4WVnKFWWw1XYoFqA5ChYSYrFu479ih/O5xTm4bnt8jzkxqrncQJ+axnL8iGVgaSfdypdTarIhffK9n6fWUFkCpzcFhS31TaO7LEd+e26+TSxSWYQn9PfE389auro3NUps93lGlCcLycGKjnWvlrSxAu3rVajTkbTX8Ev6v7n/rDWiAIk0Ekk2SAd5PkzjAefpKE1xK+gmlKO5sXTw1YM67srtiWm0syu2v2CiZSndDoBUSZycg3V7DaPHol3PrtssSVzcaaQdSFr3d4+KWeiZUZIlcQo8imKRwoh68Wg7fP8P2PwBzN9KtGD5+eoEF6geunbDf8i6dugMrGzv0BDGP4bXDQM3yti9iI/87ezF7vjTrb82EnoCewIctKq6UNihNk+e/ad60EvOy/ufP+oNidl+W6mmpiOBosXxxoaz/Ry/5Mx2iHvZQXbwabtnjOOiHMcljZsDHic5TZzpnnfPv584n3dY2cm53KtB4PF58vkGgYDm25SxS6TnpV+YxtUVcDwFjcF+1aqQGOQIDaCFr1RYW/9/IqkcbaHOQDXhPesfoyyYCdZ+Ab2gCQMFDwAA&quot;"/>
    <we:property name="datasetId" value="&quot;d6e04393-a2c6-4e65-92e2-82280d8b0b6e&quot;"/>
    <we:property name="embedUrl" value="&quot;/reportEmbed?reportId=6e0d96f1-2946-433e-b2f9-711d8afef8b3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dccf27-7d65-4a27-99cc-4da30a317b3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e0d96f1-2946-433e-b2f9-711d8afef8b3/cab7204c80a3cc2815e8?bookmarkGuid=df0613b3-191c-489f-9ace-a8276bfe1991&amp;bookmarkUsage=1&amp;ctid=b93c5f1e-f089-4e3c-adfa-0a8a347ce9a0&amp;fromEntryPoint=export&quot;"/>
    <we:property name="reportState" value="&quot;CONNECTED&quot;"/>
    <we:property name="artifactViewState" value="&quot;live&quot;"/>
    <we:property name="reportEmbeddedTime" value="&quot;2024-08-27T00:26:53.245Z&quot;"/>
    <we:property name="creatorSessionId" value="&quot;48ad036a-5010-4efc-8bd3-4ad3a33c37cd&quot;"/>
    <we:property name="creatorUserId" value="&quot;10032003BCF84FCD&quot;"/>
    <we:property name="creatorTenantId" value="&quot;b93c5f1e-f089-4e3c-adfa-0a8a347ce9a0&quot;"/>
    <we:property name="pageDisplayName" value="&quot;Página 3&quot;"/>
    <we:property name="pageName" value="&quot;cab7204c80a3cc2815e8&quot;"/>
    <we:property name="reportName" value="&quot;desafio_1&quot;"/>
    <we:property name="isVisualContainerHeaderHidden" value="false"/>
    <we:property name="isFiltersActionButtonVisible" value="true"/>
    <we:property name="initialStateBookmark" value="&quot;H4sIAAAAAAAAA+1WXW/aMBT9K8jPaEoC4euNMiZNXVtU1r5MaLqxL6krY0eOw2Ao/33XDqwtqoYmde0mjRfs45t7zr0+trxjQpaFgu0lrJCN2EctJAdhbCtmbaYb8Ozq6vxifH3+9XJ8MSXYFE4aXbLRjjmwObpbWVagfAoCvyzaDJSaQe5nS1AltlmBtjQalPyOTTAtOVth3Wa4KZSx4FPOHTj0adcUTnPijt91iBG4k2ucI3cNyiHrJ1GXDyLocJ4M4hQHFFY2AUHZsyE+daCfGO1AaqLxWDaEJOFpFEGU8bTPe8N+kLGUyh1CttNNYak6qnlb+K5MSGtuLLVLsVCFxbIRvWMTo6pVGE2f4HNTWY7XuAxL2km3pUxLqUFz6ZtSU0Nm1lC7wsrEVNrZbYDvzLeJRSIVbBTV7Z86xmJNXxN6LGKc5xZzcPvp9I8obM1BYYN+qPR+f6K/V++Nlq5szY0SpzUvCCmlztXesw/2+dyUsoLCH4fsnnznXVIfnEqE94+8uLfKNtjn5b2xqP1SPEhTIQSKQTrs9bqQCZ6dNPHbbgYNl9L9jnle49DNMV+hds8cupOGKCRO7sC6Y1cYK9CeNfv/XtrDPZa0j6S+adfrxWva96HLjX1TQCEGUS/piH7W63YwiuP/d/CLHqN/6z4TacrTbBl3O7zTFRkmw264z35ZgcONy8zmaRXh9xhhK6Rnix+YypUFcJyBxlBN0QiSGOJoM0EL370wtv7/kyQ/NtS3oCrPGh45LJCQGpkpPPGBf/qwIMvXWv8A5kuXZYYJAAA=&quot;"/>
    <we:property name="bookmark" value="&quot;H4sIAAAAAAAAA+1WTYvbMBD9K0HnUPwdZ2/bdAuFUkLT7qXkMJYmXi2KZGQ5TRr83zuSk/0IS0Nhu9tCfbH0ZjzzZvQka8+EbBsFu0+wRnbBPmghOQhjRzEbMz2AMRRphkJUlZhmZYTFJOdkNY2TRrfsYs8c2BrdtWw7UD4Sgd+WYwZKzaH2sxWoFsesQdsaDUr+wMGZTM522I8ZbhtlLPiQCwcOfdgNudPcU3iTUkbgTm5wgdwNKIdqkkQZLyNIOU/KOMeS3NrBITB70sWHDulnRjuQmtJ4rJpCkvA8iiCqeD7hxXQSaKykckeX3dW2sVQd1bxrfHNmxLU2lrqmWKjCYjuQ3rOZUd06jK4e4QvTWY6fcRVM2km3o0grqUFz6ZvSU0Pm1lC7gmVmOu3sLsA35vvMIiUV7CLqx3c8LsWGvib0lMRlXVuswR2mV3+E4WgBCgf0facP6xP9vXy/auna0cIocZ7zkpBW6lodNHsvny9DKWto/Haobkl3XiX9UamU8PaBFg9S2QX5PL82lr03xWWeCyFQlPm0KDKoBK/Oivh1F4OGK+l+RzwvsekWWK9Ruyc23VlBNBJnN2DdqSqMFWjfDuv/TtrjOZaMT6i+atf75UvK977Lg3xzoB9NGRVJKiZVkaUYxfH/M/hZt9G/dZ6JPOd5tYqzlKeZqDCZZuE8+2UFDreuMtvHVYTnIcLWSNcWPzCdaxvgOAeNoZpmICQx+NFigha+e2Fs/fujJD0Oqa9BdT5ruOSwkMZz738CDF8ral0JAAA=&quot;"/>
    <we:property name="datasetId" value="&quot;d6e04393-a2c6-4e65-92e2-82280d8b0b6e&quot;"/>
    <we:property name="embedUrl" value="&quot;/reportEmbed?reportId=6e0d96f1-2946-433e-b2f9-711d8afef8b3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de Melo</cp:lastModifiedBy>
  <cp:revision>3</cp:revision>
  <dcterms:created xsi:type="dcterms:W3CDTF">2018-06-07T21:39:02Z</dcterms:created>
  <dcterms:modified xsi:type="dcterms:W3CDTF">2024-08-27T00:28:29Z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