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  <p:sldId id="263" r:id="rId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3D4BDFE0-D1E8-411A-A568-04FFA6F1F0FB}" type="datetimeFigureOut">
              <a:rPr lang="hu-HU" smtClean="0"/>
              <a:t>2016. 11. 27.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8F8B3FA-0F89-4D81-AFCC-FFA2C92C4E09}" type="slidenum">
              <a:rPr lang="hu-HU" smtClean="0"/>
              <a:t>‹#›</a:t>
            </a:fld>
            <a:endParaRPr lang="hu-HU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27750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FE0-D1E8-411A-A568-04FFA6F1F0FB}" type="datetimeFigureOut">
              <a:rPr lang="hu-HU" smtClean="0"/>
              <a:t>2016. 11. 27.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B3FA-0F89-4D81-AFCC-FFA2C92C4E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517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FE0-D1E8-411A-A568-04FFA6F1F0FB}" type="datetimeFigureOut">
              <a:rPr lang="hu-HU" smtClean="0"/>
              <a:t>2016. 11. 27.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B3FA-0F89-4D81-AFCC-FFA2C92C4E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8729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FE0-D1E8-411A-A568-04FFA6F1F0FB}" type="datetimeFigureOut">
              <a:rPr lang="hu-HU" smtClean="0"/>
              <a:t>2016. 11. 27.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B3FA-0F89-4D81-AFCC-FFA2C92C4E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981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FE0-D1E8-411A-A568-04FFA6F1F0FB}" type="datetimeFigureOut">
              <a:rPr lang="hu-HU" smtClean="0"/>
              <a:t>2016. 11. 27.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B3FA-0F89-4D81-AFCC-FFA2C92C4E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994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FE0-D1E8-411A-A568-04FFA6F1F0FB}" type="datetimeFigureOut">
              <a:rPr lang="hu-HU" smtClean="0"/>
              <a:t>2016. 11. 27.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B3FA-0F89-4D81-AFCC-FFA2C92C4E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9599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FE0-D1E8-411A-A568-04FFA6F1F0FB}" type="datetimeFigureOut">
              <a:rPr lang="hu-HU" smtClean="0"/>
              <a:t>2016. 11. 27.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B3FA-0F89-4D81-AFCC-FFA2C92C4E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2592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FE0-D1E8-411A-A568-04FFA6F1F0FB}" type="datetimeFigureOut">
              <a:rPr lang="hu-HU" smtClean="0"/>
              <a:t>2016. 11. 27.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B3FA-0F89-4D81-AFCC-FFA2C92C4E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543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FE0-D1E8-411A-A568-04FFA6F1F0FB}" type="datetimeFigureOut">
              <a:rPr lang="hu-HU" smtClean="0"/>
              <a:t>2016. 11. 27.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B3FA-0F89-4D81-AFCC-FFA2C92C4E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877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3D4BDFE0-D1E8-411A-A568-04FFA6F1F0FB}" type="datetimeFigureOut">
              <a:rPr lang="hu-HU" smtClean="0"/>
              <a:t>2016. 11. 27.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8F8B3FA-0F89-4D81-AFCC-FFA2C92C4E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350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FE0-D1E8-411A-A568-04FFA6F1F0FB}" type="datetimeFigureOut">
              <a:rPr lang="hu-HU" smtClean="0"/>
              <a:t>2016. 11. 27.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8F8B3FA-0F89-4D81-AFCC-FFA2C92C4E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683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FE0-D1E8-411A-A568-04FFA6F1F0FB}" type="datetimeFigureOut">
              <a:rPr lang="hu-HU" smtClean="0"/>
              <a:t>2016. 11. 27.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B3FA-0F89-4D81-AFCC-FFA2C92C4E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421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FE0-D1E8-411A-A568-04FFA6F1F0FB}" type="datetimeFigureOut">
              <a:rPr lang="hu-HU" smtClean="0"/>
              <a:t>2016. 11. 27.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B3FA-0F89-4D81-AFCC-FFA2C92C4E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266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FE0-D1E8-411A-A568-04FFA6F1F0FB}" type="datetimeFigureOut">
              <a:rPr lang="hu-HU" smtClean="0"/>
              <a:t>2016. 11. 27.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B3FA-0F89-4D81-AFCC-FFA2C92C4E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121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FE0-D1E8-411A-A568-04FFA6F1F0FB}" type="datetimeFigureOut">
              <a:rPr lang="hu-HU" smtClean="0"/>
              <a:t>2016. 11. 27.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B3FA-0F89-4D81-AFCC-FFA2C92C4E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705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FE0-D1E8-411A-A568-04FFA6F1F0FB}" type="datetimeFigureOut">
              <a:rPr lang="hu-HU" smtClean="0"/>
              <a:t>2016. 11. 27.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B3FA-0F89-4D81-AFCC-FFA2C92C4E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029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FE0-D1E8-411A-A568-04FFA6F1F0FB}" type="datetimeFigureOut">
              <a:rPr lang="hu-HU" smtClean="0"/>
              <a:t>2016. 11. 27.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B3FA-0F89-4D81-AFCC-FFA2C92C4E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68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4BDFE0-D1E8-411A-A568-04FFA6F1F0FB}" type="datetimeFigureOut">
              <a:rPr lang="hu-HU" smtClean="0"/>
              <a:t>2016. 11. 27.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F8B3FA-0F89-4D81-AFCC-FFA2C92C4E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349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FolloWiki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Wikipéda-szócikk</a:t>
            </a:r>
            <a:r>
              <a:rPr lang="hu-HU" dirty="0" smtClean="0"/>
              <a:t> követő alkalmazás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51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Célkitűzések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Authentikáció</a:t>
            </a:r>
            <a:r>
              <a:rPr lang="hu-HU" dirty="0" smtClean="0"/>
              <a:t> (külső fiókkal is)</a:t>
            </a:r>
          </a:p>
          <a:p>
            <a:r>
              <a:rPr lang="hu-HU" dirty="0" smtClean="0"/>
              <a:t>Feliratkozás szócikkekre (beállításokkal)</a:t>
            </a:r>
          </a:p>
          <a:p>
            <a:r>
              <a:rPr lang="hu-HU" dirty="0" smtClean="0"/>
              <a:t>Változáskövetés</a:t>
            </a:r>
          </a:p>
          <a:p>
            <a:r>
              <a:rPr lang="hu-HU" dirty="0" smtClean="0"/>
              <a:t>Email értesítés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754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2022383" y="4860339"/>
            <a:ext cx="5737653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Adatbázis (JPA, </a:t>
            </a:r>
            <a:r>
              <a:rPr lang="hu-HU" dirty="0" err="1" smtClean="0"/>
              <a:t>Glassfish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2022384" y="4106573"/>
            <a:ext cx="5737653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DAL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3856219" y="3340454"/>
            <a:ext cx="1956493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Ütemezett feladatok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5961904" y="3340453"/>
            <a:ext cx="1798132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WikiModule</a:t>
            </a:r>
            <a:endParaRPr lang="hu-HU" dirty="0"/>
          </a:p>
        </p:txBody>
      </p:sp>
      <p:sp>
        <p:nvSpPr>
          <p:cNvPr id="15" name="Téglalap 14"/>
          <p:cNvSpPr/>
          <p:nvPr/>
        </p:nvSpPr>
        <p:spPr>
          <a:xfrm>
            <a:off x="2022383" y="2599039"/>
            <a:ext cx="5737653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Weboldalak (JSF, </a:t>
            </a:r>
            <a:r>
              <a:rPr lang="hu-HU" dirty="0" err="1" smtClean="0"/>
              <a:t>xhtml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16" name="Téglalap 15"/>
          <p:cNvSpPr/>
          <p:nvPr/>
        </p:nvSpPr>
        <p:spPr>
          <a:xfrm>
            <a:off x="2022383" y="3340454"/>
            <a:ext cx="1684644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JavaBean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346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Authentikáció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82133" y="2667000"/>
            <a:ext cx="3812289" cy="3332816"/>
          </a:xfrm>
        </p:spPr>
        <p:txBody>
          <a:bodyPr/>
          <a:lstStyle/>
          <a:p>
            <a:r>
              <a:rPr lang="hu-HU" dirty="0" smtClean="0"/>
              <a:t>Felületről </a:t>
            </a:r>
            <a:r>
              <a:rPr lang="hu-HU" dirty="0" err="1" smtClean="0"/>
              <a:t>JavaBean</a:t>
            </a:r>
            <a:r>
              <a:rPr lang="hu-HU" dirty="0" smtClean="0"/>
              <a:t> funkciókkal</a:t>
            </a:r>
          </a:p>
          <a:p>
            <a:r>
              <a:rPr lang="hu-HU" dirty="0" err="1" smtClean="0"/>
              <a:t>UserBean</a:t>
            </a:r>
            <a:r>
              <a:rPr lang="hu-HU" dirty="0" smtClean="0"/>
              <a:t> csak interfészt használ</a:t>
            </a:r>
          </a:p>
          <a:p>
            <a:r>
              <a:rPr lang="hu-HU" dirty="0" smtClean="0"/>
              <a:t>Futásidőben cserélhető az </a:t>
            </a:r>
            <a:r>
              <a:rPr lang="hu-HU" dirty="0" err="1" smtClean="0"/>
              <a:t>authentikáció</a:t>
            </a:r>
            <a:r>
              <a:rPr lang="hu-HU" dirty="0" smtClean="0"/>
              <a:t> implementációja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5066270" y="5085416"/>
            <a:ext cx="11121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FolloWiki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066270" y="3876208"/>
            <a:ext cx="354227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IAccountManager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066270" y="2667000"/>
            <a:ext cx="354227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UserBean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255607" y="5085416"/>
            <a:ext cx="116359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Wikipédia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7496431" y="5085416"/>
            <a:ext cx="11121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Facebook</a:t>
            </a:r>
            <a:endParaRPr lang="hu-HU" dirty="0"/>
          </a:p>
        </p:txBody>
      </p:sp>
      <p:cxnSp>
        <p:nvCxnSpPr>
          <p:cNvPr id="12" name="Egyenes összekötő nyíllal 11"/>
          <p:cNvCxnSpPr>
            <a:stCxn id="4" idx="0"/>
          </p:cNvCxnSpPr>
          <p:nvPr/>
        </p:nvCxnSpPr>
        <p:spPr>
          <a:xfrm flipV="1">
            <a:off x="5622324" y="4790608"/>
            <a:ext cx="0" cy="294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>
            <a:stCxn id="9" idx="0"/>
            <a:endCxn id="7" idx="2"/>
          </p:cNvCxnSpPr>
          <p:nvPr/>
        </p:nvCxnSpPr>
        <p:spPr>
          <a:xfrm flipV="1">
            <a:off x="6837404" y="4790608"/>
            <a:ext cx="1" cy="294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>
            <a:stCxn id="10" idx="0"/>
          </p:cNvCxnSpPr>
          <p:nvPr/>
        </p:nvCxnSpPr>
        <p:spPr>
          <a:xfrm flipV="1">
            <a:off x="8052486" y="4790608"/>
            <a:ext cx="0" cy="294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>
            <a:stCxn id="7" idx="0"/>
            <a:endCxn id="8" idx="2"/>
          </p:cNvCxnSpPr>
          <p:nvPr/>
        </p:nvCxnSpPr>
        <p:spPr>
          <a:xfrm flipV="1">
            <a:off x="6837405" y="3581400"/>
            <a:ext cx="0" cy="294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1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Entitások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955058" y="2667000"/>
            <a:ext cx="3830596" cy="3332816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Minden entitásnak saját kezelője van</a:t>
            </a:r>
          </a:p>
          <a:p>
            <a:r>
              <a:rPr lang="hu-HU" dirty="0"/>
              <a:t>F</a:t>
            </a:r>
            <a:r>
              <a:rPr lang="hu-HU" dirty="0" smtClean="0"/>
              <a:t>eliratkozás a kapcsolat felhasználó és cikk között</a:t>
            </a:r>
          </a:p>
          <a:p>
            <a:r>
              <a:rPr lang="hu-HU" dirty="0" smtClean="0"/>
              <a:t>Feliratkozással elérhető a felhasználó és a cikk is</a:t>
            </a:r>
          </a:p>
          <a:p>
            <a:r>
              <a:rPr lang="hu-HU" dirty="0" smtClean="0"/>
              <a:t>Feliratkozás kezelője kitüntetett szerepű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716691" y="4466967"/>
            <a:ext cx="1192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User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3510803" y="4466967"/>
            <a:ext cx="1192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Article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2114492" y="4466967"/>
            <a:ext cx="1192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Subscribe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716691" y="3124200"/>
            <a:ext cx="1192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User</a:t>
            </a:r>
            <a:r>
              <a:rPr lang="hu-HU" dirty="0" smtClean="0"/>
              <a:t> Manager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3510803" y="3124200"/>
            <a:ext cx="1192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Subscribe</a:t>
            </a:r>
            <a:r>
              <a:rPr lang="hu-HU" dirty="0" smtClean="0"/>
              <a:t> Manager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2114492" y="3124200"/>
            <a:ext cx="1192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Subscribe</a:t>
            </a:r>
            <a:r>
              <a:rPr lang="hu-HU" dirty="0" smtClean="0"/>
              <a:t> Manager</a:t>
            </a:r>
            <a:endParaRPr lang="hu-HU" dirty="0"/>
          </a:p>
        </p:txBody>
      </p:sp>
      <p:cxnSp>
        <p:nvCxnSpPr>
          <p:cNvPr id="12" name="Egyenes összekötő nyíllal 11"/>
          <p:cNvCxnSpPr>
            <a:stCxn id="8" idx="3"/>
            <a:endCxn id="10" idx="1"/>
          </p:cNvCxnSpPr>
          <p:nvPr/>
        </p:nvCxnSpPr>
        <p:spPr>
          <a:xfrm>
            <a:off x="1908889" y="3581400"/>
            <a:ext cx="20560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>
            <a:stCxn id="10" idx="3"/>
            <a:endCxn id="9" idx="1"/>
          </p:cNvCxnSpPr>
          <p:nvPr/>
        </p:nvCxnSpPr>
        <p:spPr>
          <a:xfrm>
            <a:off x="3306690" y="3581400"/>
            <a:ext cx="2041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>
            <a:stCxn id="8" idx="2"/>
            <a:endCxn id="4" idx="0"/>
          </p:cNvCxnSpPr>
          <p:nvPr/>
        </p:nvCxnSpPr>
        <p:spPr>
          <a:xfrm>
            <a:off x="1312790" y="4038600"/>
            <a:ext cx="0" cy="428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>
            <a:stCxn id="10" idx="2"/>
            <a:endCxn id="7" idx="0"/>
          </p:cNvCxnSpPr>
          <p:nvPr/>
        </p:nvCxnSpPr>
        <p:spPr>
          <a:xfrm>
            <a:off x="2710591" y="4038600"/>
            <a:ext cx="0" cy="428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/>
          <p:cNvCxnSpPr>
            <a:stCxn id="9" idx="2"/>
            <a:endCxn id="5" idx="0"/>
          </p:cNvCxnSpPr>
          <p:nvPr/>
        </p:nvCxnSpPr>
        <p:spPr>
          <a:xfrm>
            <a:off x="4106902" y="4038600"/>
            <a:ext cx="0" cy="428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/>
          <p:cNvCxnSpPr>
            <a:stCxn id="7" idx="1"/>
            <a:endCxn id="4" idx="3"/>
          </p:cNvCxnSpPr>
          <p:nvPr/>
        </p:nvCxnSpPr>
        <p:spPr>
          <a:xfrm flipH="1">
            <a:off x="1908889" y="4924167"/>
            <a:ext cx="205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/>
          <p:cNvCxnSpPr>
            <a:stCxn id="7" idx="3"/>
            <a:endCxn id="5" idx="1"/>
          </p:cNvCxnSpPr>
          <p:nvPr/>
        </p:nvCxnSpPr>
        <p:spPr>
          <a:xfrm>
            <a:off x="3306690" y="4924167"/>
            <a:ext cx="2041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9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Ütemezett feladatok 1.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7230649" y="518125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User</a:t>
            </a:r>
            <a:endParaRPr lang="hu-HU" dirty="0"/>
          </a:p>
          <a:p>
            <a:pPr algn="ctr"/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166435" y="518125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User</a:t>
            </a:r>
            <a:endParaRPr lang="hu-HU" dirty="0"/>
          </a:p>
          <a:p>
            <a:pPr algn="ctr"/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5102142" y="518125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User</a:t>
            </a:r>
            <a:endParaRPr lang="hu-HU" dirty="0" smtClean="0"/>
          </a:p>
          <a:p>
            <a:pPr algn="ctr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1901728" y="2418665"/>
            <a:ext cx="20003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Differenciator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4398722" y="2424242"/>
            <a:ext cx="126576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Subscriber</a:t>
            </a:r>
            <a:r>
              <a:rPr lang="hu-HU" dirty="0" smtClean="0"/>
              <a:t> Manager</a:t>
            </a:r>
            <a:endParaRPr lang="hu-HU" dirty="0"/>
          </a:p>
        </p:txBody>
      </p:sp>
      <p:sp>
        <p:nvSpPr>
          <p:cNvPr id="18" name="Téglalap 17"/>
          <p:cNvSpPr/>
          <p:nvPr/>
        </p:nvSpPr>
        <p:spPr>
          <a:xfrm>
            <a:off x="2976656" y="518125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Article</a:t>
            </a:r>
            <a:r>
              <a:rPr lang="hu-HU" dirty="0" smtClean="0"/>
              <a:t> 2</a:t>
            </a:r>
            <a:endParaRPr lang="hu-HU" dirty="0"/>
          </a:p>
        </p:txBody>
      </p:sp>
      <p:sp>
        <p:nvSpPr>
          <p:cNvPr id="19" name="Téglalap 18"/>
          <p:cNvSpPr/>
          <p:nvPr/>
        </p:nvSpPr>
        <p:spPr>
          <a:xfrm>
            <a:off x="2218859" y="4096093"/>
            <a:ext cx="25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 19"/>
          <p:cNvSpPr/>
          <p:nvPr/>
        </p:nvSpPr>
        <p:spPr>
          <a:xfrm>
            <a:off x="1890694" y="518125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Article</a:t>
            </a:r>
            <a:r>
              <a:rPr lang="hu-HU" dirty="0" smtClean="0"/>
              <a:t> 1</a:t>
            </a:r>
          </a:p>
        </p:txBody>
      </p:sp>
      <p:cxnSp>
        <p:nvCxnSpPr>
          <p:cNvPr id="26" name="Egyenes összekötő nyíllal 25"/>
          <p:cNvCxnSpPr>
            <a:stCxn id="13" idx="2"/>
            <a:endCxn id="136" idx="0"/>
          </p:cNvCxnSpPr>
          <p:nvPr/>
        </p:nvCxnSpPr>
        <p:spPr>
          <a:xfrm>
            <a:off x="5031606" y="3338642"/>
            <a:ext cx="1577397" cy="75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13" idx="2"/>
            <a:endCxn id="137" idx="0"/>
          </p:cNvCxnSpPr>
          <p:nvPr/>
        </p:nvCxnSpPr>
        <p:spPr>
          <a:xfrm>
            <a:off x="5031606" y="3338642"/>
            <a:ext cx="2656085" cy="737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/>
          <p:cNvCxnSpPr>
            <a:stCxn id="13" idx="2"/>
            <a:endCxn id="19" idx="0"/>
          </p:cNvCxnSpPr>
          <p:nvPr/>
        </p:nvCxnSpPr>
        <p:spPr>
          <a:xfrm flipH="1">
            <a:off x="2345859" y="3338642"/>
            <a:ext cx="2685747" cy="75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endCxn id="11" idx="0"/>
          </p:cNvCxnSpPr>
          <p:nvPr/>
        </p:nvCxnSpPr>
        <p:spPr>
          <a:xfrm>
            <a:off x="5559184" y="5010493"/>
            <a:ext cx="158" cy="170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/>
          <p:cNvCxnSpPr>
            <a:endCxn id="10" idx="0"/>
          </p:cNvCxnSpPr>
          <p:nvPr/>
        </p:nvCxnSpPr>
        <p:spPr>
          <a:xfrm>
            <a:off x="6623556" y="4976598"/>
            <a:ext cx="79" cy="204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/>
          <p:cNvCxnSpPr>
            <a:endCxn id="9" idx="0"/>
          </p:cNvCxnSpPr>
          <p:nvPr/>
        </p:nvCxnSpPr>
        <p:spPr>
          <a:xfrm>
            <a:off x="7687849" y="4962439"/>
            <a:ext cx="0" cy="218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/>
          <p:cNvCxnSpPr>
            <a:stCxn id="19" idx="2"/>
            <a:endCxn id="20" idx="0"/>
          </p:cNvCxnSpPr>
          <p:nvPr/>
        </p:nvCxnSpPr>
        <p:spPr>
          <a:xfrm>
            <a:off x="2345859" y="5010493"/>
            <a:ext cx="2035" cy="170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39"/>
          <p:cNvCxnSpPr>
            <a:endCxn id="18" idx="0"/>
          </p:cNvCxnSpPr>
          <p:nvPr/>
        </p:nvCxnSpPr>
        <p:spPr>
          <a:xfrm>
            <a:off x="3433856" y="4990757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gyenes összekötő nyíllal 95"/>
          <p:cNvCxnSpPr>
            <a:stCxn id="12" idx="3"/>
            <a:endCxn id="13" idx="1"/>
          </p:cNvCxnSpPr>
          <p:nvPr/>
        </p:nvCxnSpPr>
        <p:spPr>
          <a:xfrm>
            <a:off x="3902090" y="2875865"/>
            <a:ext cx="496632" cy="55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églalap 133"/>
          <p:cNvSpPr/>
          <p:nvPr/>
        </p:nvSpPr>
        <p:spPr>
          <a:xfrm>
            <a:off x="3284603" y="4096093"/>
            <a:ext cx="25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Téglalap 134"/>
          <p:cNvSpPr/>
          <p:nvPr/>
        </p:nvSpPr>
        <p:spPr>
          <a:xfrm>
            <a:off x="5410489" y="4076357"/>
            <a:ext cx="25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6" name="Téglalap 135"/>
          <p:cNvSpPr/>
          <p:nvPr/>
        </p:nvSpPr>
        <p:spPr>
          <a:xfrm>
            <a:off x="6482003" y="4096093"/>
            <a:ext cx="25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Téglalap 136"/>
          <p:cNvSpPr/>
          <p:nvPr/>
        </p:nvSpPr>
        <p:spPr>
          <a:xfrm>
            <a:off x="7560691" y="4076357"/>
            <a:ext cx="25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9" name="Téglalap 148"/>
          <p:cNvSpPr/>
          <p:nvPr/>
        </p:nvSpPr>
        <p:spPr>
          <a:xfrm>
            <a:off x="6166435" y="2424242"/>
            <a:ext cx="19786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Notification</a:t>
            </a:r>
            <a:endParaRPr lang="hu-HU" dirty="0" smtClean="0"/>
          </a:p>
        </p:txBody>
      </p:sp>
      <p:cxnSp>
        <p:nvCxnSpPr>
          <p:cNvPr id="151" name="Egyenes összekötő 150"/>
          <p:cNvCxnSpPr/>
          <p:nvPr/>
        </p:nvCxnSpPr>
        <p:spPr>
          <a:xfrm flipV="1">
            <a:off x="7024773" y="3372539"/>
            <a:ext cx="205876" cy="5327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5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Ütemezett feladatok 2.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Összes felhasználó egyesével</a:t>
            </a:r>
          </a:p>
          <a:p>
            <a:r>
              <a:rPr lang="hu-HU" dirty="0" smtClean="0"/>
              <a:t>Ha van mentett értesítés, ellenőrzi a feltételeket</a:t>
            </a:r>
          </a:p>
          <a:p>
            <a:r>
              <a:rPr lang="hu-HU" dirty="0" smtClean="0"/>
              <a:t>Küldendő értesítések kigyűjtése</a:t>
            </a:r>
          </a:p>
          <a:p>
            <a:r>
              <a:rPr lang="hu-HU" dirty="0" smtClean="0"/>
              <a:t>Email kiküldése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387959" y="526337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User</a:t>
            </a:r>
            <a:endParaRPr lang="hu-HU" dirty="0"/>
          </a:p>
        </p:txBody>
      </p:sp>
      <p:cxnSp>
        <p:nvCxnSpPr>
          <p:cNvPr id="8" name="Egyenes összekötő 7"/>
          <p:cNvCxnSpPr>
            <a:stCxn id="9" idx="1"/>
            <a:endCxn id="7" idx="0"/>
          </p:cNvCxnSpPr>
          <p:nvPr/>
        </p:nvCxnSpPr>
        <p:spPr>
          <a:xfrm flipH="1">
            <a:off x="5845159" y="5104656"/>
            <a:ext cx="1" cy="158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églalap 8"/>
          <p:cNvSpPr/>
          <p:nvPr/>
        </p:nvSpPr>
        <p:spPr>
          <a:xfrm rot="16200000">
            <a:off x="4934290" y="3325810"/>
            <a:ext cx="1821738" cy="1735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 useBgFill="1">
        <p:nvSpPr>
          <p:cNvPr id="10" name="Téglalap 9"/>
          <p:cNvSpPr/>
          <p:nvPr/>
        </p:nvSpPr>
        <p:spPr>
          <a:xfrm rot="16200000">
            <a:off x="4587331" y="4001435"/>
            <a:ext cx="1494420" cy="424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Notification</a:t>
            </a:r>
            <a:r>
              <a:rPr lang="hu-HU" dirty="0" smtClean="0">
                <a:solidFill>
                  <a:schemeClr val="tx1"/>
                </a:solidFill>
              </a:rPr>
              <a:t> 1</a:t>
            </a:r>
            <a:endParaRPr lang="hu-HU" dirty="0">
              <a:solidFill>
                <a:schemeClr val="tx1"/>
              </a:solidFill>
            </a:endParaRPr>
          </a:p>
        </p:txBody>
      </p:sp>
      <p:sp useBgFill="1">
        <p:nvSpPr>
          <p:cNvPr id="11" name="Téglalap 10"/>
          <p:cNvSpPr/>
          <p:nvPr/>
        </p:nvSpPr>
        <p:spPr>
          <a:xfrm rot="16200000">
            <a:off x="5120649" y="4002153"/>
            <a:ext cx="1494420" cy="424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Notification</a:t>
            </a:r>
            <a:r>
              <a:rPr lang="hu-HU" dirty="0" smtClean="0">
                <a:solidFill>
                  <a:schemeClr val="tx1"/>
                </a:solidFill>
              </a:rPr>
              <a:t> 2</a:t>
            </a:r>
            <a:endParaRPr lang="hu-HU" dirty="0">
              <a:solidFill>
                <a:schemeClr val="tx1"/>
              </a:solidFill>
            </a:endParaRPr>
          </a:p>
        </p:txBody>
      </p:sp>
      <p:sp useBgFill="1">
        <p:nvSpPr>
          <p:cNvPr id="12" name="Téglalap 11"/>
          <p:cNvSpPr/>
          <p:nvPr/>
        </p:nvSpPr>
        <p:spPr>
          <a:xfrm rot="16200000">
            <a:off x="5637718" y="4002153"/>
            <a:ext cx="1494420" cy="424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Notification</a:t>
            </a:r>
            <a:r>
              <a:rPr lang="hu-HU" dirty="0" smtClean="0">
                <a:solidFill>
                  <a:schemeClr val="tx1"/>
                </a:solidFill>
              </a:rPr>
              <a:t> 3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5" name="Téglalap 14"/>
          <p:cNvSpPr/>
          <p:nvPr/>
        </p:nvSpPr>
        <p:spPr>
          <a:xfrm>
            <a:off x="6597224" y="2209800"/>
            <a:ext cx="10997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Notifier</a:t>
            </a:r>
            <a:endParaRPr lang="hu-HU" dirty="0"/>
          </a:p>
        </p:txBody>
      </p:sp>
      <p:cxnSp>
        <p:nvCxnSpPr>
          <p:cNvPr id="17" name="Egyenes összekötő nyíllal 16"/>
          <p:cNvCxnSpPr>
            <a:stCxn id="10" idx="3"/>
            <a:endCxn id="15" idx="1"/>
          </p:cNvCxnSpPr>
          <p:nvPr/>
        </p:nvCxnSpPr>
        <p:spPr>
          <a:xfrm flipV="1">
            <a:off x="5334542" y="2667000"/>
            <a:ext cx="1262682" cy="799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>
            <a:stCxn id="11" idx="3"/>
            <a:endCxn id="15" idx="1"/>
          </p:cNvCxnSpPr>
          <p:nvPr/>
        </p:nvCxnSpPr>
        <p:spPr>
          <a:xfrm flipV="1">
            <a:off x="5867860" y="2667000"/>
            <a:ext cx="729364" cy="800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/>
          <p:cNvCxnSpPr>
            <a:stCxn id="12" idx="3"/>
            <a:endCxn id="15" idx="1"/>
          </p:cNvCxnSpPr>
          <p:nvPr/>
        </p:nvCxnSpPr>
        <p:spPr>
          <a:xfrm flipV="1">
            <a:off x="6384929" y="2667000"/>
            <a:ext cx="212295" cy="800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églalap 30"/>
          <p:cNvSpPr/>
          <p:nvPr/>
        </p:nvSpPr>
        <p:spPr>
          <a:xfrm rot="16200000">
            <a:off x="7280655" y="3611337"/>
            <a:ext cx="1821738" cy="120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 useBgFill="1">
        <p:nvSpPr>
          <p:cNvPr id="32" name="Téglalap 31"/>
          <p:cNvSpPr/>
          <p:nvPr/>
        </p:nvSpPr>
        <p:spPr>
          <a:xfrm rot="16200000">
            <a:off x="7166657" y="4003370"/>
            <a:ext cx="1494420" cy="424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Notification</a:t>
            </a:r>
            <a:r>
              <a:rPr lang="hu-HU" dirty="0" smtClean="0">
                <a:solidFill>
                  <a:schemeClr val="tx1"/>
                </a:solidFill>
              </a:rPr>
              <a:t> 1</a:t>
            </a:r>
            <a:endParaRPr lang="hu-HU" dirty="0">
              <a:solidFill>
                <a:schemeClr val="tx1"/>
              </a:solidFill>
            </a:endParaRPr>
          </a:p>
        </p:txBody>
      </p:sp>
      <p:sp useBgFill="1">
        <p:nvSpPr>
          <p:cNvPr id="34" name="Téglalap 33"/>
          <p:cNvSpPr/>
          <p:nvPr/>
        </p:nvSpPr>
        <p:spPr>
          <a:xfrm rot="16200000">
            <a:off x="7712830" y="4004386"/>
            <a:ext cx="1494420" cy="424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Notification</a:t>
            </a:r>
            <a:r>
              <a:rPr lang="hu-HU" dirty="0" smtClean="0">
                <a:solidFill>
                  <a:schemeClr val="tx1"/>
                </a:solidFill>
              </a:rPr>
              <a:t> 3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5" name="Téglalap 34"/>
          <p:cNvSpPr/>
          <p:nvPr/>
        </p:nvSpPr>
        <p:spPr>
          <a:xfrm>
            <a:off x="7734324" y="53032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Email</a:t>
            </a:r>
          </a:p>
        </p:txBody>
      </p:sp>
      <p:cxnSp>
        <p:nvCxnSpPr>
          <p:cNvPr id="55" name="Egyenes összekötő 54"/>
          <p:cNvCxnSpPr>
            <a:stCxn id="31" idx="1"/>
            <a:endCxn id="35" idx="0"/>
          </p:cNvCxnSpPr>
          <p:nvPr/>
        </p:nvCxnSpPr>
        <p:spPr>
          <a:xfrm>
            <a:off x="8191524" y="5124599"/>
            <a:ext cx="0" cy="178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59"/>
          <p:cNvCxnSpPr>
            <a:stCxn id="15" idx="3"/>
            <a:endCxn id="32" idx="3"/>
          </p:cNvCxnSpPr>
          <p:nvPr/>
        </p:nvCxnSpPr>
        <p:spPr>
          <a:xfrm>
            <a:off x="7696976" y="2667000"/>
            <a:ext cx="216892" cy="801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gyenes összekötő nyíllal 61"/>
          <p:cNvCxnSpPr>
            <a:stCxn id="15" idx="3"/>
            <a:endCxn id="34" idx="3"/>
          </p:cNvCxnSpPr>
          <p:nvPr/>
        </p:nvCxnSpPr>
        <p:spPr>
          <a:xfrm>
            <a:off x="7696976" y="2667000"/>
            <a:ext cx="763065" cy="802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85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392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Parallaxis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is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i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101</TotalTime>
  <Words>140</Words>
  <Application>Microsoft Office PowerPoint</Application>
  <PresentationFormat>Diavetítés a képernyőre (4:3 oldalarány)</PresentationFormat>
  <Paragraphs>59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Parallaxis</vt:lpstr>
      <vt:lpstr>FolloWiki</vt:lpstr>
      <vt:lpstr>Célkitűzések</vt:lpstr>
      <vt:lpstr>Architektúra</vt:lpstr>
      <vt:lpstr>Authentikáció</vt:lpstr>
      <vt:lpstr>Entitások</vt:lpstr>
      <vt:lpstr>Ütemezett feladatok 1.</vt:lpstr>
      <vt:lpstr>Ütemezett feladatok 2.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FolloWiki</dc:title>
  <dc:creator>B Danasyo</dc:creator>
  <cp:lastModifiedBy>B Danasyo</cp:lastModifiedBy>
  <cp:revision>12</cp:revision>
  <dcterms:created xsi:type="dcterms:W3CDTF">2016-11-27T17:24:24Z</dcterms:created>
  <dcterms:modified xsi:type="dcterms:W3CDTF">2016-11-27T19:06:09Z</dcterms:modified>
</cp:coreProperties>
</file>