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982080" y="685800"/>
            <a:ext cx="770400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982080" y="685800"/>
            <a:ext cx="770400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982080" y="685800"/>
            <a:ext cx="770400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982080" y="3622680"/>
            <a:ext cx="1824480" cy="145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982080" y="685800"/>
            <a:ext cx="7704000" cy="81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8208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336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917360" y="442620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917360" y="2666880"/>
            <a:ext cx="8902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82080" y="4426200"/>
            <a:ext cx="1824480" cy="160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400" cy="3971160"/>
          </a:xfrm>
          <a:custGeom>
            <a:avLst/>
            <a:gdLst/>
            <a:ahLst/>
            <a:rect l="l" t="t" r="r" b="b"/>
            <a:pathLst>
              <a:path w="860" h="2502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5960" cy="3861720"/>
          </a:xfrm>
          <a:custGeom>
            <a:avLst/>
            <a:gdLst/>
            <a:ahLst/>
            <a:rect l="l" t="t" r="r" b="b"/>
            <a:pathLst>
              <a:path w="842" h="2433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080" cy="3080520"/>
          </a:xfrm>
          <a:custGeom>
            <a:avLst/>
            <a:gdLst/>
            <a:ahLst/>
            <a:rect l="l" t="t" r="r" b="b"/>
            <a:pathLst>
              <a:path w="1220" h="1941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2760" cy="2971080"/>
          </a:xfrm>
          <a:custGeom>
            <a:avLst/>
            <a:gdLst/>
            <a:ahLst/>
            <a:rect l="l" t="t" r="r" b="b"/>
            <a:pathLst>
              <a:path w="1495" h="1872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360" cy="2975760"/>
          </a:xfrm>
          <a:custGeom>
            <a:avLst/>
            <a:gdLst/>
            <a:ahLst/>
            <a:rect l="l" t="t" r="r" b="b"/>
            <a:pathLst>
              <a:path w="2104" h="1875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040" cy="3085560"/>
          </a:xfrm>
          <a:custGeom>
            <a:avLst/>
            <a:gdLst/>
            <a:ahLst/>
            <a:rect l="l" t="t" r="r" b="b"/>
            <a:pathLst>
              <a:path w="1676" h="1944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03040" y="3772080"/>
            <a:ext cx="361080" cy="89640"/>
          </a:xfrm>
          <a:custGeom>
            <a:avLst/>
            <a:gdLst/>
            <a:ah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60520" y="3867120"/>
            <a:ext cx="61200" cy="80280"/>
          </a:xfrm>
          <a:custGeom>
            <a:avLst/>
            <a:gdLst/>
            <a:ah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7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00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body"/>
          </p:nvPr>
        </p:nvSpPr>
        <p:spPr>
          <a:xfrm>
            <a:off x="98208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2898720" y="2666880"/>
            <a:ext cx="1824480" cy="336780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739520" y="914400"/>
            <a:ext cx="694656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FolloWiki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924280" y="4402800"/>
            <a:ext cx="5761800" cy="13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Wikipéda-szócikk követő alkalmazás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Fejlesztő- és futtatókörnyezet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982080" y="2666880"/>
            <a:ext cx="7521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Verziókövetés: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GPLv3 licenc: szabad- és nyílt forráskódú szoftver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JavaEE: GlassFish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Adatbázis: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Levélküldés: külső SMTP szerver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Build: Maven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Teszt környezet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982080" y="2666880"/>
            <a:ext cx="7521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 virtuális gép a BME Cloud-ban: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FolloWiki szerver (JavaEE és MySQL)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MediaWiki szerver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SMTP: Gmail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Összefoglalás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982080" y="2666880"/>
            <a:ext cx="7521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Megvalósított funkciók: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Feliratkozás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Változások követése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E-mail értesítés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További bővítést igényel: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Bejelentkezés külső fiókkal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Változtatások részletesebb kategorizálása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Célkitűzések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Authentikáció (külső fiókkal 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Feliratkozás szócikkekre (beállításokkal)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Változáskövetés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Email értesítés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Architektúra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022480" y="4860360"/>
            <a:ext cx="573696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Adatbázis (JPA, Glassfish)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022480" y="4106520"/>
            <a:ext cx="573696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856320" y="3340440"/>
            <a:ext cx="195588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Ütemezett feladatok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961960" y="3340440"/>
            <a:ext cx="179748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WikiModule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022480" y="2599200"/>
            <a:ext cx="573696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Weboldalak (JSF, xhtml)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022480" y="3340440"/>
            <a:ext cx="1684080" cy="60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JavaBean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Authentikáció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82080" y="2666880"/>
            <a:ext cx="381168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Felületről JavaBean funkciókkal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UserBean csak interfészt használ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Futásidőben cserélhető az authentikáció implementációja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066280" y="5085360"/>
            <a:ext cx="111132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FolloWiki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066280" y="3876120"/>
            <a:ext cx="3541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IAccountManager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066280" y="2666880"/>
            <a:ext cx="3541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255720" y="5085360"/>
            <a:ext cx="11628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Wikipédia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7496280" y="5085360"/>
            <a:ext cx="111132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Facebook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 flipV="1">
            <a:off x="5622480" y="478980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 flipV="1">
            <a:off x="6837480" y="478980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0"/>
          <p:cNvSpPr/>
          <p:nvPr/>
        </p:nvSpPr>
        <p:spPr>
          <a:xfrm flipV="1">
            <a:off x="8052480" y="478980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1"/>
          <p:cNvSpPr/>
          <p:nvPr/>
        </p:nvSpPr>
        <p:spPr>
          <a:xfrm flipV="1">
            <a:off x="6837480" y="358056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Entitások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55040" y="2666880"/>
            <a:ext cx="383004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Minden entitásnak saját kezelője van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Feliratkozás a kapcsolat felhasználó és cikk között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Feliratkozással elérhető a felhasználó és a cikk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Feliratkozás kezelője kitüntetett szerepű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16760" y="44668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510720" y="44668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Article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114640" y="44668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Subscribe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716760" y="31240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510720" y="31240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Subscribe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2114640" y="3124080"/>
            <a:ext cx="1191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Subscribe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1908720" y="358128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>
            <a:off x="3306600" y="3581280"/>
            <a:ext cx="20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1"/>
          <p:cNvSpPr/>
          <p:nvPr/>
        </p:nvSpPr>
        <p:spPr>
          <a:xfrm>
            <a:off x="1312920" y="403848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2"/>
          <p:cNvSpPr/>
          <p:nvPr/>
        </p:nvSpPr>
        <p:spPr>
          <a:xfrm>
            <a:off x="2710440" y="403848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4106880" y="403848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4"/>
          <p:cNvSpPr/>
          <p:nvPr/>
        </p:nvSpPr>
        <p:spPr>
          <a:xfrm flipH="1">
            <a:off x="1908000" y="492408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5"/>
          <p:cNvSpPr/>
          <p:nvPr/>
        </p:nvSpPr>
        <p:spPr>
          <a:xfrm>
            <a:off x="3306600" y="4924080"/>
            <a:ext cx="20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Ütemezett feladatok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30600" y="518112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66440" y="518112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102280" y="518112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901880" y="2418840"/>
            <a:ext cx="19998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Differenciator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398840" y="2424240"/>
            <a:ext cx="12650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Subscriber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2976480" y="518112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Article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2218680" y="4096080"/>
            <a:ext cx="2534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1890720" y="518112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Article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5031720" y="3338640"/>
            <a:ext cx="1576800" cy="75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1"/>
          <p:cNvSpPr/>
          <p:nvPr/>
        </p:nvSpPr>
        <p:spPr>
          <a:xfrm>
            <a:off x="5031720" y="3338640"/>
            <a:ext cx="265536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2"/>
          <p:cNvSpPr/>
          <p:nvPr/>
        </p:nvSpPr>
        <p:spPr>
          <a:xfrm flipH="1">
            <a:off x="2345040" y="3338640"/>
            <a:ext cx="2684880" cy="75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13"/>
          <p:cNvSpPr/>
          <p:nvPr/>
        </p:nvSpPr>
        <p:spPr>
          <a:xfrm>
            <a:off x="5559120" y="5010480"/>
            <a:ext cx="360" cy="1706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14"/>
          <p:cNvSpPr/>
          <p:nvPr/>
        </p:nvSpPr>
        <p:spPr>
          <a:xfrm>
            <a:off x="6623280" y="4976280"/>
            <a:ext cx="360" cy="2048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15"/>
          <p:cNvSpPr/>
          <p:nvPr/>
        </p:nvSpPr>
        <p:spPr>
          <a:xfrm>
            <a:off x="7687800" y="4962240"/>
            <a:ext cx="360" cy="2188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6"/>
          <p:cNvSpPr/>
          <p:nvPr/>
        </p:nvSpPr>
        <p:spPr>
          <a:xfrm>
            <a:off x="2345760" y="5010480"/>
            <a:ext cx="1800" cy="1706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7"/>
          <p:cNvSpPr/>
          <p:nvPr/>
        </p:nvSpPr>
        <p:spPr>
          <a:xfrm>
            <a:off x="3433680" y="4990680"/>
            <a:ext cx="360" cy="190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3902040" y="2876040"/>
            <a:ext cx="49608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3284640" y="4096080"/>
            <a:ext cx="2534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0"/>
          <p:cNvSpPr/>
          <p:nvPr/>
        </p:nvSpPr>
        <p:spPr>
          <a:xfrm>
            <a:off x="5410440" y="4076280"/>
            <a:ext cx="2534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6482160" y="4096080"/>
            <a:ext cx="2534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2"/>
          <p:cNvSpPr/>
          <p:nvPr/>
        </p:nvSpPr>
        <p:spPr>
          <a:xfrm>
            <a:off x="7560720" y="4076280"/>
            <a:ext cx="2534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3"/>
          <p:cNvSpPr/>
          <p:nvPr/>
        </p:nvSpPr>
        <p:spPr>
          <a:xfrm>
            <a:off x="6166440" y="2424240"/>
            <a:ext cx="197784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24"/>
          <p:cNvSpPr/>
          <p:nvPr/>
        </p:nvSpPr>
        <p:spPr>
          <a:xfrm flipV="1">
            <a:off x="7024680" y="3372480"/>
            <a:ext cx="205920" cy="532800"/>
          </a:xfrm>
          <a:prstGeom prst="line">
            <a:avLst/>
          </a:prstGeom>
          <a:ln cap="rnd">
            <a:solidFill>
              <a:schemeClr val="tx1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Ütemezett feladatok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982080" y="2666880"/>
            <a:ext cx="373932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Összes felhasználó egyesével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 van mentett értesítés, ellenőrzi a feltételeket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Küldendő értesítések kigyűjtése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Email kiküldése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388120" y="526320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Line 4"/>
          <p:cNvSpPr/>
          <p:nvPr/>
        </p:nvSpPr>
        <p:spPr>
          <a:xfrm>
            <a:off x="5844960" y="5104440"/>
            <a:ext cx="360" cy="1587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5"/>
          <p:cNvSpPr/>
          <p:nvPr/>
        </p:nvSpPr>
        <p:spPr>
          <a:xfrm rot="16200000">
            <a:off x="4934520" y="3326760"/>
            <a:ext cx="1820880" cy="173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6"/>
          <p:cNvSpPr/>
          <p:nvPr/>
        </p:nvSpPr>
        <p:spPr>
          <a:xfrm rot="16200000">
            <a:off x="4587120" y="4002120"/>
            <a:ext cx="1493640" cy="4237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 rot="16200000">
            <a:off x="5120640" y="4002840"/>
            <a:ext cx="1493640" cy="4237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 rot="16200000">
            <a:off x="5637600" y="4002840"/>
            <a:ext cx="1493640" cy="4237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6597360" y="2209680"/>
            <a:ext cx="10990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 flipV="1">
            <a:off x="5334480" y="2666160"/>
            <a:ext cx="1261800" cy="7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1"/>
          <p:cNvSpPr/>
          <p:nvPr/>
        </p:nvSpPr>
        <p:spPr>
          <a:xfrm flipV="1">
            <a:off x="5868000" y="2666160"/>
            <a:ext cx="72864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 flipV="1">
            <a:off x="6384960" y="2666160"/>
            <a:ext cx="21168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3"/>
          <p:cNvSpPr/>
          <p:nvPr/>
        </p:nvSpPr>
        <p:spPr>
          <a:xfrm rot="16200000">
            <a:off x="7280640" y="3611880"/>
            <a:ext cx="1820880" cy="120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4"/>
          <p:cNvSpPr/>
          <p:nvPr/>
        </p:nvSpPr>
        <p:spPr>
          <a:xfrm rot="16200000">
            <a:off x="7166520" y="4004280"/>
            <a:ext cx="1493640" cy="4237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5"/>
          <p:cNvSpPr/>
          <p:nvPr/>
        </p:nvSpPr>
        <p:spPr>
          <a:xfrm rot="16200000">
            <a:off x="7712640" y="4005360"/>
            <a:ext cx="1493640" cy="4237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Notification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7734240" y="5303160"/>
            <a:ext cx="91368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7"/>
          <p:cNvSpPr/>
          <p:nvPr/>
        </p:nvSpPr>
        <p:spPr>
          <a:xfrm>
            <a:off x="8191440" y="5124240"/>
            <a:ext cx="360" cy="1789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8"/>
          <p:cNvSpPr/>
          <p:nvPr/>
        </p:nvSpPr>
        <p:spPr>
          <a:xfrm>
            <a:off x="7696800" y="2666880"/>
            <a:ext cx="216000" cy="8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9"/>
          <p:cNvSpPr/>
          <p:nvPr/>
        </p:nvSpPr>
        <p:spPr>
          <a:xfrm>
            <a:off x="7696800" y="2666880"/>
            <a:ext cx="76248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Változások lekérése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82080" y="2666880"/>
            <a:ext cx="7521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Összes cikk, feliratkozástól függetlenül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Fixen az elmúlt 15 perc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 hívás az API-ra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XML válasz értelmezése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Mentés az összes feliratkozó felhasználóhoz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változások további kategorizálása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982080" y="685800"/>
            <a:ext cx="7704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Változások lekérése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280160" y="2651760"/>
            <a:ext cx="740664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Adatok megadása az URL-ben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https://en.wikipedia.org/w/api.php?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action=query&amp;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prop=revisions&amp;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rvprop=ids|flags|timestamp|parsedcomment|tags&amp;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rvdiffto=prev&amp;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rvlimit=max&amp;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format=xml&amp;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titles=Hungary&amp;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rvstart=2016-01-01T00:00:15Z&amp;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rvend=2016-01-01T00:00:00Z&amp;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rvlimit=max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Application>LibreOffice/5.1.4.2$Linux_X86_64 LibreOffice_project/10m0$Build-2</Application>
  <Words>140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2016-11-27T17:24:24Z</dcterms:created>
  <dc:creator>B Danasyo</dc:creator>
  <dc:description/>
  <dc:language>en-US</dc:language>
  <cp:lastModifiedBy/>
  <dcterms:modified xsi:type="dcterms:W3CDTF">2016-12-05T08:57:29Z</dcterms:modified>
  <cp:revision>15</cp:revision>
  <dc:subject/>
  <dc:title>FolloWiki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Diavetítés a képernyőre (4:3 oldalarány)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