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 apasiona el desarrollo de aplicaciones tanto </a:t>
            </a:r>
            <a:r>
              <a:rPr lang="es-MX" dirty="0" err="1"/>
              <a:t>backend</a:t>
            </a:r>
            <a:r>
              <a:rPr lang="es-MX" dirty="0"/>
              <a:t> como </a:t>
            </a:r>
            <a:r>
              <a:rPr lang="es-MX" dirty="0" err="1"/>
              <a:t>frontend</a:t>
            </a:r>
            <a:r>
              <a:rPr lang="es-MX" dirty="0"/>
              <a:t>, aprender nuevas tecnologías de desarrollo y patrones de diseño y buenas practicas de desarrollo.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/>
              <a:t>Las expectativas que tengo del curso es aprender un poco mas sobre el desarrollo y afianzar conocimientos en el área del desarrollo Mobile</a:t>
            </a:r>
            <a:r>
              <a:rPr lang="es-MX" sz="1200"/>
              <a:t>, aprender el </a:t>
            </a:r>
            <a:r>
              <a:rPr lang="es-MX" sz="1200" dirty="0"/>
              <a:t>uso de nuevas herramientas que pueda utilizar diariamente y aportar de mi conocimiento si es necesario. </a:t>
            </a:r>
            <a:endParaRPr sz="12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___Luis David____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188474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Actualmente soy ingeniero full </a:t>
            </a:r>
            <a:r>
              <a:rPr lang="es-ES" sz="1200" dirty="0" err="1"/>
              <a:t>stack</a:t>
            </a:r>
            <a:r>
              <a:rPr lang="es-ES" sz="1200" dirty="0"/>
              <a:t>, me dedico a estudiar y jugar futbol en mi tiempo libre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6666"/>
                </a:solidFill>
              </a:rPr>
              <a:t>Mi </a:t>
            </a:r>
            <a:r>
              <a:rPr lang="en-US" dirty="0" err="1">
                <a:solidFill>
                  <a:srgbClr val="006666"/>
                </a:solidFill>
              </a:rPr>
              <a:t>Ocupación</a:t>
            </a:r>
            <a:r>
              <a:rPr lang="en-US" dirty="0">
                <a:solidFill>
                  <a:srgbClr val="006666"/>
                </a:solidFill>
              </a:rPr>
              <a:t> ó </a:t>
            </a:r>
            <a:r>
              <a:rPr lang="en-US" dirty="0" err="1">
                <a:solidFill>
                  <a:srgbClr val="006666"/>
                </a:solidFill>
              </a:rPr>
              <a:t>Hobbie</a:t>
            </a:r>
            <a:endParaRPr dirty="0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095945" y="255494"/>
            <a:ext cx="2893413" cy="23162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095945" y="132711"/>
            <a:ext cx="2653680" cy="259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Visual </a:t>
            </a:r>
            <a:r>
              <a:rPr lang="es-ES" sz="1200" dirty="0" err="1"/>
              <a:t>studio</a:t>
            </a:r>
            <a:r>
              <a:rPr lang="es-ES" sz="1200" dirty="0"/>
              <a:t>, visual </a:t>
            </a:r>
            <a:r>
              <a:rPr lang="es-ES" sz="1200" dirty="0" err="1"/>
              <a:t>code</a:t>
            </a:r>
            <a:r>
              <a:rPr lang="es-ES" sz="1200" dirty="0"/>
              <a:t>, </a:t>
            </a:r>
            <a:r>
              <a:rPr lang="es-ES" sz="1200" dirty="0" err="1"/>
              <a:t>cmd</a:t>
            </a:r>
            <a:r>
              <a:rPr lang="es-ES" sz="1200" dirty="0"/>
              <a:t>, </a:t>
            </a:r>
            <a:r>
              <a:rPr lang="es-ES" sz="1200" dirty="0" err="1"/>
              <a:t>sqlServer</a:t>
            </a:r>
            <a:r>
              <a:rPr lang="es-ES" sz="1200" dirty="0"/>
              <a:t>, </a:t>
            </a:r>
            <a:r>
              <a:rPr lang="es-ES" sz="1200" dirty="0" err="1"/>
              <a:t>postman</a:t>
            </a:r>
            <a:r>
              <a:rPr lang="es-ES" sz="1200" dirty="0"/>
              <a:t>, ofice365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tecnológica</a:t>
            </a:r>
            <a:r>
              <a:rPr lang="es-ES" sz="11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Mi experiencia tecnológica inicia el </a:t>
            </a:r>
            <a:r>
              <a:rPr lang="es-ES" sz="1100" dirty="0" err="1">
                <a:solidFill>
                  <a:schemeClr val="dk1"/>
                </a:solidFill>
              </a:rPr>
              <a:t>el</a:t>
            </a:r>
            <a:r>
              <a:rPr lang="es-ES" sz="1100" dirty="0">
                <a:solidFill>
                  <a:schemeClr val="dk1"/>
                </a:solidFill>
              </a:rPr>
              <a:t> 2019 en el ámbito del desarrollo web , luego en el 2020 me enfoque en </a:t>
            </a:r>
            <a:r>
              <a:rPr lang="es-ES" sz="1100" dirty="0" err="1">
                <a:solidFill>
                  <a:schemeClr val="dk1"/>
                </a:solidFill>
              </a:rPr>
              <a:t>backend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  <a:r>
              <a:rPr lang="es-ES" sz="1100" dirty="0" err="1">
                <a:solidFill>
                  <a:schemeClr val="dk1"/>
                </a:solidFill>
              </a:rPr>
              <a:t>.net</a:t>
            </a:r>
            <a:r>
              <a:rPr lang="es-ES" sz="1100" dirty="0">
                <a:solidFill>
                  <a:schemeClr val="dk1"/>
                </a:solidFill>
              </a:rPr>
              <a:t> y actualmente soy full </a:t>
            </a:r>
            <a:r>
              <a:rPr lang="es-ES" sz="1100" dirty="0" err="1">
                <a:solidFill>
                  <a:schemeClr val="dk1"/>
                </a:solidFill>
              </a:rPr>
              <a:t>stack</a:t>
            </a:r>
            <a:r>
              <a:rPr lang="es-ES" sz="1100" dirty="0">
                <a:solidFill>
                  <a:schemeClr val="dk1"/>
                </a:solidFill>
              </a:rPr>
              <a:t> con énfasis en tecnologías </a:t>
            </a:r>
            <a:r>
              <a:rPr lang="es-ES" sz="1100" dirty="0" err="1">
                <a:solidFill>
                  <a:schemeClr val="dk1"/>
                </a:solidFill>
              </a:rPr>
              <a:t>.net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176</Words>
  <Application>Microsoft Office PowerPoint</Application>
  <PresentationFormat>Presentación en pantalla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LUIS DAVID MERCADO ORTEGA</cp:lastModifiedBy>
  <cp:revision>4</cp:revision>
  <dcterms:created xsi:type="dcterms:W3CDTF">2023-05-23T08:41:29Z</dcterms:created>
  <dcterms:modified xsi:type="dcterms:W3CDTF">2023-05-23T11:55:03Z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