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4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  <a:endParaRPr lang="en-US" sz="1300">
              <a:solidFill>
                <a:srgbClr val="00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Me gusta que me llamen…  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dk1"/>
                </a:solidFill>
                <a:highlight>
                  <a:srgbClr val="00FFFF"/>
                </a:highlight>
              </a:rPr>
              <a:t>___________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11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¿Cuales son los programas que mas uso?</a:t>
            </a:r>
            <a:endParaRPr lang="es-ES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6666"/>
                </a:solidFill>
              </a:rPr>
              <a:t>Mi experiencia tecnologica:</a:t>
            </a:r>
            <a:r>
              <a:rPr lang="es-ES" sz="1100">
                <a:solidFill>
                  <a:schemeClr val="dk1"/>
                </a:solidFill>
              </a:rPr>
              <a:t> </a:t>
            </a:r>
            <a:endParaRPr lang="es-ES" sz="1100">
              <a:solidFill>
                <a:schemeClr val="dk1"/>
              </a:solidFill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Presentation</Application>
  <PresentationFormat/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</vt:lpstr>
      <vt:lpstr>Comfortaa</vt:lpstr>
      <vt:lpstr>Microsoft YaHei</vt:lpstr>
      <vt:lpstr>Arial Unicode MS</vt:lpstr>
      <vt:lpstr>Calibri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nicolasfsegura</cp:lastModifiedBy>
  <cp:revision>2</cp:revision>
  <dcterms:created xsi:type="dcterms:W3CDTF">2023-05-23T08:41:29Z</dcterms:created>
  <dcterms:modified xsi:type="dcterms:W3CDTF">2023-05-23T08:42:07Z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