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85" r:id="rId6"/>
    <p:sldId id="286" r:id="rId7"/>
    <p:sldId id="29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DC2C1-DA29-4293-856E-656150A5C654}">
  <a:tblStyle styleId="{802DC2C1-DA29-4293-856E-656150A5C6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373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23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22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3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74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7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406292" y="997923"/>
            <a:ext cx="6220365" cy="147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Social Media Recommendation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86475" y="2773480"/>
            <a:ext cx="6596700" cy="1161522"/>
          </a:xfrm>
        </p:spPr>
        <p:txBody>
          <a:bodyPr/>
          <a:lstStyle/>
          <a:p>
            <a:r>
              <a:rPr lang="en-US" dirty="0" smtClean="0"/>
              <a:t>Team ID:-17</a:t>
            </a:r>
          </a:p>
          <a:p>
            <a:r>
              <a:rPr lang="en-US" dirty="0" smtClean="0"/>
              <a:t>Neal Gandhi</a:t>
            </a:r>
          </a:p>
          <a:p>
            <a:r>
              <a:rPr lang="en-US" dirty="0" err="1" smtClean="0"/>
              <a:t>Jainam</a:t>
            </a:r>
            <a:r>
              <a:rPr lang="en-US" dirty="0" smtClean="0"/>
              <a:t> Shah</a:t>
            </a:r>
          </a:p>
          <a:p>
            <a:r>
              <a:rPr lang="en-US" dirty="0" err="1" smtClean="0"/>
              <a:t>Sarthak</a:t>
            </a:r>
            <a:r>
              <a:rPr lang="en-US" dirty="0" smtClean="0"/>
              <a:t> </a:t>
            </a:r>
            <a:r>
              <a:rPr lang="en-US" dirty="0" err="1" smtClean="0"/>
              <a:t>Musale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709925" y="1578975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About the </a:t>
            </a:r>
            <a:r>
              <a:rPr lang="en" dirty="0" smtClean="0">
                <a:solidFill>
                  <a:schemeClr val="lt1"/>
                </a:solidFill>
              </a:rPr>
              <a:t>project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396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" dirty="0" smtClean="0"/>
              <a:t>Our projcet is based on creating a social media recommendation system </a:t>
            </a:r>
            <a:r>
              <a:rPr lang="en" dirty="0" smtClean="0"/>
              <a:t>to recommend the top 10 posts of the given user based on two filters created &amp; liked posts by user </a:t>
            </a:r>
            <a:r>
              <a:rPr lang="en-US" dirty="0" smtClean="0"/>
              <a:t>involves </a:t>
            </a:r>
            <a:r>
              <a:rPr lang="en-US" dirty="0"/>
              <a:t>several steps, including data preprocessing, feature engineering, model </a:t>
            </a:r>
            <a:r>
              <a:rPr lang="en-US" dirty="0" smtClean="0"/>
              <a:t>selection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68" name="Google Shape;268;p39"/>
          <p:cNvGrpSpPr/>
          <p:nvPr/>
        </p:nvGrpSpPr>
        <p:grpSpPr>
          <a:xfrm>
            <a:off x="3787900" y="2233575"/>
            <a:ext cx="1785800" cy="114325"/>
            <a:chOff x="6140025" y="3106700"/>
            <a:chExt cx="1785800" cy="114325"/>
          </a:xfrm>
        </p:grpSpPr>
        <p:sp>
          <p:nvSpPr>
            <p:cNvPr id="269" name="Google Shape;269;p39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l="2937" t="4160" r="2293" b="8242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Approach to Solution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904787" y="2096080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Explore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3"/>
          </p:nvPr>
        </p:nvSpPr>
        <p:spPr>
          <a:xfrm>
            <a:off x="3377252" y="1964043"/>
            <a:ext cx="2382300" cy="916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Create user item interaction 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5"/>
          </p:nvPr>
        </p:nvSpPr>
        <p:spPr>
          <a:xfrm>
            <a:off x="5847942" y="1662596"/>
            <a:ext cx="2382300" cy="1205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 Algorithms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" name="Subtitle 5"/>
          <p:cNvSpPr>
            <a:spLocks noGrp="1"/>
          </p:cNvSpPr>
          <p:nvPr>
            <p:ph type="subTitle" idx="7"/>
          </p:nvPr>
        </p:nvSpPr>
        <p:spPr>
          <a:xfrm>
            <a:off x="904787" y="3427235"/>
            <a:ext cx="2382300" cy="810787"/>
          </a:xfrm>
        </p:spPr>
        <p:txBody>
          <a:bodyPr/>
          <a:lstStyle/>
          <a:p>
            <a:r>
              <a:rPr lang="en-US" dirty="0" smtClean="0"/>
              <a:t>Evaluate Modules</a:t>
            </a:r>
            <a:endParaRPr lang="en-US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9"/>
          </p:nvPr>
        </p:nvSpPr>
        <p:spPr>
          <a:xfrm>
            <a:off x="3375527" y="3449025"/>
            <a:ext cx="2382300" cy="78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Monitor &amp; Interact</a:t>
            </a:r>
            <a:endParaRPr dirty="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Interface</a:t>
            </a:r>
            <a:endParaRPr dirty="0"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 idx="1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1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764075" y="1420513"/>
            <a:ext cx="2083500" cy="549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r>
              <a:rPr lang="en" dirty="0"/>
              <a:t>	</a:t>
            </a:r>
            <a:endParaRPr dirty="0"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642504" y="2142161"/>
            <a:ext cx="3420953" cy="184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 smtClean="0"/>
              <a:t>Based on the user name given in the input the dataset </a:t>
            </a:r>
            <a:r>
              <a:rPr lang="en-US" dirty="0" err="1" smtClean="0"/>
              <a:t>like_challenge</a:t>
            </a:r>
            <a:r>
              <a:rPr lang="en-US" dirty="0" smtClean="0"/>
              <a:t> &amp; </a:t>
            </a:r>
            <a:r>
              <a:rPr lang="en-US" dirty="0" err="1" smtClean="0"/>
              <a:t>post_challenge</a:t>
            </a:r>
            <a:r>
              <a:rPr lang="en-US" dirty="0" smtClean="0"/>
              <a:t> will be iterated based on user id &amp; selected category. This data will be sorted in ascending order &amp; top 10 post will be recommendation post.</a:t>
            </a:r>
            <a:endParaRPr dirty="0"/>
          </a:p>
        </p:txBody>
      </p:sp>
      <p:grpSp>
        <p:nvGrpSpPr>
          <p:cNvPr id="279" name="Google Shape;279;p40"/>
          <p:cNvGrpSpPr/>
          <p:nvPr/>
        </p:nvGrpSpPr>
        <p:grpSpPr>
          <a:xfrm>
            <a:off x="4755193" y="1884571"/>
            <a:ext cx="1708788" cy="114325"/>
            <a:chOff x="6217037" y="3106700"/>
            <a:chExt cx="1708788" cy="114325"/>
          </a:xfrm>
        </p:grpSpPr>
        <p:sp>
          <p:nvSpPr>
            <p:cNvPr id="280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5" y="251182"/>
            <a:ext cx="4200525" cy="481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075" y="1355825"/>
            <a:ext cx="2006596" cy="1038054"/>
          </a:xfrm>
        </p:spPr>
        <p:txBody>
          <a:bodyPr/>
          <a:lstStyle/>
          <a:p>
            <a:r>
              <a:rPr lang="en-US" dirty="0" smtClean="0"/>
              <a:t>Tools &amp;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0838" y="2527444"/>
            <a:ext cx="3321687" cy="1325365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To Evaluate the results based on the algorithm the Singular Value Decomposition model has been used in the system 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58244" y="135582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02</a:t>
            </a:r>
          </a:p>
        </p:txBody>
      </p:sp>
      <p:grpSp>
        <p:nvGrpSpPr>
          <p:cNvPr id="6" name="Google Shape;279;p40"/>
          <p:cNvGrpSpPr/>
          <p:nvPr/>
        </p:nvGrpSpPr>
        <p:grpSpPr>
          <a:xfrm>
            <a:off x="4764075" y="2336716"/>
            <a:ext cx="1708788" cy="114325"/>
            <a:chOff x="6217037" y="3106700"/>
            <a:chExt cx="1708788" cy="114325"/>
          </a:xfrm>
        </p:grpSpPr>
        <p:sp>
          <p:nvSpPr>
            <p:cNvPr id="7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09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644" y="1291710"/>
            <a:ext cx="3524134" cy="1113951"/>
          </a:xfrm>
        </p:spPr>
        <p:txBody>
          <a:bodyPr/>
          <a:lstStyle/>
          <a:p>
            <a:r>
              <a:rPr lang="en-US" dirty="0" smtClean="0"/>
              <a:t>User item Interaction Matrices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463" y="2506894"/>
            <a:ext cx="3262800" cy="1458931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To get accurate &amp; scalable data the </a:t>
            </a:r>
            <a:r>
              <a:rPr lang="en-US" dirty="0" smtClean="0"/>
              <a:t>matrix used is : </a:t>
            </a:r>
            <a:r>
              <a:rPr lang="en-US" dirty="0" smtClean="0"/>
              <a:t>the user id, id of created post  and liked post by user.</a:t>
            </a:r>
            <a:endParaRPr lang="en-US" dirty="0"/>
          </a:p>
        </p:txBody>
      </p:sp>
      <p:grpSp>
        <p:nvGrpSpPr>
          <p:cNvPr id="5" name="Google Shape;279;p40"/>
          <p:cNvGrpSpPr/>
          <p:nvPr/>
        </p:nvGrpSpPr>
        <p:grpSpPr>
          <a:xfrm>
            <a:off x="4812655" y="2355802"/>
            <a:ext cx="3098445" cy="49859"/>
            <a:chOff x="6217037" y="3106700"/>
            <a:chExt cx="1708788" cy="114325"/>
          </a:xfrm>
        </p:grpSpPr>
        <p:sp>
          <p:nvSpPr>
            <p:cNvPr id="6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88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947" y="1634920"/>
            <a:ext cx="6707700" cy="2149200"/>
          </a:xfrm>
        </p:spPr>
        <p:txBody>
          <a:bodyPr/>
          <a:lstStyle/>
          <a:p>
            <a:r>
              <a:rPr lang="en-US" dirty="0" smtClean="0"/>
              <a:t>Thanks !</a:t>
            </a:r>
            <a:endParaRPr lang="en-US" dirty="0"/>
          </a:p>
        </p:txBody>
      </p:sp>
      <p:grpSp>
        <p:nvGrpSpPr>
          <p:cNvPr id="4" name="Google Shape;666;p64"/>
          <p:cNvGrpSpPr/>
          <p:nvPr/>
        </p:nvGrpSpPr>
        <p:grpSpPr>
          <a:xfrm>
            <a:off x="3487550" y="3000054"/>
            <a:ext cx="2175250" cy="114325"/>
            <a:chOff x="5750575" y="3106700"/>
            <a:chExt cx="2175250" cy="114325"/>
          </a:xfrm>
        </p:grpSpPr>
        <p:sp>
          <p:nvSpPr>
            <p:cNvPr id="5" name="Google Shape;667;p64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8;p6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9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184</Words>
  <Application>Microsoft Office PowerPoint</Application>
  <PresentationFormat>On-screen Show (16:9)</PresentationFormat>
  <Paragraphs>28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Anton</vt:lpstr>
      <vt:lpstr>Arial</vt:lpstr>
      <vt:lpstr>Roboto</vt:lpstr>
      <vt:lpstr>Staatliches</vt:lpstr>
      <vt:lpstr>Work Sans</vt:lpstr>
      <vt:lpstr>Hackathon Project Proposal by Slidesgo</vt:lpstr>
      <vt:lpstr>Social Media Recommendation</vt:lpstr>
      <vt:lpstr> About the project</vt:lpstr>
      <vt:lpstr>Approach to Solution</vt:lpstr>
      <vt:lpstr>Algorithm </vt:lpstr>
      <vt:lpstr>Tools &amp; Modules</vt:lpstr>
      <vt:lpstr>User item Interaction Matrices </vt:lpstr>
      <vt:lpstr>Thanks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Recommendation</dc:title>
  <cp:lastModifiedBy>admin</cp:lastModifiedBy>
  <cp:revision>10</cp:revision>
  <dcterms:modified xsi:type="dcterms:W3CDTF">2024-03-17T10:20:35Z</dcterms:modified>
</cp:coreProperties>
</file>