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/>
    <p:restoredTop sz="94696"/>
  </p:normalViewPr>
  <p:slideViewPr>
    <p:cSldViewPr snapToGrid="0" snapToObjects="1">
      <p:cViewPr>
        <p:scale>
          <a:sx n="64" d="100"/>
          <a:sy n="64" d="100"/>
        </p:scale>
        <p:origin x="32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7C9F-D70A-6C4B-9D42-2AD6C8B64DBA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E97A-049E-D248-84CA-587C4916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6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7C9F-D70A-6C4B-9D42-2AD6C8B64DBA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E97A-049E-D248-84CA-587C4916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0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7C9F-D70A-6C4B-9D42-2AD6C8B64DBA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E97A-049E-D248-84CA-587C4916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8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7C9F-D70A-6C4B-9D42-2AD6C8B64DBA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E97A-049E-D248-84CA-587C4916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9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7C9F-D70A-6C4B-9D42-2AD6C8B64DBA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E97A-049E-D248-84CA-587C4916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9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7C9F-D70A-6C4B-9D42-2AD6C8B64DBA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E97A-049E-D248-84CA-587C4916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7C9F-D70A-6C4B-9D42-2AD6C8B64DBA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E97A-049E-D248-84CA-587C4916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7C9F-D70A-6C4B-9D42-2AD6C8B64DBA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E97A-049E-D248-84CA-587C4916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4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7C9F-D70A-6C4B-9D42-2AD6C8B64DBA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E97A-049E-D248-84CA-587C4916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9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7C9F-D70A-6C4B-9D42-2AD6C8B64DBA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E97A-049E-D248-84CA-587C4916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5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7C9F-D70A-6C4B-9D42-2AD6C8B64DBA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E97A-049E-D248-84CA-587C4916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7C9F-D70A-6C4B-9D42-2AD6C8B64DBA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0E97A-049E-D248-84CA-587C4916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8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321" y="6373906"/>
            <a:ext cx="5903843" cy="312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7321" y="2020955"/>
            <a:ext cx="5903843" cy="401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37322" y="1252329"/>
            <a:ext cx="5903843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7322" y="301487"/>
            <a:ext cx="5903843" cy="712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7315" y="2202362"/>
            <a:ext cx="59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DOMAIN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315" y="6525010"/>
            <a:ext cx="59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INFRASTRUCTURE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586" y="3611124"/>
            <a:ext cx="5665307" cy="647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6584" y="8448261"/>
            <a:ext cx="5665307" cy="7156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atabase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6585" y="2810233"/>
            <a:ext cx="5665307" cy="647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Intelligence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584" y="7615095"/>
            <a:ext cx="5665307" cy="647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Technical cleaning (encoding</a:t>
            </a:r>
            <a:r>
              <a:rPr lang="en-US" smtClean="0"/>
              <a:t>, misspelling errors, etc.)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6582" y="4409857"/>
            <a:ext cx="5665307" cy="647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Engineering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6584" y="5233494"/>
            <a:ext cx="5665307" cy="647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cleaning (discard values, </a:t>
            </a:r>
            <a:r>
              <a:rPr lang="en-US" dirty="0" err="1" smtClean="0"/>
              <a:t>fillna</a:t>
            </a:r>
            <a:r>
              <a:rPr lang="en-US" dirty="0" smtClean="0"/>
              <a:t>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30</Words>
  <Application>Microsoft Macintosh PowerPoint</Application>
  <PresentationFormat>A4 Paper (210x297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Do Cao</dc:creator>
  <cp:lastModifiedBy>Long Do Cao</cp:lastModifiedBy>
  <cp:revision>4</cp:revision>
  <dcterms:created xsi:type="dcterms:W3CDTF">2016-02-29T10:26:06Z</dcterms:created>
  <dcterms:modified xsi:type="dcterms:W3CDTF">2017-02-09T14:59:21Z</dcterms:modified>
</cp:coreProperties>
</file>