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70" r:id="rId5"/>
    <p:sldId id="263" r:id="rId6"/>
    <p:sldId id="269" r:id="rId7"/>
    <p:sldId id="271" r:id="rId8"/>
    <p:sldId id="267" r:id="rId9"/>
    <p:sldId id="268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4"/>
    <p:restoredTop sz="93977"/>
  </p:normalViewPr>
  <p:slideViewPr>
    <p:cSldViewPr snapToGrid="0" snapToObjects="1">
      <p:cViewPr>
        <p:scale>
          <a:sx n="85" d="100"/>
          <a:sy n="85" d="100"/>
        </p:scale>
        <p:origin x="57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079" y="1449147"/>
            <a:ext cx="10904922" cy="2971051"/>
          </a:xfrm>
        </p:spPr>
        <p:txBody>
          <a:bodyPr/>
          <a:lstStyle/>
          <a:p>
            <a:r>
              <a:rPr lang="en-US" sz="6000" dirty="0" err="1" smtClean="0"/>
              <a:t>Wiselent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Where </a:t>
            </a:r>
            <a:r>
              <a:rPr lang="en-US" sz="3000" dirty="0" err="1" smtClean="0"/>
              <a:t>Wiselent</a:t>
            </a:r>
            <a:r>
              <a:rPr lang="en-US" sz="3000" dirty="0" smtClean="0"/>
              <a:t> met Agora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8319542" y="4977157"/>
            <a:ext cx="3374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Team Members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 smtClean="0"/>
              <a:t>Lin Dong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000" dirty="0" smtClean="0"/>
              <a:t>Shen Dong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7615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4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732426" cy="954707"/>
          </a:xfrm>
        </p:spPr>
        <p:txBody>
          <a:bodyPr/>
          <a:lstStyle/>
          <a:p>
            <a:r>
              <a:rPr lang="en-US" dirty="0" smtClean="0"/>
              <a:t>Lin &amp; Shen</a:t>
            </a:r>
          </a:p>
          <a:p>
            <a:r>
              <a:rPr lang="en-US" dirty="0" smtClean="0"/>
              <a:t>3/26/2016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2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6" y="2237490"/>
            <a:ext cx="2045661" cy="36385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35" y="2237490"/>
            <a:ext cx="2045661" cy="3638550"/>
          </a:xfr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24" y="2237490"/>
            <a:ext cx="2045661" cy="36385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13" y="2237490"/>
            <a:ext cx="2045661" cy="36385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7403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</a:t>
            </a:r>
            <a:r>
              <a:rPr lang="en-US" dirty="0" err="1" smtClean="0"/>
              <a:t>Msg</a:t>
            </a:r>
            <a:r>
              <a:rPr lang="en-US" dirty="0" smtClean="0"/>
              <a:t> System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	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31" y="2751138"/>
            <a:ext cx="1748451" cy="310991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99" y="2751138"/>
            <a:ext cx="1748451" cy="3109912"/>
          </a:xfrm>
        </p:spPr>
      </p:pic>
    </p:spTree>
    <p:extLst>
      <p:ext uri="{BB962C8B-B14F-4D97-AF65-F5344CB8AC3E}">
        <p14:creationId xmlns:p14="http://schemas.microsoft.com/office/powerpoint/2010/main" val="1108811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Wislent</a:t>
            </a:r>
            <a:r>
              <a:rPr lang="en-US" dirty="0" smtClean="0"/>
              <a:t> + iOS SDK = </a:t>
            </a:r>
            <a:r>
              <a:rPr lang="en-US" dirty="0" err="1" smtClean="0"/>
              <a:t>Wiselent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18256" y="878477"/>
            <a:ext cx="11325564" cy="2141678"/>
            <a:chOff x="518256" y="878477"/>
            <a:chExt cx="11325564" cy="21416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24" y="878477"/>
              <a:ext cx="3551576" cy="104952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56" y="878477"/>
              <a:ext cx="2141678" cy="214167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879" y="878477"/>
              <a:ext cx="2632941" cy="207291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709" y="1949316"/>
              <a:ext cx="1016000" cy="10160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</p:pic>
      </p:grpSp>
    </p:spTree>
    <p:extLst>
      <p:ext uri="{BB962C8B-B14F-4D97-AF65-F5344CB8AC3E}">
        <p14:creationId xmlns:p14="http://schemas.microsoft.com/office/powerpoint/2010/main" val="532495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5" y="2237491"/>
            <a:ext cx="2045661" cy="36385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34" y="2237491"/>
            <a:ext cx="2045661" cy="3638550"/>
          </a:xfr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12" y="2237491"/>
            <a:ext cx="2045661" cy="36385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0" name="Content Placehold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23" y="2237491"/>
            <a:ext cx="2045661" cy="36385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5703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71" y="2216931"/>
            <a:ext cx="2045661" cy="3638550"/>
          </a:xfr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42" y="2216931"/>
            <a:ext cx="2045661" cy="3638550"/>
          </a:xfrm>
        </p:spPr>
      </p:pic>
      <p:pic>
        <p:nvPicPr>
          <p:cNvPr id="19" name="Content Placeholder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16931"/>
            <a:ext cx="2045661" cy="36385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5780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95" y="2222500"/>
            <a:ext cx="2728912" cy="363855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8" y="2222500"/>
            <a:ext cx="2045661" cy="3638550"/>
          </a:xfrm>
        </p:spPr>
      </p:pic>
      <p:pic>
        <p:nvPicPr>
          <p:cNvPr id="14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57" y="2222500"/>
            <a:ext cx="4851400" cy="36385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928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List – Audio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000" y="2518348"/>
            <a:ext cx="73341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Mute Voice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Un-mute Voice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Speaker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Mute Speaker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6763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 – </a:t>
            </a:r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000" y="2518347"/>
            <a:ext cx="7334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Front/back </a:t>
            </a:r>
            <a:r>
              <a:rPr lang="en-US" sz="4000" dirty="0"/>
              <a:t>cam </a:t>
            </a:r>
            <a:r>
              <a:rPr lang="en-US" sz="4000" dirty="0" smtClean="0"/>
              <a:t>swap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Turn </a:t>
            </a:r>
            <a:r>
              <a:rPr lang="en-US" sz="4000" dirty="0"/>
              <a:t>off </a:t>
            </a:r>
            <a:r>
              <a:rPr lang="en-US" sz="4000" dirty="0" smtClean="0"/>
              <a:t>video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Broadcast 1 to many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364996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202</TotalTime>
  <Words>60</Words>
  <Application>Microsoft Macintosh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 2</vt:lpstr>
      <vt:lpstr>Arial</vt:lpstr>
      <vt:lpstr>Quotable</vt:lpstr>
      <vt:lpstr>Wiselent</vt:lpstr>
      <vt:lpstr>Before</vt:lpstr>
      <vt:lpstr>Enhanced Msg System </vt:lpstr>
      <vt:lpstr>Wislent + iOS SDK = Wiselent 2.0</vt:lpstr>
      <vt:lpstr>After</vt:lpstr>
      <vt:lpstr>More</vt:lpstr>
      <vt:lpstr>Even more</vt:lpstr>
      <vt:lpstr>Feature List – Audio</vt:lpstr>
      <vt:lpstr>Feature List – Video</vt:lpstr>
      <vt:lpstr>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Wiselent</dc:title>
  <dc:creator>LIN DONG</dc:creator>
  <cp:lastModifiedBy>LIN DONG</cp:lastModifiedBy>
  <cp:revision>11</cp:revision>
  <dcterms:created xsi:type="dcterms:W3CDTF">2016-03-26T19:35:46Z</dcterms:created>
  <dcterms:modified xsi:type="dcterms:W3CDTF">2016-03-26T23:00:40Z</dcterms:modified>
</cp:coreProperties>
</file>