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Árvores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Caminhos mínimos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Em grafos sem peso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BFS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Altura da árvore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Maior caminho entre a raiz e qualquer outro vértice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Diâmetro da árvore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Maior caminho entre dois vértices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Definição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 Grafo conectado e sem ciclo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Vértices (ou nós) e arestas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Pais e filhos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Binária, ternária...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Busca (search - traversal)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18372" x="5989575"/>
            <a:ext cy="1995100" cx="30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Implementação - BT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Árvore binária em vetor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Busca - DFS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Busca em profundidade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Recursão ou pilha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4373575" x="331500"/>
            <a:ext cy="457200" cx="546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http://www.youtube.com/watch?v=w_mdF7LKKeI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Busca - DFS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 Diferentes tipos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Pré-ordem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Em ordem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Pós-ordem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Busca - DFS (Pré-ordem)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 Processa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Nó da esquerda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 Nó da direita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26300" x="5486400"/>
            <a:ext cy="2733675" cx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Busca - DFS (Em ordem)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 Nó da esquerda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Processa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Nó da direita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26300" x="5486400"/>
            <a:ext cy="2733675" cx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Busca - DFS (Pós-ordem)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 Nó da esquerda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Nó da direita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Processa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26300" x="5486400"/>
            <a:ext cy="2733675" cx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Busca - BFS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Busca em largura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- Busca por níveis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- Fila determina próximo nó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83500" x="6153150"/>
            <a:ext cy="2019300" cx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y="4373575" x="331500"/>
            <a:ext cy="457200" cx="546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http://www.youtube.com/watch?v=9AEFRkI2SHA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